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1"/>
  </p:sldMasterIdLst>
  <p:notesMasterIdLst>
    <p:notesMasterId r:id="rId26"/>
  </p:notesMasterIdLst>
  <p:handoutMasterIdLst>
    <p:handoutMasterId r:id="rId27"/>
  </p:handoutMasterIdLst>
  <p:sldIdLst>
    <p:sldId id="2134806196" r:id="rId12"/>
    <p:sldId id="2134806206" r:id="rId13"/>
    <p:sldId id="2134806200" r:id="rId14"/>
    <p:sldId id="2134806209" r:id="rId15"/>
    <p:sldId id="2134806207" r:id="rId16"/>
    <p:sldId id="2134806210" r:id="rId17"/>
    <p:sldId id="2134806214" r:id="rId18"/>
    <p:sldId id="2134806208" r:id="rId19"/>
    <p:sldId id="2134806211" r:id="rId20"/>
    <p:sldId id="2134806202" r:id="rId21"/>
    <p:sldId id="2134806201" r:id="rId22"/>
    <p:sldId id="2134806212" r:id="rId23"/>
    <p:sldId id="2134806203" r:id="rId24"/>
    <p:sldId id="213480621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Angel Cova Acosta" initials="MACA" lastIdx="1" clrIdx="0">
    <p:extLst>
      <p:ext uri="{19B8F6BF-5375-455C-9EA6-DF929625EA0E}">
        <p15:presenceInfo xmlns:p15="http://schemas.microsoft.com/office/powerpoint/2012/main" userId="S::MIACA@vestas.com::b962a48a-f45d-4d7d-b99b-dac7df0491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219"/>
    <a:srgbClr val="E17D28"/>
    <a:srgbClr val="0042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D1655-AD63-410B-9041-307FC30B2DBC}" v="417" dt="2023-10-12T09:41:31.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6357" autoAdjust="0"/>
  </p:normalViewPr>
  <p:slideViewPr>
    <p:cSldViewPr snapToGrid="0" snapToObjects="1" showGuides="1">
      <p:cViewPr varScale="1">
        <p:scale>
          <a:sx n="114" d="100"/>
          <a:sy n="114" d="100"/>
        </p:scale>
        <p:origin x="414"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5" d="100"/>
          <a:sy n="125" d="100"/>
        </p:scale>
        <p:origin x="39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138C80-322F-4872-A74B-35F5E63DC6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592427CD-9A30-445E-B4FB-643712D035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570A19-FEE8-4AAA-9577-F803BD9639E1}" type="datetimeFigureOut">
              <a:rPr lang="en-GB" smtClean="0">
                <a:latin typeface="Arial" panose="020B0604020202020204" pitchFamily="34" charset="0"/>
              </a:rPr>
              <a:t>12/10/2023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7376E434-984B-4DDF-8EDB-2AADBB24B2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23AD7EC-390A-40B6-873B-A390B3D9C9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4982AE-0739-4150-9188-19CE046D967B}"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24558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7644E17-EA04-544A-ABFE-4B5BB6BF3E06}" type="datetimeFigureOut">
              <a:rPr lang="en-US" smtClean="0"/>
              <a:pPr/>
              <a:t>10/12/2023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E4052E8-B55F-EE45-B6E5-FD31CE321A0D}" type="slidenum">
              <a:rPr lang="en-US" smtClean="0"/>
              <a:pPr/>
              <a:t>‹#›</a:t>
            </a:fld>
            <a:endParaRPr lang="en-US" dirty="0"/>
          </a:p>
        </p:txBody>
      </p:sp>
    </p:spTree>
    <p:extLst>
      <p:ext uri="{BB962C8B-B14F-4D97-AF65-F5344CB8AC3E}">
        <p14:creationId xmlns:p14="http://schemas.microsoft.com/office/powerpoint/2010/main" val="122400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D4A87D-81F6-4025-BA72-0111EBD4BFDE}"/>
              </a:ext>
            </a:extLst>
          </p:cNvPr>
          <p:cNvSpPr>
            <a:spLocks noGrp="1"/>
          </p:cNvSpPr>
          <p:nvPr>
            <p:ph type="pic" sz="quarter" idx="65" hasCustomPrompt="1"/>
          </p:nvPr>
        </p:nvSpPr>
        <p:spPr>
          <a:xfrm>
            <a:off x="216000" y="594000"/>
            <a:ext cx="6732000" cy="4464000"/>
          </a:xfrm>
          <a:solidFill>
            <a:srgbClr val="E3E3E5"/>
          </a:solidFill>
        </p:spPr>
        <p:txBody>
          <a:bodyPr lIns="0" tIns="72000" rIns="0" bIns="0"/>
          <a:lstStyle>
            <a:lvl1pPr marL="0" indent="0" algn="ctr">
              <a:buNone/>
              <a:defRPr sz="1400">
                <a:solidFill>
                  <a:schemeClr val="tx1"/>
                </a:solidFill>
              </a:defRPr>
            </a:lvl1pPr>
          </a:lstStyle>
          <a:p>
            <a:r>
              <a:rPr lang="en-GB" noProof="0"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7340400" y="2836800"/>
            <a:ext cx="4280400" cy="1015200"/>
          </a:xfrm>
        </p:spPr>
        <p:txBody>
          <a:bodyPr lIns="0" tIns="0" rIns="0" bIns="0" anchor="t" anchorCtr="0"/>
          <a:lstStyle>
            <a:lvl1pPr algn="l">
              <a:defRPr sz="3300" cap="none" baseline="0">
                <a:solidFill>
                  <a:srgbClr val="1F3144"/>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7736400" y="4095859"/>
            <a:ext cx="3884400" cy="252000"/>
          </a:xfrm>
        </p:spPr>
        <p:txBody>
          <a:bodyPr lIns="0" tIns="0" rIns="0" bIns="0" anchor="t"/>
          <a:lstStyle>
            <a:lvl1pPr marL="0" indent="0" algn="l">
              <a:buNone/>
              <a:defRPr sz="1600">
                <a:solidFill>
                  <a:srgbClr val="005AFF"/>
                </a:solidFill>
              </a:defRPr>
            </a:lvl1pPr>
            <a:lvl2pPr>
              <a:defRPr sz="2000"/>
            </a:lvl2pPr>
            <a:lvl3pPr>
              <a:defRPr sz="2000"/>
            </a:lvl3pPr>
            <a:lvl4pPr>
              <a:defRPr sz="1800"/>
            </a:lvl4pPr>
            <a:lvl5pPr>
              <a:defRPr sz="1600"/>
            </a:lvl5pPr>
          </a:lstStyle>
          <a:p>
            <a:pPr lvl="0"/>
            <a:r>
              <a:rPr lang="en-GB" dirty="0"/>
              <a:t>Enter name here</a:t>
            </a:r>
          </a:p>
        </p:txBody>
      </p:sp>
      <p:sp>
        <p:nvSpPr>
          <p:cNvPr id="8" name="Text Placeholder 7">
            <a:extLst>
              <a:ext uri="{FF2B5EF4-FFF2-40B4-BE49-F238E27FC236}">
                <a16:creationId xmlns:a16="http://schemas.microsoft.com/office/drawing/2014/main" id="{0A1C17F2-EEA8-4274-8DBC-2D5D86A7406F}"/>
              </a:ext>
            </a:extLst>
          </p:cNvPr>
          <p:cNvSpPr>
            <a:spLocks noGrp="1"/>
          </p:cNvSpPr>
          <p:nvPr>
            <p:ph type="body" sz="quarter" idx="63" hasCustomPrompt="1"/>
          </p:nvPr>
        </p:nvSpPr>
        <p:spPr>
          <a:xfrm>
            <a:off x="7736400" y="4342042"/>
            <a:ext cx="3884400" cy="252000"/>
          </a:xfrm>
        </p:spPr>
        <p:txBody>
          <a:bodyPr lIns="0" tIns="0" rIns="0" bIns="0"/>
          <a:lstStyle>
            <a:lvl1pPr marL="0" indent="0" algn="l">
              <a:buNone/>
              <a:defRPr sz="1600">
                <a:solidFill>
                  <a:srgbClr val="1F31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4" name="Date Placeholder 1">
            <a:extLst>
              <a:ext uri="{FF2B5EF4-FFF2-40B4-BE49-F238E27FC236}">
                <a16:creationId xmlns:a16="http://schemas.microsoft.com/office/drawing/2014/main" id="{13E46AB2-46A4-400E-B8E1-55181C350EBC}"/>
              </a:ext>
            </a:extLst>
          </p:cNvPr>
          <p:cNvSpPr>
            <a:spLocks noGrp="1"/>
          </p:cNvSpPr>
          <p:nvPr>
            <p:ph type="dt" sz="half" idx="2"/>
          </p:nvPr>
        </p:nvSpPr>
        <p:spPr>
          <a:xfrm>
            <a:off x="7736400" y="4822828"/>
            <a:ext cx="3884400" cy="252000"/>
          </a:xfrm>
          <a:prstGeom prst="rect">
            <a:avLst/>
          </a:prstGeom>
        </p:spPr>
        <p:txBody>
          <a:bodyPr vert="horz" lIns="0" tIns="0" rIns="0" bIns="0" rtlCol="0" anchor="t" anchorCtr="0"/>
          <a:lstStyle>
            <a:lvl1pPr algn="l">
              <a:defRPr sz="1600">
                <a:solidFill>
                  <a:srgbClr val="1F3144"/>
                </a:solidFill>
              </a:defRPr>
            </a:lvl1pPr>
          </a:lstStyle>
          <a:p>
            <a:fld id="{BDE9B4F4-0378-477E-ABE9-9A63F26BA5AA}" type="datetime4">
              <a:rPr lang="en-GB" smtClean="0"/>
              <a:pPr/>
              <a:t>12 October 2023</a:t>
            </a:fld>
            <a:endParaRPr lang="en-GB" dirty="0"/>
          </a:p>
        </p:txBody>
      </p:sp>
      <p:pic>
        <p:nvPicPr>
          <p:cNvPr id="5" name="Graphic 4">
            <a:extLst>
              <a:ext uri="{FF2B5EF4-FFF2-40B4-BE49-F238E27FC236}">
                <a16:creationId xmlns:a16="http://schemas.microsoft.com/office/drawing/2014/main" id="{B87CDAFB-F162-F815-209E-9A34D39FF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98" y="6516925"/>
            <a:ext cx="1771200" cy="95311"/>
          </a:xfrm>
          <a:prstGeom prst="rect">
            <a:avLst/>
          </a:prstGeom>
        </p:spPr>
      </p:pic>
      <p:pic>
        <p:nvPicPr>
          <p:cNvPr id="6" name="Logo">
            <a:extLst>
              <a:ext uri="{FF2B5EF4-FFF2-40B4-BE49-F238E27FC236}">
                <a16:creationId xmlns:a16="http://schemas.microsoft.com/office/drawing/2014/main" id="{34CD788A-2633-F30C-022F-9B2D44FF8B2E}"/>
              </a:ext>
            </a:extLst>
          </p:cNvPr>
          <p:cNvPicPr>
            <a:picLocks noChangeAspect="1"/>
          </p:cNvPicPr>
          <p:nvPr userDrawn="1"/>
        </p:nvPicPr>
        <p:blipFill>
          <a:blip r:embed="rId4"/>
          <a:stretch>
            <a:fillRect/>
          </a:stretch>
        </p:blipFill>
        <p:spPr>
          <a:xfrm>
            <a:off x="11029235" y="6452108"/>
            <a:ext cx="885050" cy="164383"/>
          </a:xfrm>
          <a:prstGeom prst="rect">
            <a:avLst/>
          </a:prstGeom>
        </p:spPr>
      </p:pic>
    </p:spTree>
    <p:extLst>
      <p:ext uri="{BB962C8B-B14F-4D97-AF65-F5344CB8AC3E}">
        <p14:creationId xmlns:p14="http://schemas.microsoft.com/office/powerpoint/2010/main" val="29384840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5D5F8E3-A647-4AF0-A18C-A4FA7DA40185}"/>
              </a:ext>
            </a:extLst>
          </p:cNvPr>
          <p:cNvSpPr>
            <a:spLocks noGrp="1"/>
          </p:cNvSpPr>
          <p:nvPr>
            <p:ph type="pic" sz="quarter" idx="69" hasCustomPrompt="1"/>
          </p:nvPr>
        </p:nvSpPr>
        <p:spPr>
          <a:xfrm>
            <a:off x="0" y="0"/>
            <a:ext cx="12192000" cy="6858000"/>
          </a:xfrm>
        </p:spPr>
        <p:txBody>
          <a:bodyPr lIns="0" tIns="72000" rIns="0" bIns="0"/>
          <a:lstStyle>
            <a:lvl1pPr marL="0" indent="0" algn="ctr">
              <a:buFont typeface="Arial" panose="020B0604020202020204" pitchFamily="34" charset="0"/>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marL="0" indent="0">
              <a:buFont typeface="Arial" panose="020B0604020202020204" pitchFamily="34" charset="0"/>
              <a:buNone/>
              <a:defRPr cap="none" baseline="0">
                <a:solidFill>
                  <a:schemeClr val="tx1"/>
                </a:solidFill>
              </a:defRPr>
            </a:lvl1pPr>
          </a:lstStyle>
          <a:p>
            <a:r>
              <a:rPr lang="en-GB" dirty="0"/>
              <a:t>Summary: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11" name="Text Placeholder 10">
            <a:extLst>
              <a:ext uri="{FF2B5EF4-FFF2-40B4-BE49-F238E27FC236}">
                <a16:creationId xmlns:a16="http://schemas.microsoft.com/office/drawing/2014/main" id="{BE2FB4C5-0710-47AF-ABA5-F5B6C082D171}"/>
              </a:ext>
            </a:extLst>
          </p:cNvPr>
          <p:cNvSpPr>
            <a:spLocks noGrp="1"/>
          </p:cNvSpPr>
          <p:nvPr>
            <p:ph type="body" sz="quarter" idx="37" hasCustomPrompt="1"/>
          </p:nvPr>
        </p:nvSpPr>
        <p:spPr>
          <a:xfrm>
            <a:off x="1152938" y="1974073"/>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8" name="Text Placeholder 7">
            <a:extLst>
              <a:ext uri="{FF2B5EF4-FFF2-40B4-BE49-F238E27FC236}">
                <a16:creationId xmlns:a16="http://schemas.microsoft.com/office/drawing/2014/main" id="{E04E7A61-4EBF-4E2D-860D-93018C7A6FAF}"/>
              </a:ext>
            </a:extLst>
          </p:cNvPr>
          <p:cNvSpPr>
            <a:spLocks noGrp="1"/>
          </p:cNvSpPr>
          <p:nvPr>
            <p:ph type="body" sz="quarter" idx="53" hasCustomPrompt="1"/>
          </p:nvPr>
        </p:nvSpPr>
        <p:spPr>
          <a:xfrm>
            <a:off x="2634743" y="1974850"/>
            <a:ext cx="9274779"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44" name="Text Placeholder 10">
            <a:extLst>
              <a:ext uri="{FF2B5EF4-FFF2-40B4-BE49-F238E27FC236}">
                <a16:creationId xmlns:a16="http://schemas.microsoft.com/office/drawing/2014/main" id="{0EAE2AFA-5293-4D58-B9DA-E4668C6918AA}"/>
              </a:ext>
            </a:extLst>
          </p:cNvPr>
          <p:cNvSpPr>
            <a:spLocks noGrp="1"/>
          </p:cNvSpPr>
          <p:nvPr>
            <p:ph type="body" sz="quarter" idx="54" hasCustomPrompt="1"/>
          </p:nvPr>
        </p:nvSpPr>
        <p:spPr>
          <a:xfrm>
            <a:off x="1152938" y="2778784"/>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45" name="Text Placeholder 7">
            <a:extLst>
              <a:ext uri="{FF2B5EF4-FFF2-40B4-BE49-F238E27FC236}">
                <a16:creationId xmlns:a16="http://schemas.microsoft.com/office/drawing/2014/main" id="{0257FA15-DEBC-4684-9FBF-737C7DC0B4BF}"/>
              </a:ext>
            </a:extLst>
          </p:cNvPr>
          <p:cNvSpPr>
            <a:spLocks noGrp="1"/>
          </p:cNvSpPr>
          <p:nvPr>
            <p:ph type="body" sz="quarter" idx="55" hasCustomPrompt="1"/>
          </p:nvPr>
        </p:nvSpPr>
        <p:spPr>
          <a:xfrm>
            <a:off x="2634744" y="2779561"/>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46" name="Text Placeholder 10">
            <a:extLst>
              <a:ext uri="{FF2B5EF4-FFF2-40B4-BE49-F238E27FC236}">
                <a16:creationId xmlns:a16="http://schemas.microsoft.com/office/drawing/2014/main" id="{6A0FD4E4-BF90-4415-957A-420418651F60}"/>
              </a:ext>
            </a:extLst>
          </p:cNvPr>
          <p:cNvSpPr>
            <a:spLocks noGrp="1"/>
          </p:cNvSpPr>
          <p:nvPr>
            <p:ph type="body" sz="quarter" idx="56" hasCustomPrompt="1"/>
          </p:nvPr>
        </p:nvSpPr>
        <p:spPr>
          <a:xfrm>
            <a:off x="1152938" y="3589236"/>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47" name="Text Placeholder 7">
            <a:extLst>
              <a:ext uri="{FF2B5EF4-FFF2-40B4-BE49-F238E27FC236}">
                <a16:creationId xmlns:a16="http://schemas.microsoft.com/office/drawing/2014/main" id="{D8A128BA-880A-48D2-858A-843440C3AE28}"/>
              </a:ext>
            </a:extLst>
          </p:cNvPr>
          <p:cNvSpPr>
            <a:spLocks noGrp="1"/>
          </p:cNvSpPr>
          <p:nvPr>
            <p:ph type="body" sz="quarter" idx="57" hasCustomPrompt="1"/>
          </p:nvPr>
        </p:nvSpPr>
        <p:spPr>
          <a:xfrm>
            <a:off x="2634744" y="3590013"/>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48" name="Text Placeholder 10">
            <a:extLst>
              <a:ext uri="{FF2B5EF4-FFF2-40B4-BE49-F238E27FC236}">
                <a16:creationId xmlns:a16="http://schemas.microsoft.com/office/drawing/2014/main" id="{E8F99537-918B-4293-B1AA-6E3E74743C50}"/>
              </a:ext>
            </a:extLst>
          </p:cNvPr>
          <p:cNvSpPr>
            <a:spLocks noGrp="1"/>
          </p:cNvSpPr>
          <p:nvPr>
            <p:ph type="body" sz="quarter" idx="58" hasCustomPrompt="1"/>
          </p:nvPr>
        </p:nvSpPr>
        <p:spPr>
          <a:xfrm>
            <a:off x="1152938" y="4389336"/>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49" name="Text Placeholder 7">
            <a:extLst>
              <a:ext uri="{FF2B5EF4-FFF2-40B4-BE49-F238E27FC236}">
                <a16:creationId xmlns:a16="http://schemas.microsoft.com/office/drawing/2014/main" id="{7569BE80-597B-4F22-B7AB-ED57E13C7DB9}"/>
              </a:ext>
            </a:extLst>
          </p:cNvPr>
          <p:cNvSpPr>
            <a:spLocks noGrp="1"/>
          </p:cNvSpPr>
          <p:nvPr>
            <p:ph type="body" sz="quarter" idx="59" hasCustomPrompt="1"/>
          </p:nvPr>
        </p:nvSpPr>
        <p:spPr>
          <a:xfrm>
            <a:off x="2634744" y="4390113"/>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50" name="Text Placeholder 10">
            <a:extLst>
              <a:ext uri="{FF2B5EF4-FFF2-40B4-BE49-F238E27FC236}">
                <a16:creationId xmlns:a16="http://schemas.microsoft.com/office/drawing/2014/main" id="{0C384770-9E59-4B2A-AEE2-B32B3D8EE82B}"/>
              </a:ext>
            </a:extLst>
          </p:cNvPr>
          <p:cNvSpPr>
            <a:spLocks noGrp="1"/>
          </p:cNvSpPr>
          <p:nvPr>
            <p:ph type="body" sz="quarter" idx="60" hasCustomPrompt="1"/>
          </p:nvPr>
        </p:nvSpPr>
        <p:spPr>
          <a:xfrm>
            <a:off x="1152938" y="5205059"/>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51" name="Text Placeholder 7">
            <a:extLst>
              <a:ext uri="{FF2B5EF4-FFF2-40B4-BE49-F238E27FC236}">
                <a16:creationId xmlns:a16="http://schemas.microsoft.com/office/drawing/2014/main" id="{76ADB491-2FD9-4251-A00E-10CB354F4B81}"/>
              </a:ext>
            </a:extLst>
          </p:cNvPr>
          <p:cNvSpPr>
            <a:spLocks noGrp="1"/>
          </p:cNvSpPr>
          <p:nvPr>
            <p:ph type="body" sz="quarter" idx="61" hasCustomPrompt="1"/>
          </p:nvPr>
        </p:nvSpPr>
        <p:spPr>
          <a:xfrm>
            <a:off x="2634744" y="5203454"/>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53" name="Text Placeholder 8">
            <a:extLst>
              <a:ext uri="{FF2B5EF4-FFF2-40B4-BE49-F238E27FC236}">
                <a16:creationId xmlns:a16="http://schemas.microsoft.com/office/drawing/2014/main" id="{FF8C2E93-5773-4BBD-AB4C-D85954775BB2}"/>
              </a:ext>
            </a:extLst>
          </p:cNvPr>
          <p:cNvSpPr>
            <a:spLocks noGrp="1"/>
          </p:cNvSpPr>
          <p:nvPr>
            <p:ph type="body" sz="quarter" idx="62" hasCustomPrompt="1"/>
          </p:nvPr>
        </p:nvSpPr>
        <p:spPr>
          <a:xfrm>
            <a:off x="1470840" y="2516650"/>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4" name="Text Placeholder 8">
            <a:extLst>
              <a:ext uri="{FF2B5EF4-FFF2-40B4-BE49-F238E27FC236}">
                <a16:creationId xmlns:a16="http://schemas.microsoft.com/office/drawing/2014/main" id="{AFFF061E-CE33-4B3D-9114-EAC2AE2F721E}"/>
              </a:ext>
            </a:extLst>
          </p:cNvPr>
          <p:cNvSpPr>
            <a:spLocks noGrp="1"/>
          </p:cNvSpPr>
          <p:nvPr>
            <p:ph type="body" sz="quarter" idx="63" hasCustomPrompt="1"/>
          </p:nvPr>
        </p:nvSpPr>
        <p:spPr>
          <a:xfrm>
            <a:off x="1470840" y="3320961"/>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5" name="Text Placeholder 8">
            <a:extLst>
              <a:ext uri="{FF2B5EF4-FFF2-40B4-BE49-F238E27FC236}">
                <a16:creationId xmlns:a16="http://schemas.microsoft.com/office/drawing/2014/main" id="{32495B6D-8106-46F2-9BA5-814E1BD07229}"/>
              </a:ext>
            </a:extLst>
          </p:cNvPr>
          <p:cNvSpPr>
            <a:spLocks noGrp="1"/>
          </p:cNvSpPr>
          <p:nvPr>
            <p:ph type="body" sz="quarter" idx="64" hasCustomPrompt="1"/>
          </p:nvPr>
        </p:nvSpPr>
        <p:spPr>
          <a:xfrm>
            <a:off x="1470840" y="4133613"/>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6" name="Text Placeholder 8">
            <a:extLst>
              <a:ext uri="{FF2B5EF4-FFF2-40B4-BE49-F238E27FC236}">
                <a16:creationId xmlns:a16="http://schemas.microsoft.com/office/drawing/2014/main" id="{A7B80B4E-AAE5-47AE-983D-D1798B3FFA6D}"/>
              </a:ext>
            </a:extLst>
          </p:cNvPr>
          <p:cNvSpPr>
            <a:spLocks noGrp="1"/>
          </p:cNvSpPr>
          <p:nvPr>
            <p:ph type="body" sz="quarter" idx="65" hasCustomPrompt="1"/>
          </p:nvPr>
        </p:nvSpPr>
        <p:spPr>
          <a:xfrm>
            <a:off x="1470840" y="4933713"/>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7" name="Text Placeholder 8">
            <a:extLst>
              <a:ext uri="{FF2B5EF4-FFF2-40B4-BE49-F238E27FC236}">
                <a16:creationId xmlns:a16="http://schemas.microsoft.com/office/drawing/2014/main" id="{FF2232CC-B545-4A16-9B9D-2EF813EAF97E}"/>
              </a:ext>
            </a:extLst>
          </p:cNvPr>
          <p:cNvSpPr>
            <a:spLocks noGrp="1"/>
          </p:cNvSpPr>
          <p:nvPr>
            <p:ph type="body" sz="quarter" idx="66" hasCustomPrompt="1"/>
          </p:nvPr>
        </p:nvSpPr>
        <p:spPr>
          <a:xfrm>
            <a:off x="1470840" y="5748143"/>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29" name="Text Placeholder 8">
            <a:extLst>
              <a:ext uri="{FF2B5EF4-FFF2-40B4-BE49-F238E27FC236}">
                <a16:creationId xmlns:a16="http://schemas.microsoft.com/office/drawing/2014/main" id="{56FC4C7A-F32A-46A4-9DDB-E7F7E70987E7}"/>
              </a:ext>
            </a:extLst>
          </p:cNvPr>
          <p:cNvSpPr>
            <a:spLocks noGrp="1"/>
          </p:cNvSpPr>
          <p:nvPr>
            <p:ph type="body" sz="quarter" idx="70" hasCustomPrompt="1"/>
          </p:nvPr>
        </p:nvSpPr>
        <p:spPr>
          <a:xfrm rot="5400000">
            <a:off x="553751" y="6565616"/>
            <a:ext cx="190800" cy="10800"/>
          </a:xfrm>
          <a:solidFill>
            <a:schemeClr val="bg1"/>
          </a:solidFill>
        </p:spPr>
        <p:txBody>
          <a:bodyPr lIns="0" tIns="0" rIns="0" bIns="0"/>
          <a:lstStyle>
            <a:lvl1pPr marL="0" indent="0">
              <a:buNone/>
              <a:defRPr>
                <a:solidFill>
                  <a:schemeClr val="tx1"/>
                </a:solidFill>
              </a:defRPr>
            </a:lvl1pPr>
          </a:lstStyle>
          <a:p>
            <a:pPr lvl="0"/>
            <a:r>
              <a:rPr lang="en-GB" dirty="0"/>
              <a:t> </a:t>
            </a:r>
          </a:p>
        </p:txBody>
      </p:sp>
      <p:sp>
        <p:nvSpPr>
          <p:cNvPr id="27" name="Text Placeholder Logo">
            <a:extLst>
              <a:ext uri="{FF2B5EF4-FFF2-40B4-BE49-F238E27FC236}">
                <a16:creationId xmlns:a16="http://schemas.microsoft.com/office/drawing/2014/main" id="{97C55C0E-3CEB-4B07-ADC5-06556808DA6A}"/>
              </a:ext>
            </a:extLst>
          </p:cNvPr>
          <p:cNvSpPr>
            <a:spLocks noGrp="1"/>
          </p:cNvSpPr>
          <p:nvPr>
            <p:ph type="body" sz="quarter" idx="71"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solidFill>
                  <a:schemeClr val="tx1"/>
                </a:solidFill>
              </a:defRPr>
            </a:lvl1pPr>
          </a:lstStyle>
          <a:p>
            <a:pPr lvl="0"/>
            <a:r>
              <a:rPr lang="en-GB" dirty="0"/>
              <a:t>.</a:t>
            </a:r>
          </a:p>
        </p:txBody>
      </p:sp>
      <p:sp>
        <p:nvSpPr>
          <p:cNvPr id="13" name="Date Placeholder 12">
            <a:extLst>
              <a:ext uri="{FF2B5EF4-FFF2-40B4-BE49-F238E27FC236}">
                <a16:creationId xmlns:a16="http://schemas.microsoft.com/office/drawing/2014/main" id="{C6E43BC4-C48D-43BD-BA91-42738DA9EC59}"/>
              </a:ext>
            </a:extLst>
          </p:cNvPr>
          <p:cNvSpPr>
            <a:spLocks noGrp="1"/>
          </p:cNvSpPr>
          <p:nvPr>
            <p:ph type="dt" sz="half" idx="72"/>
          </p:nvPr>
        </p:nvSpPr>
        <p:spPr/>
        <p:txBody>
          <a:bodyPr/>
          <a:lstStyle/>
          <a:p>
            <a:fld id="{B5C65913-DD10-433E-94BE-74F63AF43C38}" type="datetime4">
              <a:rPr lang="en-GB" smtClean="0"/>
              <a:t>12 October 2023</a:t>
            </a:fld>
            <a:endParaRPr lang="en-GB" dirty="0"/>
          </a:p>
        </p:txBody>
      </p:sp>
      <p:sp>
        <p:nvSpPr>
          <p:cNvPr id="14" name="Footer Placeholder 13">
            <a:extLst>
              <a:ext uri="{FF2B5EF4-FFF2-40B4-BE49-F238E27FC236}">
                <a16:creationId xmlns:a16="http://schemas.microsoft.com/office/drawing/2014/main" id="{F9EBC7C4-8F39-4A97-8993-881979F89C2D}"/>
              </a:ext>
            </a:extLst>
          </p:cNvPr>
          <p:cNvSpPr>
            <a:spLocks noGrp="1"/>
          </p:cNvSpPr>
          <p:nvPr>
            <p:ph type="ftr" sz="quarter" idx="73"/>
          </p:nvPr>
        </p:nvSpPr>
        <p:spPr/>
        <p:txBody>
          <a:bodyPr/>
          <a:lstStyle/>
          <a:p>
            <a:endParaRPr lang="en-GB" dirty="0"/>
          </a:p>
        </p:txBody>
      </p:sp>
      <p:sp>
        <p:nvSpPr>
          <p:cNvPr id="15" name="Slide Number Placeholder 14">
            <a:extLst>
              <a:ext uri="{FF2B5EF4-FFF2-40B4-BE49-F238E27FC236}">
                <a16:creationId xmlns:a16="http://schemas.microsoft.com/office/drawing/2014/main" id="{E66A0F40-0C0B-4342-AB3C-58F62AAD2DEB}"/>
              </a:ext>
            </a:extLst>
          </p:cNvPr>
          <p:cNvSpPr>
            <a:spLocks noGrp="1"/>
          </p:cNvSpPr>
          <p:nvPr>
            <p:ph type="sldNum" sz="quarter" idx="74"/>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4407899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Point w/Icons">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9EA673-B8B2-479F-9BFB-7B96D51CE312}"/>
              </a:ext>
            </a:extLst>
          </p:cNvPr>
          <p:cNvSpPr/>
          <p:nvPr userDrawn="1"/>
        </p:nvSpPr>
        <p:spPr>
          <a:xfrm>
            <a:off x="3176" y="3176"/>
            <a:ext cx="12188823" cy="6851648"/>
          </a:xfrm>
          <a:prstGeom prst="rect">
            <a:avLst/>
          </a:prstGeom>
          <a:solidFill>
            <a:srgbClr val="1F3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27" name="Rectangle 26">
            <a:extLst>
              <a:ext uri="{FF2B5EF4-FFF2-40B4-BE49-F238E27FC236}">
                <a16:creationId xmlns:a16="http://schemas.microsoft.com/office/drawing/2014/main" id="{770FBF02-CE78-457D-B72E-C2C2A7E3FBEC}"/>
              </a:ext>
            </a:extLst>
          </p:cNvPr>
          <p:cNvSpPr/>
          <p:nvPr userDrawn="1"/>
        </p:nvSpPr>
        <p:spPr>
          <a:xfrm>
            <a:off x="1" y="3176"/>
            <a:ext cx="12192000" cy="6858001"/>
          </a:xfrm>
          <a:prstGeom prst="rect">
            <a:avLst/>
          </a:prstGeom>
          <a:solidFill>
            <a:srgbClr val="37424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75488" y="1150533"/>
            <a:ext cx="3587852" cy="395305"/>
          </a:xfrm>
        </p:spPr>
        <p:txBody>
          <a:bodyPr anchor="b"/>
          <a:lstStyle>
            <a:lvl1pPr algn="ctr">
              <a:defRPr sz="2400" cap="none" baseline="0">
                <a:solidFill>
                  <a:schemeClr val="bg1"/>
                </a:solidFill>
              </a:defRPr>
            </a:lvl1pPr>
          </a:lstStyle>
          <a:p>
            <a:r>
              <a:rPr lang="en-GB" dirty="0"/>
              <a:t>Enter title here</a:t>
            </a:r>
          </a:p>
        </p:txBody>
      </p:sp>
      <p:sp>
        <p:nvSpPr>
          <p:cNvPr id="8" name="Text Placeholder 7">
            <a:extLst>
              <a:ext uri="{FF2B5EF4-FFF2-40B4-BE49-F238E27FC236}">
                <a16:creationId xmlns:a16="http://schemas.microsoft.com/office/drawing/2014/main" id="{AF901548-6562-4F9D-86D7-EFC0745A7897}"/>
              </a:ext>
            </a:extLst>
          </p:cNvPr>
          <p:cNvSpPr>
            <a:spLocks noGrp="1"/>
          </p:cNvSpPr>
          <p:nvPr>
            <p:ph type="body" sz="quarter" idx="45" hasCustomPrompt="1"/>
          </p:nvPr>
        </p:nvSpPr>
        <p:spPr>
          <a:xfrm>
            <a:off x="476887"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4306824"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1" name="Text Placeholder 7">
            <a:extLst>
              <a:ext uri="{FF2B5EF4-FFF2-40B4-BE49-F238E27FC236}">
                <a16:creationId xmlns:a16="http://schemas.microsoft.com/office/drawing/2014/main" id="{2923440E-1E98-4A23-AFB5-16C717AA8AA5}"/>
              </a:ext>
            </a:extLst>
          </p:cNvPr>
          <p:cNvSpPr>
            <a:spLocks noGrp="1"/>
          </p:cNvSpPr>
          <p:nvPr>
            <p:ph type="body" sz="quarter" idx="46" hasCustomPrompt="1"/>
          </p:nvPr>
        </p:nvSpPr>
        <p:spPr>
          <a:xfrm>
            <a:off x="4306238"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1">
            <a:extLst>
              <a:ext uri="{FF2B5EF4-FFF2-40B4-BE49-F238E27FC236}">
                <a16:creationId xmlns:a16="http://schemas.microsoft.com/office/drawing/2014/main" id="{D8A0A111-0A6D-4DE9-AAD2-9B1F7378CF72}"/>
              </a:ext>
            </a:extLst>
          </p:cNvPr>
          <p:cNvSpPr>
            <a:spLocks noGrp="1"/>
          </p:cNvSpPr>
          <p:nvPr>
            <p:ph type="body" sz="quarter" idx="44" hasCustomPrompt="1"/>
          </p:nvPr>
        </p:nvSpPr>
        <p:spPr>
          <a:xfrm>
            <a:off x="8138160"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2" name="Text Placeholder 7">
            <a:extLst>
              <a:ext uri="{FF2B5EF4-FFF2-40B4-BE49-F238E27FC236}">
                <a16:creationId xmlns:a16="http://schemas.microsoft.com/office/drawing/2014/main" id="{50671B03-4BB4-44B1-AB72-F60797D92BD6}"/>
              </a:ext>
            </a:extLst>
          </p:cNvPr>
          <p:cNvSpPr>
            <a:spLocks noGrp="1"/>
          </p:cNvSpPr>
          <p:nvPr>
            <p:ph type="body" sz="quarter" idx="47" hasCustomPrompt="1"/>
          </p:nvPr>
        </p:nvSpPr>
        <p:spPr>
          <a:xfrm>
            <a:off x="8135589"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A73DFFA4-EBA2-4403-BC9D-914201D02AA1}"/>
              </a:ext>
            </a:extLst>
          </p:cNvPr>
          <p:cNvSpPr>
            <a:spLocks noGrp="1"/>
          </p:cNvSpPr>
          <p:nvPr>
            <p:ph type="body" sz="quarter" idx="48" hasCustomPrompt="1"/>
          </p:nvPr>
        </p:nvSpPr>
        <p:spPr>
          <a:xfrm>
            <a:off x="174693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5" name="Text Placeholder 7">
            <a:extLst>
              <a:ext uri="{FF2B5EF4-FFF2-40B4-BE49-F238E27FC236}">
                <a16:creationId xmlns:a16="http://schemas.microsoft.com/office/drawing/2014/main" id="{9FAA71F2-C67E-48DA-B67A-B236284509A9}"/>
              </a:ext>
            </a:extLst>
          </p:cNvPr>
          <p:cNvSpPr>
            <a:spLocks noGrp="1"/>
          </p:cNvSpPr>
          <p:nvPr>
            <p:ph type="body" sz="quarter" idx="49" hasCustomPrompt="1"/>
          </p:nvPr>
        </p:nvSpPr>
        <p:spPr>
          <a:xfrm>
            <a:off x="558057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6" name="Text Placeholder 7">
            <a:extLst>
              <a:ext uri="{FF2B5EF4-FFF2-40B4-BE49-F238E27FC236}">
                <a16:creationId xmlns:a16="http://schemas.microsoft.com/office/drawing/2014/main" id="{D16B0264-013F-4333-843A-AE569E5B328A}"/>
              </a:ext>
            </a:extLst>
          </p:cNvPr>
          <p:cNvSpPr>
            <a:spLocks noGrp="1"/>
          </p:cNvSpPr>
          <p:nvPr>
            <p:ph type="body" sz="quarter" idx="50" hasCustomPrompt="1"/>
          </p:nvPr>
        </p:nvSpPr>
        <p:spPr>
          <a:xfrm>
            <a:off x="941421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10" name="Text Placeholder 9">
            <a:extLst>
              <a:ext uri="{FF2B5EF4-FFF2-40B4-BE49-F238E27FC236}">
                <a16:creationId xmlns:a16="http://schemas.microsoft.com/office/drawing/2014/main" id="{13B7FE4D-0778-4EAA-A363-D03799F80C13}"/>
              </a:ext>
            </a:extLst>
          </p:cNvPr>
          <p:cNvSpPr>
            <a:spLocks noGrp="1"/>
          </p:cNvSpPr>
          <p:nvPr>
            <p:ph type="body" sz="quarter" idx="51" hasCustomPrompt="1"/>
          </p:nvPr>
        </p:nvSpPr>
        <p:spPr>
          <a:xfrm>
            <a:off x="1965104" y="1762279"/>
            <a:ext cx="612000" cy="10800"/>
          </a:xfrm>
          <a:solidFill>
            <a:schemeClr val="bg1"/>
          </a:solidFill>
        </p:spPr>
        <p:txBody>
          <a:bodyPr/>
          <a:lstStyle>
            <a:lvl1pPr>
              <a:defRPr>
                <a:noFill/>
              </a:defRPr>
            </a:lvl1pPr>
          </a:lstStyle>
          <a:p>
            <a:pPr lvl="0"/>
            <a:r>
              <a:rPr lang="en-GB" dirty="0"/>
              <a:t> </a:t>
            </a:r>
          </a:p>
        </p:txBody>
      </p:sp>
      <p:sp>
        <p:nvSpPr>
          <p:cNvPr id="50" name="Text Placeholder 9">
            <a:extLst>
              <a:ext uri="{FF2B5EF4-FFF2-40B4-BE49-F238E27FC236}">
                <a16:creationId xmlns:a16="http://schemas.microsoft.com/office/drawing/2014/main" id="{A68B0964-3874-486B-8DE2-409BF0FE93D2}"/>
              </a:ext>
            </a:extLst>
          </p:cNvPr>
          <p:cNvSpPr>
            <a:spLocks noGrp="1"/>
          </p:cNvSpPr>
          <p:nvPr>
            <p:ph type="body" sz="quarter" idx="52" hasCustomPrompt="1"/>
          </p:nvPr>
        </p:nvSpPr>
        <p:spPr>
          <a:xfrm>
            <a:off x="5790000" y="1762279"/>
            <a:ext cx="612000" cy="10800"/>
          </a:xfrm>
          <a:solidFill>
            <a:schemeClr val="bg1"/>
          </a:solidFill>
        </p:spPr>
        <p:txBody>
          <a:bodyPr/>
          <a:lstStyle>
            <a:lvl1pPr>
              <a:defRPr>
                <a:noFill/>
              </a:defRPr>
            </a:lvl1pPr>
          </a:lstStyle>
          <a:p>
            <a:pPr lvl="0"/>
            <a:r>
              <a:rPr lang="en-GB" dirty="0"/>
              <a:t> </a:t>
            </a:r>
          </a:p>
        </p:txBody>
      </p:sp>
      <p:sp>
        <p:nvSpPr>
          <p:cNvPr id="51" name="Text Placeholder 9">
            <a:extLst>
              <a:ext uri="{FF2B5EF4-FFF2-40B4-BE49-F238E27FC236}">
                <a16:creationId xmlns:a16="http://schemas.microsoft.com/office/drawing/2014/main" id="{D6B5BEAF-07A4-46CA-9150-B0BDC34D3913}"/>
              </a:ext>
            </a:extLst>
          </p:cNvPr>
          <p:cNvSpPr>
            <a:spLocks noGrp="1"/>
          </p:cNvSpPr>
          <p:nvPr>
            <p:ph type="body" sz="quarter" idx="53" hasCustomPrompt="1"/>
          </p:nvPr>
        </p:nvSpPr>
        <p:spPr>
          <a:xfrm>
            <a:off x="9623806" y="1762279"/>
            <a:ext cx="612000" cy="10800"/>
          </a:xfrm>
          <a:solidFill>
            <a:schemeClr val="bg1"/>
          </a:solidFill>
        </p:spPr>
        <p:txBody>
          <a:bodyPr/>
          <a:lstStyle>
            <a:lvl1pPr>
              <a:defRPr>
                <a:noFill/>
              </a:defRPr>
            </a:lvl1pPr>
          </a:lstStyle>
          <a:p>
            <a:pPr lvl="0"/>
            <a:r>
              <a:rPr lang="en-GB" dirty="0"/>
              <a:t> </a:t>
            </a:r>
          </a:p>
        </p:txBody>
      </p:sp>
      <p:sp>
        <p:nvSpPr>
          <p:cNvPr id="52" name="Text Placeholder 9">
            <a:extLst>
              <a:ext uri="{FF2B5EF4-FFF2-40B4-BE49-F238E27FC236}">
                <a16:creationId xmlns:a16="http://schemas.microsoft.com/office/drawing/2014/main" id="{4C35728A-B42D-4EF1-8FAF-47F142BFE640}"/>
              </a:ext>
            </a:extLst>
          </p:cNvPr>
          <p:cNvSpPr>
            <a:spLocks noGrp="1"/>
          </p:cNvSpPr>
          <p:nvPr>
            <p:ph type="body" sz="quarter" idx="54" hasCustomPrompt="1"/>
          </p:nvPr>
        </p:nvSpPr>
        <p:spPr>
          <a:xfrm rot="5400000">
            <a:off x="1620439" y="3455662"/>
            <a:ext cx="4896000" cy="10800"/>
          </a:xfrm>
          <a:solidFill>
            <a:schemeClr val="bg1"/>
          </a:solidFill>
        </p:spPr>
        <p:txBody>
          <a:bodyPr/>
          <a:lstStyle>
            <a:lvl1pPr>
              <a:defRPr>
                <a:noFill/>
              </a:defRPr>
            </a:lvl1pPr>
          </a:lstStyle>
          <a:p>
            <a:pPr lvl="0"/>
            <a:r>
              <a:rPr lang="en-GB" dirty="0"/>
              <a:t> </a:t>
            </a:r>
          </a:p>
        </p:txBody>
      </p:sp>
      <p:sp>
        <p:nvSpPr>
          <p:cNvPr id="55" name="Text Placeholder 9">
            <a:extLst>
              <a:ext uri="{FF2B5EF4-FFF2-40B4-BE49-F238E27FC236}">
                <a16:creationId xmlns:a16="http://schemas.microsoft.com/office/drawing/2014/main" id="{8299F0B9-6C8C-4187-9176-986DB31B93A8}"/>
              </a:ext>
            </a:extLst>
          </p:cNvPr>
          <p:cNvSpPr>
            <a:spLocks noGrp="1"/>
          </p:cNvSpPr>
          <p:nvPr>
            <p:ph type="body" sz="quarter" idx="55" hasCustomPrompt="1"/>
          </p:nvPr>
        </p:nvSpPr>
        <p:spPr>
          <a:xfrm rot="5400000">
            <a:off x="5671418" y="3455662"/>
            <a:ext cx="4896000" cy="10800"/>
          </a:xfrm>
          <a:solidFill>
            <a:schemeClr val="bg1"/>
          </a:solidFill>
        </p:spPr>
        <p:txBody>
          <a:bodyPr/>
          <a:lstStyle>
            <a:lvl1pPr>
              <a:defRPr>
                <a:noFill/>
              </a:defRPr>
            </a:lvl1pPr>
          </a:lstStyle>
          <a:p>
            <a:pPr lvl="0"/>
            <a:r>
              <a:rPr lang="en-GB" dirty="0"/>
              <a:t> </a:t>
            </a:r>
          </a:p>
        </p:txBody>
      </p:sp>
      <p:pic>
        <p:nvPicPr>
          <p:cNvPr id="23" name="Logo">
            <a:extLst>
              <a:ext uri="{FF2B5EF4-FFF2-40B4-BE49-F238E27FC236}">
                <a16:creationId xmlns:a16="http://schemas.microsoft.com/office/drawing/2014/main" id="{FC71F687-9860-4508-AF47-0D4133BF1D19}"/>
              </a:ext>
            </a:extLst>
          </p:cNvPr>
          <p:cNvPicPr>
            <a:picLocks noChangeAspect="1"/>
          </p:cNvPicPr>
          <p:nvPr userDrawn="1"/>
        </p:nvPicPr>
        <p:blipFill>
          <a:blip r:embed="rId2"/>
          <a:stretch>
            <a:fillRect/>
          </a:stretch>
        </p:blipFill>
        <p:spPr>
          <a:xfrm>
            <a:off x="11029235" y="6452108"/>
            <a:ext cx="885050" cy="164382"/>
          </a:xfrm>
          <a:prstGeom prst="rect">
            <a:avLst/>
          </a:prstGeom>
        </p:spPr>
      </p:pic>
      <p:sp>
        <p:nvSpPr>
          <p:cNvPr id="6" name="Date Placeholder 5">
            <a:extLst>
              <a:ext uri="{FF2B5EF4-FFF2-40B4-BE49-F238E27FC236}">
                <a16:creationId xmlns:a16="http://schemas.microsoft.com/office/drawing/2014/main" id="{76A0978D-E938-493B-8F78-3DDA275B4E0D}"/>
              </a:ext>
            </a:extLst>
          </p:cNvPr>
          <p:cNvSpPr>
            <a:spLocks noGrp="1"/>
          </p:cNvSpPr>
          <p:nvPr>
            <p:ph type="dt" sz="half" idx="56"/>
          </p:nvPr>
        </p:nvSpPr>
        <p:spPr/>
        <p:txBody>
          <a:bodyPr/>
          <a:lstStyle>
            <a:lvl1pPr>
              <a:defRPr>
                <a:solidFill>
                  <a:schemeClr val="bg1"/>
                </a:solidFill>
              </a:defRPr>
            </a:lvl1pPr>
          </a:lstStyle>
          <a:p>
            <a:fld id="{7FD58305-A0F9-42E0-8ADC-FACB79D90F5F}" type="datetime4">
              <a:rPr lang="en-GB" smtClean="0"/>
              <a:t>12 October 2023</a:t>
            </a:fld>
            <a:endParaRPr lang="en-GB" dirty="0"/>
          </a:p>
        </p:txBody>
      </p:sp>
      <p:sp>
        <p:nvSpPr>
          <p:cNvPr id="7" name="Footer Placeholder 6">
            <a:extLst>
              <a:ext uri="{FF2B5EF4-FFF2-40B4-BE49-F238E27FC236}">
                <a16:creationId xmlns:a16="http://schemas.microsoft.com/office/drawing/2014/main" id="{E9BE8DF7-C684-4409-A6BB-9F4B59758018}"/>
              </a:ext>
            </a:extLst>
          </p:cNvPr>
          <p:cNvSpPr>
            <a:spLocks noGrp="1"/>
          </p:cNvSpPr>
          <p:nvPr>
            <p:ph type="ftr" sz="quarter" idx="57"/>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DBC3A53A-89AC-4514-9E86-8827C0DA89B4}"/>
              </a:ext>
            </a:extLst>
          </p:cNvPr>
          <p:cNvSpPr>
            <a:spLocks noGrp="1"/>
          </p:cNvSpPr>
          <p:nvPr>
            <p:ph type="sldNum" sz="quarter" idx="5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88BC99B9-7FBC-2E85-0A4A-41BF0FE3F7A9}"/>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371843609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oint w/Icons Blue">
    <p:bg>
      <p:bgPr>
        <a:solidFill>
          <a:srgbClr val="005A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75488" y="1150533"/>
            <a:ext cx="3587852" cy="395305"/>
          </a:xfrm>
        </p:spPr>
        <p:txBody>
          <a:bodyPr anchor="b"/>
          <a:lstStyle>
            <a:lvl1pPr algn="ctr">
              <a:defRPr sz="2400" cap="none" baseline="0">
                <a:solidFill>
                  <a:schemeClr val="bg1"/>
                </a:solidFill>
              </a:defRPr>
            </a:lvl1pPr>
          </a:lstStyle>
          <a:p>
            <a:r>
              <a:rPr lang="en-GB" dirty="0"/>
              <a:t>Enter title here</a:t>
            </a:r>
          </a:p>
        </p:txBody>
      </p:sp>
      <p:sp>
        <p:nvSpPr>
          <p:cNvPr id="8" name="Text Placeholder 7">
            <a:extLst>
              <a:ext uri="{FF2B5EF4-FFF2-40B4-BE49-F238E27FC236}">
                <a16:creationId xmlns:a16="http://schemas.microsoft.com/office/drawing/2014/main" id="{AF901548-6562-4F9D-86D7-EFC0745A7897}"/>
              </a:ext>
            </a:extLst>
          </p:cNvPr>
          <p:cNvSpPr>
            <a:spLocks noGrp="1"/>
          </p:cNvSpPr>
          <p:nvPr>
            <p:ph type="body" sz="quarter" idx="45" hasCustomPrompt="1"/>
          </p:nvPr>
        </p:nvSpPr>
        <p:spPr>
          <a:xfrm>
            <a:off x="476887"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4306824"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1" name="Text Placeholder 7">
            <a:extLst>
              <a:ext uri="{FF2B5EF4-FFF2-40B4-BE49-F238E27FC236}">
                <a16:creationId xmlns:a16="http://schemas.microsoft.com/office/drawing/2014/main" id="{2923440E-1E98-4A23-AFB5-16C717AA8AA5}"/>
              </a:ext>
            </a:extLst>
          </p:cNvPr>
          <p:cNvSpPr>
            <a:spLocks noGrp="1"/>
          </p:cNvSpPr>
          <p:nvPr>
            <p:ph type="body" sz="quarter" idx="46" hasCustomPrompt="1"/>
          </p:nvPr>
        </p:nvSpPr>
        <p:spPr>
          <a:xfrm>
            <a:off x="4306238"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1">
            <a:extLst>
              <a:ext uri="{FF2B5EF4-FFF2-40B4-BE49-F238E27FC236}">
                <a16:creationId xmlns:a16="http://schemas.microsoft.com/office/drawing/2014/main" id="{D8A0A111-0A6D-4DE9-AAD2-9B1F7378CF72}"/>
              </a:ext>
            </a:extLst>
          </p:cNvPr>
          <p:cNvSpPr>
            <a:spLocks noGrp="1"/>
          </p:cNvSpPr>
          <p:nvPr>
            <p:ph type="body" sz="quarter" idx="44" hasCustomPrompt="1"/>
          </p:nvPr>
        </p:nvSpPr>
        <p:spPr>
          <a:xfrm>
            <a:off x="8138160"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2" name="Text Placeholder 7">
            <a:extLst>
              <a:ext uri="{FF2B5EF4-FFF2-40B4-BE49-F238E27FC236}">
                <a16:creationId xmlns:a16="http://schemas.microsoft.com/office/drawing/2014/main" id="{50671B03-4BB4-44B1-AB72-F60797D92BD6}"/>
              </a:ext>
            </a:extLst>
          </p:cNvPr>
          <p:cNvSpPr>
            <a:spLocks noGrp="1"/>
          </p:cNvSpPr>
          <p:nvPr>
            <p:ph type="body" sz="quarter" idx="47" hasCustomPrompt="1"/>
          </p:nvPr>
        </p:nvSpPr>
        <p:spPr>
          <a:xfrm>
            <a:off x="8135589"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3" name="Text Placeholder 7">
            <a:extLst>
              <a:ext uri="{FF2B5EF4-FFF2-40B4-BE49-F238E27FC236}">
                <a16:creationId xmlns:a16="http://schemas.microsoft.com/office/drawing/2014/main" id="{A73DFFA4-EBA2-4403-BC9D-914201D02AA1}"/>
              </a:ext>
            </a:extLst>
          </p:cNvPr>
          <p:cNvSpPr>
            <a:spLocks noGrp="1"/>
          </p:cNvSpPr>
          <p:nvPr>
            <p:ph type="body" sz="quarter" idx="48" hasCustomPrompt="1"/>
          </p:nvPr>
        </p:nvSpPr>
        <p:spPr>
          <a:xfrm>
            <a:off x="174693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5" name="Text Placeholder 7">
            <a:extLst>
              <a:ext uri="{FF2B5EF4-FFF2-40B4-BE49-F238E27FC236}">
                <a16:creationId xmlns:a16="http://schemas.microsoft.com/office/drawing/2014/main" id="{9FAA71F2-C67E-48DA-B67A-B236284509A9}"/>
              </a:ext>
            </a:extLst>
          </p:cNvPr>
          <p:cNvSpPr>
            <a:spLocks noGrp="1"/>
          </p:cNvSpPr>
          <p:nvPr>
            <p:ph type="body" sz="quarter" idx="49" hasCustomPrompt="1"/>
          </p:nvPr>
        </p:nvSpPr>
        <p:spPr>
          <a:xfrm>
            <a:off x="558057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6" name="Text Placeholder 7">
            <a:extLst>
              <a:ext uri="{FF2B5EF4-FFF2-40B4-BE49-F238E27FC236}">
                <a16:creationId xmlns:a16="http://schemas.microsoft.com/office/drawing/2014/main" id="{D16B0264-013F-4333-843A-AE569E5B328A}"/>
              </a:ext>
            </a:extLst>
          </p:cNvPr>
          <p:cNvSpPr>
            <a:spLocks noGrp="1"/>
          </p:cNvSpPr>
          <p:nvPr>
            <p:ph type="body" sz="quarter" idx="50" hasCustomPrompt="1"/>
          </p:nvPr>
        </p:nvSpPr>
        <p:spPr>
          <a:xfrm>
            <a:off x="941421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10" name="Text Placeholder 9">
            <a:extLst>
              <a:ext uri="{FF2B5EF4-FFF2-40B4-BE49-F238E27FC236}">
                <a16:creationId xmlns:a16="http://schemas.microsoft.com/office/drawing/2014/main" id="{13B7FE4D-0778-4EAA-A363-D03799F80C13}"/>
              </a:ext>
            </a:extLst>
          </p:cNvPr>
          <p:cNvSpPr>
            <a:spLocks noGrp="1"/>
          </p:cNvSpPr>
          <p:nvPr>
            <p:ph type="body" sz="quarter" idx="51" hasCustomPrompt="1"/>
          </p:nvPr>
        </p:nvSpPr>
        <p:spPr>
          <a:xfrm>
            <a:off x="1965104" y="1762279"/>
            <a:ext cx="612000" cy="10800"/>
          </a:xfrm>
          <a:solidFill>
            <a:schemeClr val="bg1"/>
          </a:solidFill>
        </p:spPr>
        <p:txBody>
          <a:bodyPr/>
          <a:lstStyle>
            <a:lvl1pPr>
              <a:defRPr>
                <a:noFill/>
              </a:defRPr>
            </a:lvl1pPr>
          </a:lstStyle>
          <a:p>
            <a:pPr lvl="0"/>
            <a:r>
              <a:rPr lang="en-GB" dirty="0"/>
              <a:t> </a:t>
            </a:r>
          </a:p>
        </p:txBody>
      </p:sp>
      <p:sp>
        <p:nvSpPr>
          <p:cNvPr id="50" name="Text Placeholder 9">
            <a:extLst>
              <a:ext uri="{FF2B5EF4-FFF2-40B4-BE49-F238E27FC236}">
                <a16:creationId xmlns:a16="http://schemas.microsoft.com/office/drawing/2014/main" id="{A68B0964-3874-486B-8DE2-409BF0FE93D2}"/>
              </a:ext>
            </a:extLst>
          </p:cNvPr>
          <p:cNvSpPr>
            <a:spLocks noGrp="1"/>
          </p:cNvSpPr>
          <p:nvPr>
            <p:ph type="body" sz="quarter" idx="52" hasCustomPrompt="1"/>
          </p:nvPr>
        </p:nvSpPr>
        <p:spPr>
          <a:xfrm>
            <a:off x="5790000" y="1762279"/>
            <a:ext cx="612000" cy="10800"/>
          </a:xfrm>
          <a:solidFill>
            <a:schemeClr val="bg1"/>
          </a:solidFill>
        </p:spPr>
        <p:txBody>
          <a:bodyPr/>
          <a:lstStyle>
            <a:lvl1pPr>
              <a:defRPr>
                <a:noFill/>
              </a:defRPr>
            </a:lvl1pPr>
          </a:lstStyle>
          <a:p>
            <a:pPr lvl="0"/>
            <a:r>
              <a:rPr lang="en-GB" dirty="0"/>
              <a:t> </a:t>
            </a:r>
          </a:p>
        </p:txBody>
      </p:sp>
      <p:sp>
        <p:nvSpPr>
          <p:cNvPr id="51" name="Text Placeholder 9">
            <a:extLst>
              <a:ext uri="{FF2B5EF4-FFF2-40B4-BE49-F238E27FC236}">
                <a16:creationId xmlns:a16="http://schemas.microsoft.com/office/drawing/2014/main" id="{D6B5BEAF-07A4-46CA-9150-B0BDC34D3913}"/>
              </a:ext>
            </a:extLst>
          </p:cNvPr>
          <p:cNvSpPr>
            <a:spLocks noGrp="1"/>
          </p:cNvSpPr>
          <p:nvPr>
            <p:ph type="body" sz="quarter" idx="53" hasCustomPrompt="1"/>
          </p:nvPr>
        </p:nvSpPr>
        <p:spPr>
          <a:xfrm>
            <a:off x="9623806" y="1762279"/>
            <a:ext cx="612000" cy="10800"/>
          </a:xfrm>
          <a:solidFill>
            <a:schemeClr val="bg1"/>
          </a:solidFill>
        </p:spPr>
        <p:txBody>
          <a:bodyPr/>
          <a:lstStyle>
            <a:lvl1pPr>
              <a:defRPr>
                <a:noFill/>
              </a:defRPr>
            </a:lvl1pPr>
          </a:lstStyle>
          <a:p>
            <a:pPr lvl="0"/>
            <a:r>
              <a:rPr lang="en-GB" dirty="0"/>
              <a:t> </a:t>
            </a:r>
          </a:p>
        </p:txBody>
      </p:sp>
      <p:sp>
        <p:nvSpPr>
          <p:cNvPr id="52" name="Text Placeholder 9">
            <a:extLst>
              <a:ext uri="{FF2B5EF4-FFF2-40B4-BE49-F238E27FC236}">
                <a16:creationId xmlns:a16="http://schemas.microsoft.com/office/drawing/2014/main" id="{4C35728A-B42D-4EF1-8FAF-47F142BFE640}"/>
              </a:ext>
            </a:extLst>
          </p:cNvPr>
          <p:cNvSpPr>
            <a:spLocks noGrp="1"/>
          </p:cNvSpPr>
          <p:nvPr>
            <p:ph type="body" sz="quarter" idx="54" hasCustomPrompt="1"/>
          </p:nvPr>
        </p:nvSpPr>
        <p:spPr>
          <a:xfrm rot="5400000">
            <a:off x="1620439" y="3455662"/>
            <a:ext cx="4896000" cy="10800"/>
          </a:xfrm>
          <a:solidFill>
            <a:schemeClr val="bg1"/>
          </a:solidFill>
        </p:spPr>
        <p:txBody>
          <a:bodyPr/>
          <a:lstStyle>
            <a:lvl1pPr>
              <a:defRPr>
                <a:noFill/>
              </a:defRPr>
            </a:lvl1pPr>
          </a:lstStyle>
          <a:p>
            <a:pPr lvl="0"/>
            <a:r>
              <a:rPr lang="en-GB" dirty="0"/>
              <a:t> </a:t>
            </a:r>
          </a:p>
        </p:txBody>
      </p:sp>
      <p:sp>
        <p:nvSpPr>
          <p:cNvPr id="55" name="Text Placeholder 9">
            <a:extLst>
              <a:ext uri="{FF2B5EF4-FFF2-40B4-BE49-F238E27FC236}">
                <a16:creationId xmlns:a16="http://schemas.microsoft.com/office/drawing/2014/main" id="{8299F0B9-6C8C-4187-9176-986DB31B93A8}"/>
              </a:ext>
            </a:extLst>
          </p:cNvPr>
          <p:cNvSpPr>
            <a:spLocks noGrp="1"/>
          </p:cNvSpPr>
          <p:nvPr>
            <p:ph type="body" sz="quarter" idx="55" hasCustomPrompt="1"/>
          </p:nvPr>
        </p:nvSpPr>
        <p:spPr>
          <a:xfrm rot="5400000">
            <a:off x="5671418" y="3455662"/>
            <a:ext cx="4896000" cy="10800"/>
          </a:xfrm>
          <a:solidFill>
            <a:schemeClr val="bg1"/>
          </a:solidFill>
        </p:spPr>
        <p:txBody>
          <a:bodyPr/>
          <a:lstStyle>
            <a:lvl1pPr>
              <a:defRPr>
                <a:noFill/>
              </a:defRPr>
            </a:lvl1pPr>
          </a:lstStyle>
          <a:p>
            <a:pPr lvl="0"/>
            <a:r>
              <a:rPr lang="en-GB" dirty="0"/>
              <a:t> </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Logo">
            <a:extLst>
              <a:ext uri="{FF2B5EF4-FFF2-40B4-BE49-F238E27FC236}">
                <a16:creationId xmlns:a16="http://schemas.microsoft.com/office/drawing/2014/main" id="{11A8E156-1004-429E-BCAA-3D4F2D62BE4D}"/>
              </a:ext>
            </a:extLst>
          </p:cNvPr>
          <p:cNvPicPr>
            <a:picLocks noChangeAspect="1"/>
          </p:cNvPicPr>
          <p:nvPr userDrawn="1"/>
        </p:nvPicPr>
        <p:blipFill>
          <a:blip r:embed="rId2"/>
          <a:stretch>
            <a:fillRect/>
          </a:stretch>
        </p:blipFill>
        <p:spPr>
          <a:xfrm>
            <a:off x="11029235" y="6452108"/>
            <a:ext cx="885050" cy="164382"/>
          </a:xfrm>
          <a:prstGeom prst="rect">
            <a:avLst/>
          </a:prstGeom>
        </p:spPr>
      </p:pic>
      <p:sp>
        <p:nvSpPr>
          <p:cNvPr id="6" name="Date Placeholder 5">
            <a:extLst>
              <a:ext uri="{FF2B5EF4-FFF2-40B4-BE49-F238E27FC236}">
                <a16:creationId xmlns:a16="http://schemas.microsoft.com/office/drawing/2014/main" id="{AFEB0C51-B420-4766-A7C4-F95F8BDEFAE2}"/>
              </a:ext>
            </a:extLst>
          </p:cNvPr>
          <p:cNvSpPr>
            <a:spLocks noGrp="1"/>
          </p:cNvSpPr>
          <p:nvPr>
            <p:ph type="dt" sz="half" idx="56"/>
          </p:nvPr>
        </p:nvSpPr>
        <p:spPr/>
        <p:txBody>
          <a:bodyPr/>
          <a:lstStyle>
            <a:lvl1pPr>
              <a:defRPr>
                <a:solidFill>
                  <a:schemeClr val="bg1"/>
                </a:solidFill>
              </a:defRPr>
            </a:lvl1pPr>
          </a:lstStyle>
          <a:p>
            <a:fld id="{DA6B448B-922D-4D6C-A205-751B0A1D55AF}" type="datetime4">
              <a:rPr lang="en-GB" smtClean="0"/>
              <a:t>12 October 2023</a:t>
            </a:fld>
            <a:endParaRPr lang="en-GB" dirty="0"/>
          </a:p>
        </p:txBody>
      </p:sp>
      <p:sp>
        <p:nvSpPr>
          <p:cNvPr id="7" name="Footer Placeholder 6">
            <a:extLst>
              <a:ext uri="{FF2B5EF4-FFF2-40B4-BE49-F238E27FC236}">
                <a16:creationId xmlns:a16="http://schemas.microsoft.com/office/drawing/2014/main" id="{5824ACB4-A8B7-45AA-A634-44343AE4C891}"/>
              </a:ext>
            </a:extLst>
          </p:cNvPr>
          <p:cNvSpPr>
            <a:spLocks noGrp="1"/>
          </p:cNvSpPr>
          <p:nvPr>
            <p:ph type="ftr" sz="quarter" idx="57"/>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36F16591-2AEC-45F6-A9F5-D5CE7CCED73F}"/>
              </a:ext>
            </a:extLst>
          </p:cNvPr>
          <p:cNvSpPr>
            <a:spLocks noGrp="1"/>
          </p:cNvSpPr>
          <p:nvPr>
            <p:ph type="sldNum" sz="quarter" idx="5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976DDFF1-B482-0479-4A84-DDD2530E49EC}"/>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37619011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w/Icons Gre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35" name="Text Placeholder 10">
            <a:extLst>
              <a:ext uri="{FF2B5EF4-FFF2-40B4-BE49-F238E27FC236}">
                <a16:creationId xmlns:a16="http://schemas.microsoft.com/office/drawing/2014/main" id="{8D721AF1-C59A-4E2C-8FE1-F5CFE4B7A003}"/>
              </a:ext>
            </a:extLst>
          </p:cNvPr>
          <p:cNvSpPr>
            <a:spLocks noGrp="1"/>
          </p:cNvSpPr>
          <p:nvPr>
            <p:ph type="body" sz="quarter" idx="37" hasCustomPrompt="1"/>
          </p:nvPr>
        </p:nvSpPr>
        <p:spPr>
          <a:xfrm>
            <a:off x="1084067" y="2543098"/>
            <a:ext cx="2374487" cy="330756"/>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38" name="Text Placeholder 7">
            <a:extLst>
              <a:ext uri="{FF2B5EF4-FFF2-40B4-BE49-F238E27FC236}">
                <a16:creationId xmlns:a16="http://schemas.microsoft.com/office/drawing/2014/main" id="{6B6586BB-966D-4E11-87D4-C8E06DCCB9C4}"/>
              </a:ext>
            </a:extLst>
          </p:cNvPr>
          <p:cNvSpPr>
            <a:spLocks noGrp="1"/>
          </p:cNvSpPr>
          <p:nvPr>
            <p:ph type="body" sz="quarter" idx="53" hasCustomPrompt="1"/>
          </p:nvPr>
        </p:nvSpPr>
        <p:spPr>
          <a:xfrm>
            <a:off x="1602226" y="3048701"/>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34" name="Text Placeholder 10">
            <a:extLst>
              <a:ext uri="{FF2B5EF4-FFF2-40B4-BE49-F238E27FC236}">
                <a16:creationId xmlns:a16="http://schemas.microsoft.com/office/drawing/2014/main" id="{F3C7B097-80BB-4D96-8A90-B46FA47755F1}"/>
              </a:ext>
            </a:extLst>
          </p:cNvPr>
          <p:cNvSpPr>
            <a:spLocks noGrp="1"/>
          </p:cNvSpPr>
          <p:nvPr>
            <p:ph type="body" sz="quarter" idx="54" hasCustomPrompt="1"/>
          </p:nvPr>
        </p:nvSpPr>
        <p:spPr>
          <a:xfrm>
            <a:off x="4908550" y="2543098"/>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39" name="Text Placeholder 7">
            <a:extLst>
              <a:ext uri="{FF2B5EF4-FFF2-40B4-BE49-F238E27FC236}">
                <a16:creationId xmlns:a16="http://schemas.microsoft.com/office/drawing/2014/main" id="{FC340FDD-3427-4E6B-AB80-304433A5E863}"/>
              </a:ext>
            </a:extLst>
          </p:cNvPr>
          <p:cNvSpPr>
            <a:spLocks noGrp="1"/>
          </p:cNvSpPr>
          <p:nvPr>
            <p:ph type="body" sz="quarter" idx="55" hasCustomPrompt="1"/>
          </p:nvPr>
        </p:nvSpPr>
        <p:spPr>
          <a:xfrm>
            <a:off x="5425678" y="3046332"/>
            <a:ext cx="1340644" cy="504000"/>
          </a:xfrm>
        </p:spPr>
        <p:txBody>
          <a:bodyPr vert="horz" lIns="91440" tIns="45720" rIns="91440" bIns="45720" rtlCol="0" anchor="t">
            <a:noAutofit/>
          </a:bodyPr>
          <a:lstStyle>
            <a:lvl1pPr marL="0" indent="0" algn="ctr">
              <a:buNone/>
              <a:defRPr lang="en-US" sz="1000" smtClean="0">
                <a:solidFill>
                  <a:schemeClr val="tx1"/>
                </a:solidFill>
              </a:defRPr>
            </a:lvl1pPr>
            <a:lvl2pPr marL="191995" indent="0" algn="l">
              <a:buNone/>
              <a:defRPr lang="en-US" sz="1000" smtClean="0">
                <a:solidFill>
                  <a:schemeClr val="bg1"/>
                </a:solidFill>
              </a:defRPr>
            </a:lvl2pPr>
            <a:lvl3pPr algn="l">
              <a:defRPr lang="en-US" sz="10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40" name="Text Placeholder 10">
            <a:extLst>
              <a:ext uri="{FF2B5EF4-FFF2-40B4-BE49-F238E27FC236}">
                <a16:creationId xmlns:a16="http://schemas.microsoft.com/office/drawing/2014/main" id="{2330F18E-42CF-42E9-AD55-DA8C865B939C}"/>
              </a:ext>
            </a:extLst>
          </p:cNvPr>
          <p:cNvSpPr>
            <a:spLocks noGrp="1"/>
          </p:cNvSpPr>
          <p:nvPr>
            <p:ph type="body" sz="quarter" idx="56" hasCustomPrompt="1"/>
          </p:nvPr>
        </p:nvSpPr>
        <p:spPr>
          <a:xfrm>
            <a:off x="8733446" y="2543750"/>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41" name="Text Placeholder 7">
            <a:extLst>
              <a:ext uri="{FF2B5EF4-FFF2-40B4-BE49-F238E27FC236}">
                <a16:creationId xmlns:a16="http://schemas.microsoft.com/office/drawing/2014/main" id="{D089DBBD-7893-410D-ABBF-681D1A2B51EE}"/>
              </a:ext>
            </a:extLst>
          </p:cNvPr>
          <p:cNvSpPr>
            <a:spLocks noGrp="1"/>
          </p:cNvSpPr>
          <p:nvPr>
            <p:ph type="body" sz="quarter" idx="57" hasCustomPrompt="1"/>
          </p:nvPr>
        </p:nvSpPr>
        <p:spPr>
          <a:xfrm>
            <a:off x="9252018" y="3051203"/>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44" name="Text Placeholder 10">
            <a:extLst>
              <a:ext uri="{FF2B5EF4-FFF2-40B4-BE49-F238E27FC236}">
                <a16:creationId xmlns:a16="http://schemas.microsoft.com/office/drawing/2014/main" id="{39D983C3-FFC0-43E1-93F8-F562E0D723AF}"/>
              </a:ext>
            </a:extLst>
          </p:cNvPr>
          <p:cNvSpPr>
            <a:spLocks noGrp="1"/>
          </p:cNvSpPr>
          <p:nvPr>
            <p:ph type="body" sz="quarter" idx="58" hasCustomPrompt="1"/>
          </p:nvPr>
        </p:nvSpPr>
        <p:spPr>
          <a:xfrm>
            <a:off x="1084067" y="4939198"/>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45" name="Text Placeholder 7">
            <a:extLst>
              <a:ext uri="{FF2B5EF4-FFF2-40B4-BE49-F238E27FC236}">
                <a16:creationId xmlns:a16="http://schemas.microsoft.com/office/drawing/2014/main" id="{756D9E83-FEFE-4CBB-946B-CE7B4D3B77BB}"/>
              </a:ext>
            </a:extLst>
          </p:cNvPr>
          <p:cNvSpPr>
            <a:spLocks noGrp="1"/>
          </p:cNvSpPr>
          <p:nvPr>
            <p:ph type="body" sz="quarter" idx="59" hasCustomPrompt="1"/>
          </p:nvPr>
        </p:nvSpPr>
        <p:spPr>
          <a:xfrm>
            <a:off x="1602226" y="5442336"/>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46" name="Text Placeholder 10">
            <a:extLst>
              <a:ext uri="{FF2B5EF4-FFF2-40B4-BE49-F238E27FC236}">
                <a16:creationId xmlns:a16="http://schemas.microsoft.com/office/drawing/2014/main" id="{21F49BD4-5AE8-4B8F-9642-177BDD726108}"/>
              </a:ext>
            </a:extLst>
          </p:cNvPr>
          <p:cNvSpPr>
            <a:spLocks noGrp="1"/>
          </p:cNvSpPr>
          <p:nvPr>
            <p:ph type="body" sz="quarter" idx="60" hasCustomPrompt="1"/>
          </p:nvPr>
        </p:nvSpPr>
        <p:spPr>
          <a:xfrm>
            <a:off x="4908550" y="4944810"/>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47" name="Text Placeholder 7">
            <a:extLst>
              <a:ext uri="{FF2B5EF4-FFF2-40B4-BE49-F238E27FC236}">
                <a16:creationId xmlns:a16="http://schemas.microsoft.com/office/drawing/2014/main" id="{7BF1F6D7-C453-41DA-A9FB-3543058E892E}"/>
              </a:ext>
            </a:extLst>
          </p:cNvPr>
          <p:cNvSpPr>
            <a:spLocks noGrp="1"/>
          </p:cNvSpPr>
          <p:nvPr>
            <p:ph type="body" sz="quarter" idx="61" hasCustomPrompt="1"/>
          </p:nvPr>
        </p:nvSpPr>
        <p:spPr>
          <a:xfrm>
            <a:off x="5425678" y="5444067"/>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marL="191995" indent="0" algn="l">
              <a:buNone/>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87" name="Text Placeholder 10">
            <a:extLst>
              <a:ext uri="{FF2B5EF4-FFF2-40B4-BE49-F238E27FC236}">
                <a16:creationId xmlns:a16="http://schemas.microsoft.com/office/drawing/2014/main" id="{0C435AF2-4816-4C69-87F1-DFBC4EE08678}"/>
              </a:ext>
            </a:extLst>
          </p:cNvPr>
          <p:cNvSpPr>
            <a:spLocks noGrp="1"/>
          </p:cNvSpPr>
          <p:nvPr>
            <p:ph type="body" sz="quarter" idx="90" hasCustomPrompt="1"/>
          </p:nvPr>
        </p:nvSpPr>
        <p:spPr>
          <a:xfrm>
            <a:off x="8732896" y="4944810"/>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88" name="Text Placeholder 7">
            <a:extLst>
              <a:ext uri="{FF2B5EF4-FFF2-40B4-BE49-F238E27FC236}">
                <a16:creationId xmlns:a16="http://schemas.microsoft.com/office/drawing/2014/main" id="{C961C735-190F-47D5-90DF-F7EF742DBC95}"/>
              </a:ext>
            </a:extLst>
          </p:cNvPr>
          <p:cNvSpPr>
            <a:spLocks noGrp="1"/>
          </p:cNvSpPr>
          <p:nvPr>
            <p:ph type="body" sz="quarter" idx="91" hasCustomPrompt="1"/>
          </p:nvPr>
        </p:nvSpPr>
        <p:spPr>
          <a:xfrm>
            <a:off x="9252018" y="5442336"/>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31" name="Text Placeholder 7">
            <a:extLst>
              <a:ext uri="{FF2B5EF4-FFF2-40B4-BE49-F238E27FC236}">
                <a16:creationId xmlns:a16="http://schemas.microsoft.com/office/drawing/2014/main" id="{1541E635-AE9C-4DF4-992A-A6FC2040A10A}"/>
              </a:ext>
            </a:extLst>
          </p:cNvPr>
          <p:cNvSpPr>
            <a:spLocks noGrp="1"/>
          </p:cNvSpPr>
          <p:nvPr>
            <p:ph type="body" sz="quarter" idx="93" hasCustomPrompt="1"/>
          </p:nvPr>
        </p:nvSpPr>
        <p:spPr>
          <a:xfrm>
            <a:off x="1901050" y="1657350"/>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2" name="Text Placeholder 7">
            <a:extLst>
              <a:ext uri="{FF2B5EF4-FFF2-40B4-BE49-F238E27FC236}">
                <a16:creationId xmlns:a16="http://schemas.microsoft.com/office/drawing/2014/main" id="{FB77C194-96C9-46FA-A75D-0A03ED018DE2}"/>
              </a:ext>
            </a:extLst>
          </p:cNvPr>
          <p:cNvSpPr>
            <a:spLocks noGrp="1"/>
          </p:cNvSpPr>
          <p:nvPr>
            <p:ph type="body" sz="quarter" idx="94" hasCustomPrompt="1"/>
          </p:nvPr>
        </p:nvSpPr>
        <p:spPr>
          <a:xfrm>
            <a:off x="5728399" y="1657350"/>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3" name="Text Placeholder 7">
            <a:extLst>
              <a:ext uri="{FF2B5EF4-FFF2-40B4-BE49-F238E27FC236}">
                <a16:creationId xmlns:a16="http://schemas.microsoft.com/office/drawing/2014/main" id="{51B03535-6C3F-4E99-970F-8056DBC89520}"/>
              </a:ext>
            </a:extLst>
          </p:cNvPr>
          <p:cNvSpPr>
            <a:spLocks noGrp="1"/>
          </p:cNvSpPr>
          <p:nvPr>
            <p:ph type="body" sz="quarter" idx="95" hasCustomPrompt="1"/>
          </p:nvPr>
        </p:nvSpPr>
        <p:spPr>
          <a:xfrm>
            <a:off x="9555748" y="1657350"/>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6" name="Text Placeholder 7">
            <a:extLst>
              <a:ext uri="{FF2B5EF4-FFF2-40B4-BE49-F238E27FC236}">
                <a16:creationId xmlns:a16="http://schemas.microsoft.com/office/drawing/2014/main" id="{2D17AB4C-B0DE-40FE-8BF7-128CEA9FCC64}"/>
              </a:ext>
            </a:extLst>
          </p:cNvPr>
          <p:cNvSpPr>
            <a:spLocks noGrp="1"/>
          </p:cNvSpPr>
          <p:nvPr>
            <p:ph type="body" sz="quarter" idx="96" hasCustomPrompt="1"/>
          </p:nvPr>
        </p:nvSpPr>
        <p:spPr>
          <a:xfrm>
            <a:off x="1901050" y="4051711"/>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7" name="Text Placeholder 7">
            <a:extLst>
              <a:ext uri="{FF2B5EF4-FFF2-40B4-BE49-F238E27FC236}">
                <a16:creationId xmlns:a16="http://schemas.microsoft.com/office/drawing/2014/main" id="{53CBA5AE-489F-4726-9A31-EC01B0FEA714}"/>
              </a:ext>
            </a:extLst>
          </p:cNvPr>
          <p:cNvSpPr>
            <a:spLocks noGrp="1"/>
          </p:cNvSpPr>
          <p:nvPr>
            <p:ph type="body" sz="quarter" idx="97" hasCustomPrompt="1"/>
          </p:nvPr>
        </p:nvSpPr>
        <p:spPr>
          <a:xfrm>
            <a:off x="5728399" y="4051711"/>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42" name="Text Placeholder 7">
            <a:extLst>
              <a:ext uri="{FF2B5EF4-FFF2-40B4-BE49-F238E27FC236}">
                <a16:creationId xmlns:a16="http://schemas.microsoft.com/office/drawing/2014/main" id="{EDCF74BD-EC58-4244-A4FB-DBD5AD45232F}"/>
              </a:ext>
            </a:extLst>
          </p:cNvPr>
          <p:cNvSpPr>
            <a:spLocks noGrp="1"/>
          </p:cNvSpPr>
          <p:nvPr>
            <p:ph type="body" sz="quarter" idx="98" hasCustomPrompt="1"/>
          </p:nvPr>
        </p:nvSpPr>
        <p:spPr>
          <a:xfrm>
            <a:off x="9555748" y="4051711"/>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43" name="Text Placeholder 7">
            <a:extLst>
              <a:ext uri="{FF2B5EF4-FFF2-40B4-BE49-F238E27FC236}">
                <a16:creationId xmlns:a16="http://schemas.microsoft.com/office/drawing/2014/main" id="{90D7073C-9259-4D2E-9018-9663C46D7836}"/>
              </a:ext>
            </a:extLst>
          </p:cNvPr>
          <p:cNvSpPr>
            <a:spLocks noGrp="1"/>
          </p:cNvSpPr>
          <p:nvPr>
            <p:ph type="body" sz="quarter" idx="99" hasCustomPrompt="1"/>
          </p:nvPr>
        </p:nvSpPr>
        <p:spPr>
          <a:xfrm>
            <a:off x="1848103" y="2958534"/>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48" name="Text Placeholder 7">
            <a:extLst>
              <a:ext uri="{FF2B5EF4-FFF2-40B4-BE49-F238E27FC236}">
                <a16:creationId xmlns:a16="http://schemas.microsoft.com/office/drawing/2014/main" id="{FAF03EA5-68C3-4544-AB21-1672723CA803}"/>
              </a:ext>
            </a:extLst>
          </p:cNvPr>
          <p:cNvSpPr>
            <a:spLocks noGrp="1"/>
          </p:cNvSpPr>
          <p:nvPr>
            <p:ph type="body" sz="quarter" idx="100" hasCustomPrompt="1"/>
          </p:nvPr>
        </p:nvSpPr>
        <p:spPr>
          <a:xfrm>
            <a:off x="1848103" y="4865752"/>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49" name="Text Placeholder 7">
            <a:extLst>
              <a:ext uri="{FF2B5EF4-FFF2-40B4-BE49-F238E27FC236}">
                <a16:creationId xmlns:a16="http://schemas.microsoft.com/office/drawing/2014/main" id="{0E90EB7A-BDDD-42C5-809A-C2385DFB6DF6}"/>
              </a:ext>
            </a:extLst>
          </p:cNvPr>
          <p:cNvSpPr>
            <a:spLocks noGrp="1"/>
          </p:cNvSpPr>
          <p:nvPr>
            <p:ph type="body" sz="quarter" idx="101" hasCustomPrompt="1"/>
          </p:nvPr>
        </p:nvSpPr>
        <p:spPr>
          <a:xfrm>
            <a:off x="5673722" y="2958534"/>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0" name="Text Placeholder 7">
            <a:extLst>
              <a:ext uri="{FF2B5EF4-FFF2-40B4-BE49-F238E27FC236}">
                <a16:creationId xmlns:a16="http://schemas.microsoft.com/office/drawing/2014/main" id="{19AF5933-9B29-4672-A3B0-704D1644EE6A}"/>
              </a:ext>
            </a:extLst>
          </p:cNvPr>
          <p:cNvSpPr>
            <a:spLocks noGrp="1"/>
          </p:cNvSpPr>
          <p:nvPr>
            <p:ph type="body" sz="quarter" idx="102" hasCustomPrompt="1"/>
          </p:nvPr>
        </p:nvSpPr>
        <p:spPr>
          <a:xfrm>
            <a:off x="5673722" y="4865752"/>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1" name="Text Placeholder 7">
            <a:extLst>
              <a:ext uri="{FF2B5EF4-FFF2-40B4-BE49-F238E27FC236}">
                <a16:creationId xmlns:a16="http://schemas.microsoft.com/office/drawing/2014/main" id="{26E18E86-3A87-4F4C-AA1D-FBE82B7F05A5}"/>
              </a:ext>
            </a:extLst>
          </p:cNvPr>
          <p:cNvSpPr>
            <a:spLocks noGrp="1"/>
          </p:cNvSpPr>
          <p:nvPr>
            <p:ph type="body" sz="quarter" idx="103" hasCustomPrompt="1"/>
          </p:nvPr>
        </p:nvSpPr>
        <p:spPr>
          <a:xfrm>
            <a:off x="9502257" y="2958534"/>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2" name="Text Placeholder 7">
            <a:extLst>
              <a:ext uri="{FF2B5EF4-FFF2-40B4-BE49-F238E27FC236}">
                <a16:creationId xmlns:a16="http://schemas.microsoft.com/office/drawing/2014/main" id="{5587CA5D-9136-4398-BFC7-7A138279EB03}"/>
              </a:ext>
            </a:extLst>
          </p:cNvPr>
          <p:cNvSpPr>
            <a:spLocks noGrp="1"/>
          </p:cNvSpPr>
          <p:nvPr>
            <p:ph type="body" sz="quarter" idx="104" hasCustomPrompt="1"/>
          </p:nvPr>
        </p:nvSpPr>
        <p:spPr>
          <a:xfrm>
            <a:off x="9502257" y="4865752"/>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3" name="Text Placeholder 7">
            <a:extLst>
              <a:ext uri="{FF2B5EF4-FFF2-40B4-BE49-F238E27FC236}">
                <a16:creationId xmlns:a16="http://schemas.microsoft.com/office/drawing/2014/main" id="{63C034B5-BBE6-455A-BCD9-5358375E119A}"/>
              </a:ext>
            </a:extLst>
          </p:cNvPr>
          <p:cNvSpPr>
            <a:spLocks noGrp="1"/>
          </p:cNvSpPr>
          <p:nvPr>
            <p:ph type="body" sz="quarter" idx="105" hasCustomPrompt="1"/>
          </p:nvPr>
        </p:nvSpPr>
        <p:spPr>
          <a:xfrm>
            <a:off x="427659" y="3798606"/>
            <a:ext cx="11340000" cy="10800"/>
          </a:xfrm>
          <a:solidFill>
            <a:schemeClr val="tx1"/>
          </a:solidFill>
        </p:spPr>
        <p:txBody>
          <a:bodyPr/>
          <a:lstStyle>
            <a:lvl1pPr>
              <a:defRPr>
                <a:solidFill>
                  <a:schemeClr val="tx1"/>
                </a:solidFill>
              </a:defRPr>
            </a:lvl1pPr>
          </a:lstStyle>
          <a:p>
            <a:pPr lvl="0"/>
            <a:r>
              <a:rPr lang="en-GB" dirty="0"/>
              <a:t> </a:t>
            </a:r>
          </a:p>
        </p:txBody>
      </p:sp>
      <p:sp>
        <p:nvSpPr>
          <p:cNvPr id="54" name="Text Placeholder 7">
            <a:extLst>
              <a:ext uri="{FF2B5EF4-FFF2-40B4-BE49-F238E27FC236}">
                <a16:creationId xmlns:a16="http://schemas.microsoft.com/office/drawing/2014/main" id="{06F203CA-1C1A-43FE-82FE-8E820394ACC2}"/>
              </a:ext>
            </a:extLst>
          </p:cNvPr>
          <p:cNvSpPr>
            <a:spLocks noGrp="1"/>
          </p:cNvSpPr>
          <p:nvPr>
            <p:ph type="body" sz="quarter" idx="106" hasCustomPrompt="1"/>
          </p:nvPr>
        </p:nvSpPr>
        <p:spPr>
          <a:xfrm rot="16200000">
            <a:off x="2024405" y="3836032"/>
            <a:ext cx="4104000" cy="10800"/>
          </a:xfrm>
          <a:solidFill>
            <a:schemeClr val="tx1"/>
          </a:solidFill>
        </p:spPr>
        <p:txBody>
          <a:bodyPr/>
          <a:lstStyle>
            <a:lvl1pPr marL="0" indent="0">
              <a:buNone/>
              <a:defRPr>
                <a:solidFill>
                  <a:schemeClr val="tx1"/>
                </a:solidFill>
              </a:defRPr>
            </a:lvl1pPr>
          </a:lstStyle>
          <a:p>
            <a:pPr lvl="0"/>
            <a:r>
              <a:rPr lang="en-GB" dirty="0"/>
              <a:t> </a:t>
            </a:r>
          </a:p>
        </p:txBody>
      </p:sp>
      <p:sp>
        <p:nvSpPr>
          <p:cNvPr id="56" name="Text Placeholder 7">
            <a:extLst>
              <a:ext uri="{FF2B5EF4-FFF2-40B4-BE49-F238E27FC236}">
                <a16:creationId xmlns:a16="http://schemas.microsoft.com/office/drawing/2014/main" id="{F7449B47-8FF8-4A80-9A5E-15C43F36E10C}"/>
              </a:ext>
            </a:extLst>
          </p:cNvPr>
          <p:cNvSpPr>
            <a:spLocks noGrp="1"/>
          </p:cNvSpPr>
          <p:nvPr>
            <p:ph type="body" sz="quarter" idx="107" hasCustomPrompt="1"/>
          </p:nvPr>
        </p:nvSpPr>
        <p:spPr>
          <a:xfrm rot="16200000">
            <a:off x="6073883" y="3836032"/>
            <a:ext cx="4104000" cy="10800"/>
          </a:xfrm>
          <a:solidFill>
            <a:schemeClr val="tx1"/>
          </a:solidFill>
        </p:spPr>
        <p:txBody>
          <a:bodyPr/>
          <a:lstStyle>
            <a:lvl1pPr marL="0" indent="0">
              <a:buNone/>
              <a:defRPr>
                <a:solidFill>
                  <a:schemeClr val="tx1"/>
                </a:solidFill>
              </a:defRPr>
            </a:lvl1pPr>
          </a:lstStyle>
          <a:p>
            <a:pPr lvl="0"/>
            <a:r>
              <a:rPr lang="en-GB" dirty="0"/>
              <a:t> </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7BA57D45-1B7A-4F67-947E-88EC67450E85}"/>
              </a:ext>
            </a:extLst>
          </p:cNvPr>
          <p:cNvSpPr>
            <a:spLocks noGrp="1"/>
          </p:cNvSpPr>
          <p:nvPr>
            <p:ph type="body" sz="quarter" idx="92" hasCustomPrompt="1"/>
          </p:nvPr>
        </p:nvSpPr>
        <p:spPr>
          <a:xfrm>
            <a:off x="327080" y="869140"/>
            <a:ext cx="846000" cy="10800"/>
          </a:xfrm>
          <a:solidFill>
            <a:schemeClr val="tx1"/>
          </a:solidFill>
        </p:spPr>
        <p:txBody>
          <a:bodyPr/>
          <a:lstStyle>
            <a:lvl1pPr>
              <a:defRPr>
                <a:solidFill>
                  <a:schemeClr val="tx1"/>
                </a:solidFill>
              </a:defRPr>
            </a:lvl1pPr>
          </a:lstStyle>
          <a:p>
            <a:pPr lvl="0"/>
            <a:r>
              <a:rPr lang="en-GB" dirty="0"/>
              <a:t> </a:t>
            </a:r>
          </a:p>
        </p:txBody>
      </p:sp>
      <p:sp>
        <p:nvSpPr>
          <p:cNvPr id="6" name="Date Placeholder 5">
            <a:extLst>
              <a:ext uri="{FF2B5EF4-FFF2-40B4-BE49-F238E27FC236}">
                <a16:creationId xmlns:a16="http://schemas.microsoft.com/office/drawing/2014/main" id="{99D46CF6-1978-443F-8B3A-7F64B1CA9F0F}"/>
              </a:ext>
            </a:extLst>
          </p:cNvPr>
          <p:cNvSpPr>
            <a:spLocks noGrp="1"/>
          </p:cNvSpPr>
          <p:nvPr>
            <p:ph type="dt" sz="half" idx="108"/>
          </p:nvPr>
        </p:nvSpPr>
        <p:spPr/>
        <p:txBody>
          <a:bodyPr/>
          <a:lstStyle/>
          <a:p>
            <a:fld id="{CCD8EEEB-24B1-47AB-AE8C-18CC50C11C54}" type="datetime4">
              <a:rPr lang="en-GB" smtClean="0"/>
              <a:t>12 October 2023</a:t>
            </a:fld>
            <a:endParaRPr lang="en-GB" dirty="0"/>
          </a:p>
        </p:txBody>
      </p:sp>
      <p:sp>
        <p:nvSpPr>
          <p:cNvPr id="7" name="Footer Placeholder 6">
            <a:extLst>
              <a:ext uri="{FF2B5EF4-FFF2-40B4-BE49-F238E27FC236}">
                <a16:creationId xmlns:a16="http://schemas.microsoft.com/office/drawing/2014/main" id="{B270B5E8-EF75-45BD-9842-F6CD8C8D3818}"/>
              </a:ext>
            </a:extLst>
          </p:cNvPr>
          <p:cNvSpPr>
            <a:spLocks noGrp="1"/>
          </p:cNvSpPr>
          <p:nvPr>
            <p:ph type="ftr" sz="quarter" idx="109"/>
          </p:nvPr>
        </p:nvSpPr>
        <p:spPr/>
        <p:txBody>
          <a:bodyPr/>
          <a:lstStyle/>
          <a:p>
            <a:endParaRPr lang="en-GB" dirty="0"/>
          </a:p>
        </p:txBody>
      </p:sp>
      <p:sp>
        <p:nvSpPr>
          <p:cNvPr id="9" name="Slide Number Placeholder 8">
            <a:extLst>
              <a:ext uri="{FF2B5EF4-FFF2-40B4-BE49-F238E27FC236}">
                <a16:creationId xmlns:a16="http://schemas.microsoft.com/office/drawing/2014/main" id="{40E24020-A0F4-4445-AFE7-84AB77B7F8CD}"/>
              </a:ext>
            </a:extLst>
          </p:cNvPr>
          <p:cNvSpPr>
            <a:spLocks noGrp="1"/>
          </p:cNvSpPr>
          <p:nvPr>
            <p:ph type="sldNum" sz="quarter" idx="110"/>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47547177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 Image Preloaded">
    <p:bg>
      <p:bgPr>
        <a:solidFill>
          <a:srgbClr val="1F3144"/>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9EA673-B8B2-479F-9BFB-7B96D51CE312}"/>
              </a:ext>
            </a:extLst>
          </p:cNvPr>
          <p:cNvSpPr/>
          <p:nvPr userDrawn="1"/>
        </p:nvSpPr>
        <p:spPr>
          <a:xfrm>
            <a:off x="3176" y="3176"/>
            <a:ext cx="12188823" cy="6851648"/>
          </a:xfrm>
          <a:prstGeom prst="rect">
            <a:avLst/>
          </a:prstGeom>
          <a:solidFill>
            <a:srgbClr val="1F3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9" name="Picture Placeholder 8">
            <a:extLst>
              <a:ext uri="{FF2B5EF4-FFF2-40B4-BE49-F238E27FC236}">
                <a16:creationId xmlns:a16="http://schemas.microsoft.com/office/drawing/2014/main" id="{4F26AAD2-28D7-4D61-8D86-3091A0F937C5}"/>
              </a:ext>
            </a:extLst>
          </p:cNvPr>
          <p:cNvSpPr>
            <a:spLocks noGrp="1"/>
          </p:cNvSpPr>
          <p:nvPr>
            <p:ph type="pic" sz="quarter" idx="55" hasCustomPrompt="1"/>
          </p:nvPr>
        </p:nvSpPr>
        <p:spPr>
          <a:xfrm>
            <a:off x="0" y="0"/>
            <a:ext cx="12192000" cy="6858000"/>
          </a:xfrm>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1713108" y="1333663"/>
            <a:ext cx="3587852" cy="395305"/>
          </a:xfrm>
        </p:spPr>
        <p:txBody>
          <a:bodyPr anchor="b"/>
          <a:lstStyle>
            <a:lvl1pPr algn="ctr">
              <a:defRPr sz="2400" cap="none" baseline="0">
                <a:solidFill>
                  <a:schemeClr val="bg1"/>
                </a:solidFill>
              </a:defRPr>
            </a:lvl1pPr>
          </a:lstStyle>
          <a:p>
            <a:r>
              <a:rPr lang="en-GB" dirty="0"/>
              <a:t>Enter title here</a:t>
            </a:r>
          </a:p>
        </p:txBody>
      </p:sp>
      <p:sp>
        <p:nvSpPr>
          <p:cNvPr id="8" name="Text Placeholder 7">
            <a:extLst>
              <a:ext uri="{FF2B5EF4-FFF2-40B4-BE49-F238E27FC236}">
                <a16:creationId xmlns:a16="http://schemas.microsoft.com/office/drawing/2014/main" id="{AF901548-6562-4F9D-86D7-EFC0745A7897}"/>
              </a:ext>
            </a:extLst>
          </p:cNvPr>
          <p:cNvSpPr>
            <a:spLocks noGrp="1"/>
          </p:cNvSpPr>
          <p:nvPr>
            <p:ph type="body" sz="quarter" idx="45" hasCustomPrompt="1"/>
          </p:nvPr>
        </p:nvSpPr>
        <p:spPr>
          <a:xfrm>
            <a:off x="1714507" y="2311400"/>
            <a:ext cx="3588434" cy="3263908"/>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6882439" y="133366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1" name="Text Placeholder 7">
            <a:extLst>
              <a:ext uri="{FF2B5EF4-FFF2-40B4-BE49-F238E27FC236}">
                <a16:creationId xmlns:a16="http://schemas.microsoft.com/office/drawing/2014/main" id="{2923440E-1E98-4A23-AFB5-16C717AA8AA5}"/>
              </a:ext>
            </a:extLst>
          </p:cNvPr>
          <p:cNvSpPr>
            <a:spLocks noGrp="1"/>
          </p:cNvSpPr>
          <p:nvPr>
            <p:ph type="body" sz="quarter" idx="46" hasCustomPrompt="1"/>
          </p:nvPr>
        </p:nvSpPr>
        <p:spPr>
          <a:xfrm>
            <a:off x="6881853" y="2311400"/>
            <a:ext cx="3588434" cy="3263908"/>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Text Placeholder 9">
            <a:extLst>
              <a:ext uri="{FF2B5EF4-FFF2-40B4-BE49-F238E27FC236}">
                <a16:creationId xmlns:a16="http://schemas.microsoft.com/office/drawing/2014/main" id="{13B7FE4D-0778-4EAA-A363-D03799F80C13}"/>
              </a:ext>
            </a:extLst>
          </p:cNvPr>
          <p:cNvSpPr>
            <a:spLocks noGrp="1"/>
          </p:cNvSpPr>
          <p:nvPr>
            <p:ph type="body" sz="quarter" idx="51" hasCustomPrompt="1"/>
          </p:nvPr>
        </p:nvSpPr>
        <p:spPr>
          <a:xfrm>
            <a:off x="3202724" y="1945409"/>
            <a:ext cx="612000" cy="10800"/>
          </a:xfrm>
          <a:solidFill>
            <a:schemeClr val="bg1"/>
          </a:solidFill>
        </p:spPr>
        <p:txBody>
          <a:bodyPr/>
          <a:lstStyle>
            <a:lvl1pPr>
              <a:defRPr>
                <a:noFill/>
              </a:defRPr>
            </a:lvl1pPr>
          </a:lstStyle>
          <a:p>
            <a:pPr lvl="0"/>
            <a:r>
              <a:rPr lang="en-GB" dirty="0"/>
              <a:t> </a:t>
            </a:r>
          </a:p>
        </p:txBody>
      </p:sp>
      <p:sp>
        <p:nvSpPr>
          <p:cNvPr id="50" name="Text Placeholder 9">
            <a:extLst>
              <a:ext uri="{FF2B5EF4-FFF2-40B4-BE49-F238E27FC236}">
                <a16:creationId xmlns:a16="http://schemas.microsoft.com/office/drawing/2014/main" id="{A68B0964-3874-486B-8DE2-409BF0FE93D2}"/>
              </a:ext>
            </a:extLst>
          </p:cNvPr>
          <p:cNvSpPr>
            <a:spLocks noGrp="1"/>
          </p:cNvSpPr>
          <p:nvPr>
            <p:ph type="body" sz="quarter" idx="52" hasCustomPrompt="1"/>
          </p:nvPr>
        </p:nvSpPr>
        <p:spPr>
          <a:xfrm>
            <a:off x="8365615" y="1945409"/>
            <a:ext cx="612000" cy="10800"/>
          </a:xfrm>
          <a:solidFill>
            <a:schemeClr val="bg1"/>
          </a:solidFill>
        </p:spPr>
        <p:txBody>
          <a:bodyPr/>
          <a:lstStyle>
            <a:lvl1pPr>
              <a:defRPr>
                <a:noFill/>
              </a:defRPr>
            </a:lvl1pPr>
          </a:lstStyle>
          <a:p>
            <a:pPr lvl="0"/>
            <a:r>
              <a:rPr lang="en-GB" dirty="0"/>
              <a:t> </a:t>
            </a:r>
          </a:p>
        </p:txBody>
      </p:sp>
      <p:sp>
        <p:nvSpPr>
          <p:cNvPr id="52" name="Text Placeholder 9">
            <a:extLst>
              <a:ext uri="{FF2B5EF4-FFF2-40B4-BE49-F238E27FC236}">
                <a16:creationId xmlns:a16="http://schemas.microsoft.com/office/drawing/2014/main" id="{4C35728A-B42D-4EF1-8FAF-47F142BFE640}"/>
              </a:ext>
            </a:extLst>
          </p:cNvPr>
          <p:cNvSpPr>
            <a:spLocks noGrp="1"/>
          </p:cNvSpPr>
          <p:nvPr>
            <p:ph type="body" sz="quarter" idx="54" hasCustomPrompt="1"/>
          </p:nvPr>
        </p:nvSpPr>
        <p:spPr>
          <a:xfrm rot="5400000">
            <a:off x="3643819" y="3455662"/>
            <a:ext cx="4896000" cy="10800"/>
          </a:xfrm>
          <a:solidFill>
            <a:schemeClr val="bg1"/>
          </a:solidFill>
        </p:spPr>
        <p:txBody>
          <a:bodyPr/>
          <a:lstStyle>
            <a:lvl1pPr>
              <a:defRPr>
                <a:noFill/>
              </a:defRPr>
            </a:lvl1pPr>
          </a:lstStyle>
          <a:p>
            <a:pPr lvl="0"/>
            <a:r>
              <a:rPr lang="en-GB" dirty="0"/>
              <a:t> </a:t>
            </a:r>
          </a:p>
        </p:txBody>
      </p:sp>
      <p:sp>
        <p:nvSpPr>
          <p:cNvPr id="18" name="Text Placeholder Logo">
            <a:extLst>
              <a:ext uri="{FF2B5EF4-FFF2-40B4-BE49-F238E27FC236}">
                <a16:creationId xmlns:a16="http://schemas.microsoft.com/office/drawing/2014/main" id="{3E2B23B6-EBD6-4FC4-9C4B-7A9626D962AF}"/>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a:buNone/>
              <a:defRPr sz="100"/>
            </a:lvl1pPr>
          </a:lstStyle>
          <a:p>
            <a:pPr lvl="0"/>
            <a:r>
              <a:rPr lang="en-GB" dirty="0"/>
              <a:t>.</a:t>
            </a:r>
          </a:p>
        </p:txBody>
      </p:sp>
      <p:sp>
        <p:nvSpPr>
          <p:cNvPr id="19" name="Text Placeholder 8">
            <a:extLst>
              <a:ext uri="{FF2B5EF4-FFF2-40B4-BE49-F238E27FC236}">
                <a16:creationId xmlns:a16="http://schemas.microsoft.com/office/drawing/2014/main" id="{9DC1A15F-1016-408E-846B-97F19D66420B}"/>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noFill/>
              </a:defRPr>
            </a:lvl1pPr>
          </a:lstStyle>
          <a:p>
            <a:pPr lvl="0"/>
            <a:r>
              <a:rPr lang="en-GB" dirty="0"/>
              <a:t> </a:t>
            </a:r>
          </a:p>
        </p:txBody>
      </p:sp>
      <p:sp>
        <p:nvSpPr>
          <p:cNvPr id="6" name="Date Placeholder 5">
            <a:extLst>
              <a:ext uri="{FF2B5EF4-FFF2-40B4-BE49-F238E27FC236}">
                <a16:creationId xmlns:a16="http://schemas.microsoft.com/office/drawing/2014/main" id="{95E94FB7-CAC3-4EBF-8421-CEC8033F612E}"/>
              </a:ext>
            </a:extLst>
          </p:cNvPr>
          <p:cNvSpPr>
            <a:spLocks noGrp="1"/>
          </p:cNvSpPr>
          <p:nvPr>
            <p:ph type="dt" sz="half" idx="96"/>
          </p:nvPr>
        </p:nvSpPr>
        <p:spPr/>
        <p:txBody>
          <a:bodyPr/>
          <a:lstStyle>
            <a:lvl1pPr>
              <a:defRPr>
                <a:solidFill>
                  <a:schemeClr val="bg1"/>
                </a:solidFill>
              </a:defRPr>
            </a:lvl1pPr>
          </a:lstStyle>
          <a:p>
            <a:fld id="{A9463D1C-32D2-4CBC-8F00-005D5F54E4C4}" type="datetime4">
              <a:rPr lang="en-GB" smtClean="0"/>
              <a:t>12 October 2023</a:t>
            </a:fld>
            <a:endParaRPr lang="en-GB" dirty="0"/>
          </a:p>
        </p:txBody>
      </p:sp>
      <p:sp>
        <p:nvSpPr>
          <p:cNvPr id="7" name="Footer Placeholder 6">
            <a:extLst>
              <a:ext uri="{FF2B5EF4-FFF2-40B4-BE49-F238E27FC236}">
                <a16:creationId xmlns:a16="http://schemas.microsoft.com/office/drawing/2014/main" id="{0F15EBC9-C043-4B50-A79D-274BBF27F4B9}"/>
              </a:ext>
            </a:extLst>
          </p:cNvPr>
          <p:cNvSpPr>
            <a:spLocks noGrp="1"/>
          </p:cNvSpPr>
          <p:nvPr>
            <p:ph type="ftr" sz="quarter" idx="97"/>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E8889CDA-4D7C-4CCA-897F-B602D05EC418}"/>
              </a:ext>
            </a:extLst>
          </p:cNvPr>
          <p:cNvSpPr>
            <a:spLocks noGrp="1"/>
          </p:cNvSpPr>
          <p:nvPr>
            <p:ph type="sldNum" sz="quarter" idx="9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D2DC6C1E-CAED-23F9-A823-9DF45BA72696}"/>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27236196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and Half w/Imag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4C9F49-C755-43CA-B238-F781C2E5CF65}"/>
              </a:ext>
            </a:extLst>
          </p:cNvPr>
          <p:cNvSpPr>
            <a:spLocks noGrp="1"/>
          </p:cNvSpPr>
          <p:nvPr>
            <p:ph type="body" sz="quarter" idx="93" hasCustomPrompt="1"/>
          </p:nvPr>
        </p:nvSpPr>
        <p:spPr>
          <a:xfrm>
            <a:off x="6110513" y="365125"/>
            <a:ext cx="6081487" cy="5921708"/>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33" name="Picture Placeholder 24">
            <a:extLst>
              <a:ext uri="{FF2B5EF4-FFF2-40B4-BE49-F238E27FC236}">
                <a16:creationId xmlns:a16="http://schemas.microsoft.com/office/drawing/2014/main" id="{27CE9C87-6543-46D8-B5FF-9788863E4FDB}"/>
              </a:ext>
            </a:extLst>
          </p:cNvPr>
          <p:cNvSpPr>
            <a:spLocks noGrp="1"/>
          </p:cNvSpPr>
          <p:nvPr>
            <p:ph type="pic" sz="quarter" idx="50" hasCustomPrompt="1"/>
          </p:nvPr>
        </p:nvSpPr>
        <p:spPr>
          <a:xfrm>
            <a:off x="6110512" y="365125"/>
            <a:ext cx="6081487" cy="5921708"/>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D6AFBD9D-A88C-482B-8399-670E333AD733}"/>
              </a:ext>
            </a:extLst>
          </p:cNvPr>
          <p:cNvSpPr>
            <a:spLocks noGrp="1"/>
          </p:cNvSpPr>
          <p:nvPr>
            <p:ph type="dt" sz="half" idx="94"/>
          </p:nvPr>
        </p:nvSpPr>
        <p:spPr/>
        <p:txBody>
          <a:bodyPr/>
          <a:lstStyle>
            <a:lvl1pPr>
              <a:defRPr>
                <a:solidFill>
                  <a:schemeClr val="bg1"/>
                </a:solidFill>
              </a:defRPr>
            </a:lvl1pPr>
          </a:lstStyle>
          <a:p>
            <a:fld id="{952D051A-A0D8-465E-8BA6-C402B3939203}" type="datetime4">
              <a:rPr lang="en-GB" smtClean="0"/>
              <a:t>12 October 2023</a:t>
            </a:fld>
            <a:endParaRPr lang="en-GB" dirty="0"/>
          </a:p>
        </p:txBody>
      </p:sp>
      <p:sp>
        <p:nvSpPr>
          <p:cNvPr id="6" name="Footer Placeholder 5">
            <a:extLst>
              <a:ext uri="{FF2B5EF4-FFF2-40B4-BE49-F238E27FC236}">
                <a16:creationId xmlns:a16="http://schemas.microsoft.com/office/drawing/2014/main" id="{F1FA8B0A-7FCE-4E2C-975C-6391ACF06E9D}"/>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A645AD43-0E99-4DAF-B605-693243DD5DB2}"/>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63166188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and Half w/Image 2">
    <p:bg>
      <p:bgPr>
        <a:solidFill>
          <a:srgbClr val="A2A9B1"/>
        </a:solidFill>
        <a:effectLst/>
      </p:bgPr>
    </p:bg>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3707B5EA-25CF-4DDB-B047-64E2B9075258}"/>
              </a:ext>
            </a:extLst>
          </p:cNvPr>
          <p:cNvSpPr>
            <a:spLocks noGrp="1"/>
          </p:cNvSpPr>
          <p:nvPr>
            <p:ph type="body" sz="quarter" idx="93" hasCustomPrompt="1"/>
          </p:nvPr>
        </p:nvSpPr>
        <p:spPr>
          <a:xfrm>
            <a:off x="6110513" y="365124"/>
            <a:ext cx="6081487" cy="5921709"/>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14" name="Picture Placeholder 24">
            <a:extLst>
              <a:ext uri="{FF2B5EF4-FFF2-40B4-BE49-F238E27FC236}">
                <a16:creationId xmlns:a16="http://schemas.microsoft.com/office/drawing/2014/main" id="{C3EC2A0A-BD0A-4B29-BD1D-C9DBCF2E80A8}"/>
              </a:ext>
            </a:extLst>
          </p:cNvPr>
          <p:cNvSpPr>
            <a:spLocks noGrp="1"/>
          </p:cNvSpPr>
          <p:nvPr>
            <p:ph type="pic" sz="quarter" idx="50" hasCustomPrompt="1"/>
          </p:nvPr>
        </p:nvSpPr>
        <p:spPr>
          <a:xfrm>
            <a:off x="6110512"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93880099-CCC6-47F6-939A-348B036C9B83}"/>
              </a:ext>
            </a:extLst>
          </p:cNvPr>
          <p:cNvSpPr>
            <a:spLocks noGrp="1"/>
          </p:cNvSpPr>
          <p:nvPr>
            <p:ph type="dt" sz="half" idx="94"/>
          </p:nvPr>
        </p:nvSpPr>
        <p:spPr/>
        <p:txBody>
          <a:bodyPr/>
          <a:lstStyle>
            <a:lvl1pPr>
              <a:defRPr>
                <a:solidFill>
                  <a:schemeClr val="bg1"/>
                </a:solidFill>
              </a:defRPr>
            </a:lvl1pPr>
          </a:lstStyle>
          <a:p>
            <a:fld id="{3B7C154A-0A7C-4953-9DC8-A33EDF339C6A}" type="datetime4">
              <a:rPr lang="en-GB" smtClean="0"/>
              <a:t>12 October 2023</a:t>
            </a:fld>
            <a:endParaRPr lang="en-GB" dirty="0"/>
          </a:p>
        </p:txBody>
      </p:sp>
      <p:sp>
        <p:nvSpPr>
          <p:cNvPr id="6" name="Footer Placeholder 5">
            <a:extLst>
              <a:ext uri="{FF2B5EF4-FFF2-40B4-BE49-F238E27FC236}">
                <a16:creationId xmlns:a16="http://schemas.microsoft.com/office/drawing/2014/main" id="{A74D55B5-DC2B-4806-AEB3-A95DCB16C7B7}"/>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69B82F21-1C02-4D42-B1C1-24E2FB9C2CE8}"/>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74765712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Blue and Half Image Preloaded">
    <p:bg>
      <p:bgPr>
        <a:solidFill>
          <a:srgbClr val="005AFF"/>
        </a:solidFill>
        <a:effectLst/>
      </p:bgPr>
    </p:bg>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AABF30E2-909E-44AB-B451-74E7FC21EC99}"/>
              </a:ext>
            </a:extLst>
          </p:cNvPr>
          <p:cNvSpPr>
            <a:spLocks noGrp="1"/>
          </p:cNvSpPr>
          <p:nvPr>
            <p:ph type="body" sz="quarter" idx="93" hasCustomPrompt="1"/>
          </p:nvPr>
        </p:nvSpPr>
        <p:spPr>
          <a:xfrm>
            <a:off x="6110513" y="365124"/>
            <a:ext cx="6081487" cy="5921709"/>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14" name="Picture Placeholder 24">
            <a:extLst>
              <a:ext uri="{FF2B5EF4-FFF2-40B4-BE49-F238E27FC236}">
                <a16:creationId xmlns:a16="http://schemas.microsoft.com/office/drawing/2014/main" id="{215DBCEB-AB48-4CC2-AF78-FA2305C85693}"/>
              </a:ext>
            </a:extLst>
          </p:cNvPr>
          <p:cNvSpPr>
            <a:spLocks noGrp="1"/>
          </p:cNvSpPr>
          <p:nvPr>
            <p:ph type="pic" sz="quarter" idx="50" hasCustomPrompt="1"/>
          </p:nvPr>
        </p:nvSpPr>
        <p:spPr>
          <a:xfrm>
            <a:off x="6110512"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bg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bg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bg1"/>
                </a:solidFill>
              </a:defRPr>
            </a:lvl1pPr>
            <a:lvl2pPr algn="l">
              <a:defRPr sz="1400">
                <a:solidFill>
                  <a:schemeClr val="bg1"/>
                </a:solidFill>
              </a:defRPr>
            </a:lvl2pPr>
            <a:lvl3pPr algn="l">
              <a:defRPr sz="1400">
                <a:solidFill>
                  <a:schemeClr val="bg1"/>
                </a:solidFill>
              </a:defRPr>
            </a:lvl3pPr>
            <a:lvl4pPr algn="l">
              <a:defRPr sz="1400">
                <a:solidFill>
                  <a:schemeClr val="bg1"/>
                </a:solidFill>
              </a:defRPr>
            </a:lvl4pPr>
            <a:lvl5pPr algn="l">
              <a:defRPr sz="1400">
                <a:solidFill>
                  <a:schemeClr val="bg1"/>
                </a:solidFill>
              </a:defRPr>
            </a:lvl5pPr>
            <a:lvl6pPr>
              <a:defRPr sz="1400">
                <a:solidFill>
                  <a:schemeClr val="bg1"/>
                </a:solidFill>
              </a:defRPr>
            </a:lvl6pPr>
            <a:lvl7pPr>
              <a:defRPr sz="1400">
                <a:solidFill>
                  <a:schemeClr val="bg1"/>
                </a:solidFill>
              </a:defRPr>
            </a:lvl7pPr>
            <a:lvl8pPr>
              <a:defRPr sz="1400">
                <a:solidFill>
                  <a:schemeClr val="bg1"/>
                </a:solidFill>
              </a:defRPr>
            </a:lvl8pPr>
            <a:lvl9pP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Logo">
            <a:extLst>
              <a:ext uri="{FF2B5EF4-FFF2-40B4-BE49-F238E27FC236}">
                <a16:creationId xmlns:a16="http://schemas.microsoft.com/office/drawing/2014/main" id="{33961E4F-D57F-48B1-82F9-67049DEB540C}"/>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a:buNone/>
              <a:defRPr sz="100"/>
            </a:lvl1pPr>
          </a:lstStyle>
          <a:p>
            <a:pPr lvl="0"/>
            <a:r>
              <a:rPr lang="en-GB" dirty="0"/>
              <a: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B180FB-CC6C-4E47-939B-940C1257789C}"/>
              </a:ext>
            </a:extLst>
          </p:cNvPr>
          <p:cNvSpPr>
            <a:spLocks noGrp="1"/>
          </p:cNvSpPr>
          <p:nvPr>
            <p:ph type="dt" sz="half" idx="94"/>
          </p:nvPr>
        </p:nvSpPr>
        <p:spPr/>
        <p:txBody>
          <a:bodyPr/>
          <a:lstStyle>
            <a:lvl1pPr>
              <a:defRPr>
                <a:solidFill>
                  <a:schemeClr val="bg1"/>
                </a:solidFill>
              </a:defRPr>
            </a:lvl1pPr>
          </a:lstStyle>
          <a:p>
            <a:fld id="{C074978F-A72C-4594-B831-DD1B6C926A85}" type="datetime4">
              <a:rPr lang="en-GB" smtClean="0"/>
              <a:t>12 October 2023</a:t>
            </a:fld>
            <a:endParaRPr lang="en-GB" dirty="0"/>
          </a:p>
        </p:txBody>
      </p:sp>
      <p:sp>
        <p:nvSpPr>
          <p:cNvPr id="6" name="Footer Placeholder 5">
            <a:extLst>
              <a:ext uri="{FF2B5EF4-FFF2-40B4-BE49-F238E27FC236}">
                <a16:creationId xmlns:a16="http://schemas.microsoft.com/office/drawing/2014/main" id="{8B9F0C00-5F93-4EEA-8D8E-85296C7D0ED4}"/>
              </a:ext>
            </a:extLst>
          </p:cNvPr>
          <p:cNvSpPr>
            <a:spLocks noGrp="1"/>
          </p:cNvSpPr>
          <p:nvPr>
            <p:ph type="ftr" sz="quarter" idx="95"/>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037EEA8B-5631-4CC2-B9F4-DEC760EE1206}"/>
              </a:ext>
            </a:extLst>
          </p:cNvPr>
          <p:cNvSpPr>
            <a:spLocks noGrp="1"/>
          </p:cNvSpPr>
          <p:nvPr>
            <p:ph type="sldNum" sz="quarter" idx="96"/>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2" name="Rectangle 1">
            <a:extLst>
              <a:ext uri="{FF2B5EF4-FFF2-40B4-BE49-F238E27FC236}">
                <a16:creationId xmlns:a16="http://schemas.microsoft.com/office/drawing/2014/main" id="{A3C992E1-5CA8-46F2-955C-191CD06C21DB}"/>
              </a:ext>
            </a:extLst>
          </p:cNvPr>
          <p:cNvSpPr/>
          <p:nvPr userDrawn="1"/>
        </p:nvSpPr>
        <p:spPr>
          <a:xfrm>
            <a:off x="5497850" y="6383450"/>
            <a:ext cx="1395663"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SIPCMContentMarking" descr="{&quot;HashCode&quot;:1769350476,&quot;Placement&quot;:&quot;Footer&quot;}">
            <a:extLst>
              <a:ext uri="{FF2B5EF4-FFF2-40B4-BE49-F238E27FC236}">
                <a16:creationId xmlns:a16="http://schemas.microsoft.com/office/drawing/2014/main" id="{F818EF12-DC92-473E-BC32-2885AF9CD510}"/>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381196413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and Half Quote &amp; Imag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4C9F49-C755-43CA-B238-F781C2E5CF65}"/>
              </a:ext>
            </a:extLst>
          </p:cNvPr>
          <p:cNvSpPr>
            <a:spLocks noGrp="1"/>
          </p:cNvSpPr>
          <p:nvPr>
            <p:ph type="body" sz="quarter" idx="93" hasCustomPrompt="1"/>
          </p:nvPr>
        </p:nvSpPr>
        <p:spPr>
          <a:xfrm>
            <a:off x="6103083" y="365124"/>
            <a:ext cx="6081487" cy="5921709"/>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33" name="Picture Placeholder 24">
            <a:extLst>
              <a:ext uri="{FF2B5EF4-FFF2-40B4-BE49-F238E27FC236}">
                <a16:creationId xmlns:a16="http://schemas.microsoft.com/office/drawing/2014/main" id="{27CE9C87-6543-46D8-B5FF-9788863E4FDB}"/>
              </a:ext>
            </a:extLst>
          </p:cNvPr>
          <p:cNvSpPr>
            <a:spLocks noGrp="1"/>
          </p:cNvSpPr>
          <p:nvPr>
            <p:ph type="pic" sz="quarter" idx="50" hasCustomPrompt="1"/>
          </p:nvPr>
        </p:nvSpPr>
        <p:spPr>
          <a:xfrm>
            <a:off x="6110511"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4" name="Text Placeholder 7">
            <a:extLst>
              <a:ext uri="{FF2B5EF4-FFF2-40B4-BE49-F238E27FC236}">
                <a16:creationId xmlns:a16="http://schemas.microsoft.com/office/drawing/2014/main" id="{1332C9EC-B38B-4F98-8C20-78C69A4D1C3D}"/>
              </a:ext>
            </a:extLst>
          </p:cNvPr>
          <p:cNvSpPr>
            <a:spLocks noGrp="1"/>
          </p:cNvSpPr>
          <p:nvPr>
            <p:ph type="body" sz="quarter" idx="46" hasCustomPrompt="1"/>
          </p:nvPr>
        </p:nvSpPr>
        <p:spPr>
          <a:xfrm>
            <a:off x="7886671" y="1866369"/>
            <a:ext cx="3551609" cy="3483381"/>
          </a:xfrm>
        </p:spPr>
        <p:txBody>
          <a:bodyPr/>
          <a:lstStyle>
            <a:lvl1pPr algn="l">
              <a:defRPr sz="2400">
                <a:solidFill>
                  <a:schemeClr val="bg1"/>
                </a:solidFill>
              </a:defRPr>
            </a:lvl1pPr>
            <a:lvl2pPr algn="l">
              <a:defRPr sz="2400">
                <a:solidFill>
                  <a:schemeClr val="bg1"/>
                </a:solidFill>
              </a:defRPr>
            </a:lvl2pPr>
            <a:lvl3pPr algn="l">
              <a:defRPr sz="2400">
                <a:solidFill>
                  <a:schemeClr val="bg1"/>
                </a:solidFill>
              </a:defRPr>
            </a:lvl3pPr>
            <a:lvl4pPr algn="l">
              <a:defRPr sz="2400">
                <a:solidFill>
                  <a:schemeClr val="bg1"/>
                </a:solidFill>
              </a:defRPr>
            </a:lvl4pPr>
            <a:lvl5pPr algn="l">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22">
            <a:extLst>
              <a:ext uri="{FF2B5EF4-FFF2-40B4-BE49-F238E27FC236}">
                <a16:creationId xmlns:a16="http://schemas.microsoft.com/office/drawing/2014/main" id="{5CC06002-EEA6-4E6D-8211-071E33C71129}"/>
              </a:ext>
            </a:extLst>
          </p:cNvPr>
          <p:cNvSpPr>
            <a:spLocks noGrp="1"/>
          </p:cNvSpPr>
          <p:nvPr>
            <p:ph type="body" sz="quarter" idx="49" hasCustomPrompt="1"/>
          </p:nvPr>
        </p:nvSpPr>
        <p:spPr>
          <a:xfrm>
            <a:off x="7022522" y="1610101"/>
            <a:ext cx="767383" cy="712155"/>
          </a:xfrm>
          <a:blipFill dpi="0" rotWithShape="1">
            <a:blip r:embed="rId2">
              <a:alphaModFix amt="56000"/>
            </a:blip>
            <a:srcRect/>
            <a:stretch>
              <a:fillRect/>
            </a:stretch>
          </a:blipFill>
        </p:spPr>
        <p:txBody>
          <a:bodyPr/>
          <a:lstStyle>
            <a:lvl1pPr>
              <a:buNone/>
              <a:defRPr sz="100">
                <a:noFill/>
              </a:defRPr>
            </a:lvl1pPr>
          </a:lstStyle>
          <a:p>
            <a:pPr lvl="0"/>
            <a:r>
              <a:rPr lang="en-GB" sz="100" dirty="0"/>
              <a:t>.</a:t>
            </a:r>
            <a:endParaRPr lang="en-GB" dirty="0"/>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DFEA713-6108-4EA1-AEAD-9DA2A257FFE4}"/>
              </a:ext>
            </a:extLst>
          </p:cNvPr>
          <p:cNvSpPr>
            <a:spLocks noGrp="1"/>
          </p:cNvSpPr>
          <p:nvPr>
            <p:ph type="dt" sz="half" idx="94"/>
          </p:nvPr>
        </p:nvSpPr>
        <p:spPr/>
        <p:txBody>
          <a:bodyPr/>
          <a:lstStyle>
            <a:lvl1pPr>
              <a:defRPr>
                <a:solidFill>
                  <a:schemeClr val="bg1"/>
                </a:solidFill>
              </a:defRPr>
            </a:lvl1pPr>
          </a:lstStyle>
          <a:p>
            <a:fld id="{BAC3F03D-1983-49C7-8949-7C1DE7C9C182}" type="datetime4">
              <a:rPr lang="en-GB" smtClean="0"/>
              <a:t>12 October 2023</a:t>
            </a:fld>
            <a:endParaRPr lang="en-GB" dirty="0"/>
          </a:p>
        </p:txBody>
      </p:sp>
      <p:sp>
        <p:nvSpPr>
          <p:cNvPr id="6" name="Footer Placeholder 5">
            <a:extLst>
              <a:ext uri="{FF2B5EF4-FFF2-40B4-BE49-F238E27FC236}">
                <a16:creationId xmlns:a16="http://schemas.microsoft.com/office/drawing/2014/main" id="{76BE975A-F6A5-4753-BBE5-2C367CC56647}"/>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BA197973-35D5-402D-A06B-0CE19A82B1D2}"/>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8353787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and Half Quote &amp; Image 2">
    <p:bg>
      <p:bgPr>
        <a:solidFill>
          <a:srgbClr val="A2A9B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1A0AEDB5-4DD5-4E38-8044-52E3DB094D2C}"/>
              </a:ext>
            </a:extLst>
          </p:cNvPr>
          <p:cNvSpPr>
            <a:spLocks noGrp="1"/>
          </p:cNvSpPr>
          <p:nvPr>
            <p:ph type="body" sz="quarter" idx="93" hasCustomPrompt="1"/>
          </p:nvPr>
        </p:nvSpPr>
        <p:spPr>
          <a:xfrm>
            <a:off x="6103083" y="361948"/>
            <a:ext cx="6081487" cy="5924885"/>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16" name="Picture Placeholder 24">
            <a:extLst>
              <a:ext uri="{FF2B5EF4-FFF2-40B4-BE49-F238E27FC236}">
                <a16:creationId xmlns:a16="http://schemas.microsoft.com/office/drawing/2014/main" id="{8AE7D550-6BCC-4762-A32E-2E7456031C27}"/>
              </a:ext>
            </a:extLst>
          </p:cNvPr>
          <p:cNvSpPr>
            <a:spLocks noGrp="1"/>
          </p:cNvSpPr>
          <p:nvPr>
            <p:ph type="pic" sz="quarter" idx="50" hasCustomPrompt="1"/>
          </p:nvPr>
        </p:nvSpPr>
        <p:spPr>
          <a:xfrm>
            <a:off x="6110512"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4" name="Text Placeholder 7">
            <a:extLst>
              <a:ext uri="{FF2B5EF4-FFF2-40B4-BE49-F238E27FC236}">
                <a16:creationId xmlns:a16="http://schemas.microsoft.com/office/drawing/2014/main" id="{1332C9EC-B38B-4F98-8C20-78C69A4D1C3D}"/>
              </a:ext>
            </a:extLst>
          </p:cNvPr>
          <p:cNvSpPr>
            <a:spLocks noGrp="1"/>
          </p:cNvSpPr>
          <p:nvPr>
            <p:ph type="body" sz="quarter" idx="46" hasCustomPrompt="1"/>
          </p:nvPr>
        </p:nvSpPr>
        <p:spPr>
          <a:xfrm>
            <a:off x="7886671" y="1866369"/>
            <a:ext cx="3551609" cy="3483381"/>
          </a:xfrm>
        </p:spPr>
        <p:txBody>
          <a:bodyPr/>
          <a:lstStyle>
            <a:lvl1pPr algn="l">
              <a:defRPr sz="2400">
                <a:solidFill>
                  <a:schemeClr val="bg1"/>
                </a:solidFill>
              </a:defRPr>
            </a:lvl1pPr>
            <a:lvl2pPr algn="l">
              <a:defRPr sz="2400">
                <a:solidFill>
                  <a:schemeClr val="bg1"/>
                </a:solidFill>
              </a:defRPr>
            </a:lvl2pPr>
            <a:lvl3pPr algn="l">
              <a:defRPr sz="2400">
                <a:solidFill>
                  <a:schemeClr val="bg1"/>
                </a:solidFill>
              </a:defRPr>
            </a:lvl3pPr>
            <a:lvl4pPr algn="l">
              <a:defRPr sz="2400">
                <a:solidFill>
                  <a:schemeClr val="bg1"/>
                </a:solidFill>
              </a:defRPr>
            </a:lvl4pPr>
            <a:lvl5pPr algn="l">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22">
            <a:extLst>
              <a:ext uri="{FF2B5EF4-FFF2-40B4-BE49-F238E27FC236}">
                <a16:creationId xmlns:a16="http://schemas.microsoft.com/office/drawing/2014/main" id="{5CC06002-EEA6-4E6D-8211-071E33C71129}"/>
              </a:ext>
            </a:extLst>
          </p:cNvPr>
          <p:cNvSpPr>
            <a:spLocks noGrp="1"/>
          </p:cNvSpPr>
          <p:nvPr>
            <p:ph type="body" sz="quarter" idx="49" hasCustomPrompt="1"/>
          </p:nvPr>
        </p:nvSpPr>
        <p:spPr>
          <a:xfrm>
            <a:off x="7022522" y="1610101"/>
            <a:ext cx="767383" cy="712155"/>
          </a:xfrm>
          <a:blipFill dpi="0" rotWithShape="1">
            <a:blip r:embed="rId2">
              <a:alphaModFix amt="56000"/>
            </a:blip>
            <a:srcRect/>
            <a:stretch>
              <a:fillRect/>
            </a:stretch>
          </a:blipFill>
        </p:spPr>
        <p:txBody>
          <a:bodyPr/>
          <a:lstStyle>
            <a:lvl1pPr>
              <a:defRPr>
                <a:noFill/>
              </a:defRPr>
            </a:lvl1pPr>
          </a:lstStyle>
          <a:p>
            <a:pPr lvl="0"/>
            <a:r>
              <a:rPr lang="en-GB" dirty="0"/>
              <a:t> </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319F44F7-FD58-458A-8AD9-AA62C79BF015}"/>
              </a:ext>
            </a:extLst>
          </p:cNvPr>
          <p:cNvSpPr>
            <a:spLocks noGrp="1"/>
          </p:cNvSpPr>
          <p:nvPr>
            <p:ph type="dt" sz="half" idx="94"/>
          </p:nvPr>
        </p:nvSpPr>
        <p:spPr/>
        <p:txBody>
          <a:bodyPr/>
          <a:lstStyle>
            <a:lvl1pPr>
              <a:defRPr>
                <a:solidFill>
                  <a:schemeClr val="bg1"/>
                </a:solidFill>
              </a:defRPr>
            </a:lvl1pPr>
          </a:lstStyle>
          <a:p>
            <a:fld id="{20761B29-0F4F-4FCE-A8B8-7D9D8C966185}" type="datetime4">
              <a:rPr lang="en-GB" smtClean="0"/>
              <a:t>12 October 2023</a:t>
            </a:fld>
            <a:endParaRPr lang="en-GB" dirty="0"/>
          </a:p>
        </p:txBody>
      </p:sp>
      <p:sp>
        <p:nvSpPr>
          <p:cNvPr id="6" name="Footer Placeholder 5">
            <a:extLst>
              <a:ext uri="{FF2B5EF4-FFF2-40B4-BE49-F238E27FC236}">
                <a16:creationId xmlns:a16="http://schemas.microsoft.com/office/drawing/2014/main" id="{EF208BC2-61CB-433E-BDAD-0E8BE36EB767}"/>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41E86D2D-0BE4-47CB-B53E-801D7F627E76}"/>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8801423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D4A87D-81F6-4025-BA72-0111EBD4BFDE}"/>
              </a:ext>
            </a:extLst>
          </p:cNvPr>
          <p:cNvSpPr>
            <a:spLocks noGrp="1"/>
          </p:cNvSpPr>
          <p:nvPr>
            <p:ph type="pic" sz="quarter" idx="65" hasCustomPrompt="1"/>
          </p:nvPr>
        </p:nvSpPr>
        <p:spPr>
          <a:xfrm>
            <a:off x="5040000" y="306000"/>
            <a:ext cx="6433200" cy="5176800"/>
          </a:xfrm>
          <a:solidFill>
            <a:srgbClr val="E3E3E5"/>
          </a:solidFill>
        </p:spPr>
        <p:txBody>
          <a:bodyPr lIns="0" tIns="72000" rIns="0" bIns="0"/>
          <a:lstStyle>
            <a:lvl1pPr marL="0" indent="0" algn="ctr">
              <a:buNone/>
              <a:defRPr sz="1400">
                <a:solidFill>
                  <a:schemeClr val="tx1"/>
                </a:solidFill>
              </a:defRPr>
            </a:lvl1pPr>
          </a:lstStyle>
          <a:p>
            <a:r>
              <a:rPr lang="en-GB" noProof="0"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4313" y="784800"/>
            <a:ext cx="7016400" cy="799200"/>
          </a:xfrm>
        </p:spPr>
        <p:txBody>
          <a:bodyPr lIns="0" tIns="0" rIns="0" bIns="0" anchor="t" anchorCtr="0"/>
          <a:lstStyle>
            <a:lvl1pPr algn="l">
              <a:defRPr sz="2600" cap="none" baseline="0">
                <a:solidFill>
                  <a:srgbClr val="1F3144"/>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709199" y="1904406"/>
            <a:ext cx="3884400" cy="252000"/>
          </a:xfrm>
        </p:spPr>
        <p:txBody>
          <a:bodyPr lIns="0" tIns="0" rIns="0" bIns="0" anchor="t"/>
          <a:lstStyle>
            <a:lvl1pPr marL="0" indent="0" algn="l">
              <a:buNone/>
              <a:defRPr sz="1600">
                <a:solidFill>
                  <a:srgbClr val="005AFF"/>
                </a:solidFill>
              </a:defRPr>
            </a:lvl1pPr>
            <a:lvl2pPr>
              <a:defRPr sz="2000"/>
            </a:lvl2pPr>
            <a:lvl3pPr>
              <a:defRPr sz="2000"/>
            </a:lvl3pPr>
            <a:lvl4pPr>
              <a:defRPr sz="1800"/>
            </a:lvl4pPr>
            <a:lvl5pPr>
              <a:defRPr sz="1600"/>
            </a:lvl5pPr>
          </a:lstStyle>
          <a:p>
            <a:pPr lvl="0"/>
            <a:r>
              <a:rPr lang="en-GB" dirty="0"/>
              <a:t>Enter name here</a:t>
            </a:r>
          </a:p>
        </p:txBody>
      </p:sp>
      <p:sp>
        <p:nvSpPr>
          <p:cNvPr id="8" name="Text Placeholder 7">
            <a:extLst>
              <a:ext uri="{FF2B5EF4-FFF2-40B4-BE49-F238E27FC236}">
                <a16:creationId xmlns:a16="http://schemas.microsoft.com/office/drawing/2014/main" id="{0A1C17F2-EEA8-4274-8DBC-2D5D86A7406F}"/>
              </a:ext>
            </a:extLst>
          </p:cNvPr>
          <p:cNvSpPr>
            <a:spLocks noGrp="1"/>
          </p:cNvSpPr>
          <p:nvPr>
            <p:ph type="body" sz="quarter" idx="63" hasCustomPrompt="1"/>
          </p:nvPr>
        </p:nvSpPr>
        <p:spPr>
          <a:xfrm>
            <a:off x="709200" y="2150589"/>
            <a:ext cx="3884400" cy="252000"/>
          </a:xfrm>
        </p:spPr>
        <p:txBody>
          <a:bodyPr lIns="0" tIns="0" rIns="0" bIns="0"/>
          <a:lstStyle>
            <a:lvl1pPr marL="0" indent="0" algn="l">
              <a:buNone/>
              <a:defRPr sz="1600">
                <a:solidFill>
                  <a:srgbClr val="1F31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4" name="Date Placeholder 1">
            <a:extLst>
              <a:ext uri="{FF2B5EF4-FFF2-40B4-BE49-F238E27FC236}">
                <a16:creationId xmlns:a16="http://schemas.microsoft.com/office/drawing/2014/main" id="{13E46AB2-46A4-400E-B8E1-55181C350EBC}"/>
              </a:ext>
            </a:extLst>
          </p:cNvPr>
          <p:cNvSpPr>
            <a:spLocks noGrp="1"/>
          </p:cNvSpPr>
          <p:nvPr>
            <p:ph type="dt" sz="half" idx="2"/>
          </p:nvPr>
        </p:nvSpPr>
        <p:spPr>
          <a:xfrm>
            <a:off x="709200" y="2631375"/>
            <a:ext cx="3884400" cy="252000"/>
          </a:xfrm>
          <a:prstGeom prst="rect">
            <a:avLst/>
          </a:prstGeom>
        </p:spPr>
        <p:txBody>
          <a:bodyPr vert="horz" lIns="0" tIns="0" rIns="0" bIns="0" rtlCol="0" anchor="t" anchorCtr="0"/>
          <a:lstStyle>
            <a:lvl1pPr algn="l">
              <a:defRPr sz="1600">
                <a:solidFill>
                  <a:srgbClr val="1F3144"/>
                </a:solidFill>
              </a:defRPr>
            </a:lvl1pPr>
          </a:lstStyle>
          <a:p>
            <a:fld id="{D252C783-0F79-47A5-91CC-42E27032C236}" type="datetime4">
              <a:rPr lang="en-GB" smtClean="0"/>
              <a:pPr/>
              <a:t>12 October 2023</a:t>
            </a:fld>
            <a:endParaRPr lang="en-GB" dirty="0"/>
          </a:p>
        </p:txBody>
      </p:sp>
      <p:pic>
        <p:nvPicPr>
          <p:cNvPr id="5" name="Graphic 4">
            <a:extLst>
              <a:ext uri="{FF2B5EF4-FFF2-40B4-BE49-F238E27FC236}">
                <a16:creationId xmlns:a16="http://schemas.microsoft.com/office/drawing/2014/main" id="{B87CDAFB-F162-F815-209E-9A34D39FF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98" y="6516925"/>
            <a:ext cx="1771200" cy="95311"/>
          </a:xfrm>
          <a:prstGeom prst="rect">
            <a:avLst/>
          </a:prstGeom>
        </p:spPr>
      </p:pic>
      <p:pic>
        <p:nvPicPr>
          <p:cNvPr id="6" name="Logo">
            <a:extLst>
              <a:ext uri="{FF2B5EF4-FFF2-40B4-BE49-F238E27FC236}">
                <a16:creationId xmlns:a16="http://schemas.microsoft.com/office/drawing/2014/main" id="{34CD788A-2633-F30C-022F-9B2D44FF8B2E}"/>
              </a:ext>
            </a:extLst>
          </p:cNvPr>
          <p:cNvPicPr>
            <a:picLocks noChangeAspect="1"/>
          </p:cNvPicPr>
          <p:nvPr userDrawn="1"/>
        </p:nvPicPr>
        <p:blipFill>
          <a:blip r:embed="rId4"/>
          <a:stretch>
            <a:fillRect/>
          </a:stretch>
        </p:blipFill>
        <p:spPr>
          <a:xfrm>
            <a:off x="11029235" y="6452108"/>
            <a:ext cx="885050" cy="164383"/>
          </a:xfrm>
          <a:prstGeom prst="rect">
            <a:avLst/>
          </a:prstGeom>
        </p:spPr>
      </p:pic>
    </p:spTree>
    <p:extLst>
      <p:ext uri="{BB962C8B-B14F-4D97-AF65-F5344CB8AC3E}">
        <p14:creationId xmlns:p14="http://schemas.microsoft.com/office/powerpoint/2010/main" val="26108299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17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age Quote Image Two">
    <p:bg>
      <p:bgPr>
        <a:solidFill>
          <a:srgbClr val="005A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ADCB47-1A69-4F91-8980-4EC0495EA649}"/>
              </a:ext>
            </a:extLst>
          </p:cNvPr>
          <p:cNvSpPr>
            <a:spLocks noGrp="1"/>
          </p:cNvSpPr>
          <p:nvPr>
            <p:ph type="pic" sz="quarter" idx="50" hasCustomPrompt="1"/>
          </p:nvPr>
        </p:nvSpPr>
        <p:spPr>
          <a:xfrm>
            <a:off x="0" y="0"/>
            <a:ext cx="12192000" cy="6858000"/>
          </a:xfrm>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11" name="Title 9">
            <a:extLst>
              <a:ext uri="{FF2B5EF4-FFF2-40B4-BE49-F238E27FC236}">
                <a16:creationId xmlns:a16="http://schemas.microsoft.com/office/drawing/2014/main" id="{D83CFA9A-5AE8-4970-8869-3EC06CCE96AC}"/>
              </a:ext>
            </a:extLst>
          </p:cNvPr>
          <p:cNvSpPr>
            <a:spLocks noGrp="1"/>
          </p:cNvSpPr>
          <p:nvPr>
            <p:ph type="title" hasCustomPrompt="1"/>
          </p:nvPr>
        </p:nvSpPr>
        <p:spPr>
          <a:xfrm>
            <a:off x="1728447" y="1720792"/>
            <a:ext cx="4659652" cy="3483381"/>
          </a:xfrm>
        </p:spPr>
        <p:txBody>
          <a:bodyPr vert="horz" lIns="91440" tIns="45720" rIns="91440" bIns="45720" rtlCol="0" anchor="t">
            <a:noAutofit/>
          </a:bodyPr>
          <a:lstStyle>
            <a:lvl1pPr marL="342900" indent="-342900">
              <a:buFont typeface="Arial" panose="020B0604020202020204" pitchFamily="34" charset="0"/>
              <a:buNone/>
              <a:defRPr lang="en-GB" sz="2400">
                <a:solidFill>
                  <a:schemeClr val="bg1"/>
                </a:solidFill>
                <a:latin typeface="+mn-lt"/>
                <a:ea typeface="+mn-ea"/>
              </a:defRPr>
            </a:lvl1pPr>
          </a:lstStyle>
          <a:p>
            <a:pPr marL="0" lvl="0" indent="0">
              <a:spcBef>
                <a:spcPts val="0"/>
              </a:spcBef>
              <a:spcAft>
                <a:spcPts val="533"/>
              </a:spcAft>
              <a:buClrTx/>
              <a:buFont typeface="Arial" panose="020B0604020202020204" pitchFamily="34" charset="0"/>
            </a:pPr>
            <a:r>
              <a:rPr lang="en-GB" dirty="0"/>
              <a:t>Enter text here</a:t>
            </a:r>
          </a:p>
        </p:txBody>
      </p:sp>
      <p:sp>
        <p:nvSpPr>
          <p:cNvPr id="29" name="Text Placeholder 22">
            <a:extLst>
              <a:ext uri="{FF2B5EF4-FFF2-40B4-BE49-F238E27FC236}">
                <a16:creationId xmlns:a16="http://schemas.microsoft.com/office/drawing/2014/main" id="{5CC06002-EEA6-4E6D-8211-071E33C71129}"/>
              </a:ext>
            </a:extLst>
          </p:cNvPr>
          <p:cNvSpPr>
            <a:spLocks noGrp="1"/>
          </p:cNvSpPr>
          <p:nvPr>
            <p:ph type="body" sz="quarter" idx="49" hasCustomPrompt="1"/>
          </p:nvPr>
        </p:nvSpPr>
        <p:spPr>
          <a:xfrm>
            <a:off x="864297" y="1429600"/>
            <a:ext cx="767383" cy="712155"/>
          </a:xfrm>
          <a:blipFill dpi="0" rotWithShape="1">
            <a:blip r:embed="rId2">
              <a:alphaModFix amt="56000"/>
            </a:blip>
            <a:srcRect/>
            <a:stretch>
              <a:fillRect/>
            </a:stretch>
          </a:blipFill>
        </p:spPr>
        <p:txBody>
          <a:bodyPr/>
          <a:lstStyle>
            <a:lvl1pPr>
              <a:defRPr>
                <a:noFill/>
              </a:defRPr>
            </a:lvl1pPr>
          </a:lstStyle>
          <a:p>
            <a:pPr lvl="0"/>
            <a:r>
              <a:rPr lang="en-GB" dirty="0"/>
              <a:t> </a:t>
            </a:r>
          </a:p>
        </p:txBody>
      </p:sp>
      <p:sp>
        <p:nvSpPr>
          <p:cNvPr id="13" name="Text Placeholder Logo">
            <a:extLst>
              <a:ext uri="{FF2B5EF4-FFF2-40B4-BE49-F238E27FC236}">
                <a16:creationId xmlns:a16="http://schemas.microsoft.com/office/drawing/2014/main" id="{094C5836-0618-4FF8-83BA-9DA7AB82EFD7}"/>
              </a:ext>
            </a:extLst>
          </p:cNvPr>
          <p:cNvSpPr>
            <a:spLocks noGrp="1"/>
          </p:cNvSpPr>
          <p:nvPr>
            <p:ph type="body" sz="quarter" idx="66" hasCustomPrompt="1"/>
          </p:nvPr>
        </p:nvSpPr>
        <p:spPr>
          <a:xfrm>
            <a:off x="11036017" y="6454726"/>
            <a:ext cx="885600" cy="162000"/>
          </a:xfrm>
          <a:blipFill>
            <a:blip r:embed="rId3"/>
            <a:stretch>
              <a:fillRect/>
            </a:stretch>
          </a:blipFill>
        </p:spPr>
        <p:txBody>
          <a:bodyPr/>
          <a:lstStyle>
            <a:lvl1pPr>
              <a:buNone/>
              <a:defRPr sz="100"/>
            </a:lvl1pPr>
          </a:lstStyle>
          <a:p>
            <a:pPr lvl="0"/>
            <a:r>
              <a:rPr lang="en-GB" dirty="0"/>
              <a:t>.</a:t>
            </a:r>
          </a:p>
        </p:txBody>
      </p:sp>
      <p:sp>
        <p:nvSpPr>
          <p:cNvPr id="14" name="Text Placeholder 8">
            <a:extLst>
              <a:ext uri="{FF2B5EF4-FFF2-40B4-BE49-F238E27FC236}">
                <a16:creationId xmlns:a16="http://schemas.microsoft.com/office/drawing/2014/main" id="{26182FBA-A12B-49AF-AA2B-9C04358CA06E}"/>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noFill/>
              </a:defRPr>
            </a:lvl1pPr>
          </a:lstStyle>
          <a:p>
            <a:pPr lvl="0"/>
            <a:r>
              <a:rPr lang="en-GB" dirty="0"/>
              <a:t> </a:t>
            </a:r>
          </a:p>
        </p:txBody>
      </p:sp>
      <p:sp>
        <p:nvSpPr>
          <p:cNvPr id="6" name="Date Placeholder 5">
            <a:extLst>
              <a:ext uri="{FF2B5EF4-FFF2-40B4-BE49-F238E27FC236}">
                <a16:creationId xmlns:a16="http://schemas.microsoft.com/office/drawing/2014/main" id="{A9760DDB-6CE2-4AD0-BD10-B06F10A83A5F}"/>
              </a:ext>
            </a:extLst>
          </p:cNvPr>
          <p:cNvSpPr>
            <a:spLocks noGrp="1"/>
          </p:cNvSpPr>
          <p:nvPr>
            <p:ph type="dt" sz="half" idx="96"/>
          </p:nvPr>
        </p:nvSpPr>
        <p:spPr/>
        <p:txBody>
          <a:bodyPr/>
          <a:lstStyle>
            <a:lvl1pPr>
              <a:defRPr>
                <a:solidFill>
                  <a:schemeClr val="bg1"/>
                </a:solidFill>
              </a:defRPr>
            </a:lvl1pPr>
          </a:lstStyle>
          <a:p>
            <a:fld id="{42EEE4A6-EA4F-4089-BFA4-25457FEB57BF}" type="datetime4">
              <a:rPr lang="en-GB" smtClean="0"/>
              <a:t>12 October 2023</a:t>
            </a:fld>
            <a:endParaRPr lang="en-GB" dirty="0"/>
          </a:p>
        </p:txBody>
      </p:sp>
      <p:sp>
        <p:nvSpPr>
          <p:cNvPr id="7" name="Footer Placeholder 6">
            <a:extLst>
              <a:ext uri="{FF2B5EF4-FFF2-40B4-BE49-F238E27FC236}">
                <a16:creationId xmlns:a16="http://schemas.microsoft.com/office/drawing/2014/main" id="{78536A5D-AF9C-4975-9B21-0D4BE4F68252}"/>
              </a:ext>
            </a:extLst>
          </p:cNvPr>
          <p:cNvSpPr>
            <a:spLocks noGrp="1"/>
          </p:cNvSpPr>
          <p:nvPr>
            <p:ph type="ftr" sz="quarter" idx="97"/>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0D942074-6DD5-4912-AC27-47599AAC9C0A}"/>
              </a:ext>
            </a:extLst>
          </p:cNvPr>
          <p:cNvSpPr>
            <a:spLocks noGrp="1"/>
          </p:cNvSpPr>
          <p:nvPr>
            <p:ph type="sldNum" sz="quarter" idx="9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2" name="MSIPCMContentMarking" descr="{&quot;HashCode&quot;:1769350476,&quot;Placement&quot;:&quot;Footer&quot;}">
            <a:extLst>
              <a:ext uri="{FF2B5EF4-FFF2-40B4-BE49-F238E27FC236}">
                <a16:creationId xmlns:a16="http://schemas.microsoft.com/office/drawing/2014/main" id="{B7AF921D-F2C4-6B5D-54B8-F278C6B45469}"/>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5833871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Bottom Half">
    <p:bg>
      <p:bgPr>
        <a:solidFill>
          <a:srgbClr val="A2A9B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E512BE1-DE56-4C72-B9C0-EFB3E724C73E}"/>
              </a:ext>
            </a:extLst>
          </p:cNvPr>
          <p:cNvSpPr>
            <a:spLocks noGrp="1"/>
          </p:cNvSpPr>
          <p:nvPr>
            <p:ph type="body" sz="quarter" idx="95" hasCustomPrompt="1"/>
          </p:nvPr>
        </p:nvSpPr>
        <p:spPr>
          <a:xfrm>
            <a:off x="3176" y="3821148"/>
            <a:ext cx="12188824" cy="3036852"/>
          </a:xfrm>
          <a:solidFill>
            <a:schemeClr val="tx1">
              <a:alpha val="25000"/>
            </a:schemeClr>
          </a:solidFill>
        </p:spPr>
        <p:txBody>
          <a:bodyPr/>
          <a:lstStyle>
            <a:lvl1pPr>
              <a:defRPr sz="100">
                <a:noFill/>
              </a:defRPr>
            </a:lvl1pPr>
          </a:lstStyle>
          <a:p>
            <a:pPr lvl="0"/>
            <a:r>
              <a:rPr lang="en-GB" dirty="0"/>
              <a:t> </a:t>
            </a:r>
          </a:p>
        </p:txBody>
      </p:sp>
      <p:sp>
        <p:nvSpPr>
          <p:cNvPr id="33" name="Picture Placeholder 24">
            <a:extLst>
              <a:ext uri="{FF2B5EF4-FFF2-40B4-BE49-F238E27FC236}">
                <a16:creationId xmlns:a16="http://schemas.microsoft.com/office/drawing/2014/main" id="{27CE9C87-6543-46D8-B5FF-9788863E4FDB}"/>
              </a:ext>
            </a:extLst>
          </p:cNvPr>
          <p:cNvSpPr>
            <a:spLocks noGrp="1"/>
          </p:cNvSpPr>
          <p:nvPr>
            <p:ph type="pic" sz="quarter" idx="50" hasCustomPrompt="1"/>
          </p:nvPr>
        </p:nvSpPr>
        <p:spPr>
          <a:xfrm>
            <a:off x="3176" y="3821148"/>
            <a:ext cx="12188823" cy="3036852"/>
          </a:xfrm>
          <a:solidFill>
            <a:srgbClr val="E3E3E5"/>
          </a:solidFill>
        </p:spPr>
        <p:txBody>
          <a:bodyPr lIns="0" tIns="72000" rIns="0" bIns="0" anchor="t"/>
          <a:lstStyle>
            <a:lvl1pPr algn="ctr">
              <a:buNone/>
              <a:defRPr sz="1400">
                <a:solidFill>
                  <a:schemeClr val="tx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134257"/>
            <a:ext cx="11760004" cy="943452"/>
          </a:xfrm>
        </p:spPr>
        <p:txBody>
          <a:bodyPr anchor="b"/>
          <a:lstStyle>
            <a:lvl1pPr algn="ctr">
              <a:defRPr cap="none" baseline="0">
                <a:solidFill>
                  <a:schemeClr val="tx1"/>
                </a:solidFill>
              </a:defRPr>
            </a:lvl1pPr>
          </a:lstStyle>
          <a:p>
            <a:r>
              <a:rPr lang="en-GB" dirty="0"/>
              <a:t>Enter title here</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5999" y="1810700"/>
            <a:ext cx="11760004" cy="1975488"/>
          </a:xfrm>
        </p:spPr>
        <p:txBody>
          <a:bodyPr/>
          <a:lstStyle>
            <a:lvl1pPr algn="ctr">
              <a:defRPr sz="1600">
                <a:solidFill>
                  <a:schemeClr val="tx1"/>
                </a:solidFill>
              </a:defRPr>
            </a:lvl1pPr>
            <a:lvl2pPr algn="ctr">
              <a:defRPr sz="1600">
                <a:solidFill>
                  <a:schemeClr val="tx1"/>
                </a:solidFill>
              </a:defRPr>
            </a:lvl2pPr>
            <a:lvl3pPr algn="ctr">
              <a:defRPr sz="1600">
                <a:solidFill>
                  <a:schemeClr val="tx1"/>
                </a:solidFill>
              </a:defRPr>
            </a:lvl3pPr>
            <a:lvl4pPr algn="ctr">
              <a:defRPr sz="1600">
                <a:solidFill>
                  <a:schemeClr val="tx1"/>
                </a:solidFill>
              </a:defRPr>
            </a:lvl4pPr>
            <a:lvl5pPr algn="ctr">
              <a:defRPr sz="1600">
                <a:solidFill>
                  <a:schemeClr val="tx1"/>
                </a:solidFill>
              </a:defRPr>
            </a:lvl5pPr>
            <a:lvl6pPr algn="ctr">
              <a:defRPr sz="1600"/>
            </a:lvl6pPr>
            <a:lvl7pPr algn="ctr">
              <a:defRPr sz="1600"/>
            </a:lvl7pPr>
            <a:lvl8pPr algn="ctr">
              <a:defRPr sz="1600"/>
            </a:lvl8pPr>
            <a:lvl9pPr algn="ctr">
              <a:defRPr sz="16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7" name="Text Placeholder 7">
            <a:extLst>
              <a:ext uri="{FF2B5EF4-FFF2-40B4-BE49-F238E27FC236}">
                <a16:creationId xmlns:a16="http://schemas.microsoft.com/office/drawing/2014/main" id="{A95BCDB5-02AE-4E4D-818C-61F5B7B2F9CE}"/>
              </a:ext>
            </a:extLst>
          </p:cNvPr>
          <p:cNvSpPr>
            <a:spLocks noGrp="1"/>
          </p:cNvSpPr>
          <p:nvPr>
            <p:ph type="body" sz="quarter" idx="92" hasCustomPrompt="1"/>
          </p:nvPr>
        </p:nvSpPr>
        <p:spPr>
          <a:xfrm>
            <a:off x="5672999" y="1263032"/>
            <a:ext cx="846000" cy="10800"/>
          </a:xfrm>
          <a:solidFill>
            <a:schemeClr val="tx1"/>
          </a:solidFill>
        </p:spPr>
        <p:txBody>
          <a:bodyPr/>
          <a:lstStyle>
            <a:lvl1pPr>
              <a:defRPr sz="100">
                <a:noFill/>
              </a:defRPr>
            </a:lvl1pPr>
          </a:lstStyle>
          <a:p>
            <a:pPr lvl="0"/>
            <a:r>
              <a:rPr lang="en-GB" dirty="0"/>
              <a:t> </a:t>
            </a:r>
          </a:p>
        </p:txBody>
      </p:sp>
      <p:sp>
        <p:nvSpPr>
          <p:cNvPr id="26" name="Text Placeholder 4">
            <a:extLst>
              <a:ext uri="{FF2B5EF4-FFF2-40B4-BE49-F238E27FC236}">
                <a16:creationId xmlns:a16="http://schemas.microsoft.com/office/drawing/2014/main" id="{C30BF45E-6352-493C-9C5C-400373FF4CEC}"/>
              </a:ext>
            </a:extLst>
          </p:cNvPr>
          <p:cNvSpPr>
            <a:spLocks noGrp="1"/>
          </p:cNvSpPr>
          <p:nvPr>
            <p:ph type="body" sz="quarter" idx="94" hasCustomPrompt="1"/>
          </p:nvPr>
        </p:nvSpPr>
        <p:spPr>
          <a:xfrm>
            <a:off x="643799" y="6477062"/>
            <a:ext cx="7200" cy="190800"/>
          </a:xfrm>
          <a:solidFill>
            <a:schemeClr val="tx1"/>
          </a:solidFill>
        </p:spPr>
        <p:txBody>
          <a:bodyPr/>
          <a:lstStyle>
            <a:lvl1pPr>
              <a:defRPr sz="100">
                <a:noFill/>
              </a:defRPr>
            </a:lvl1pPr>
          </a:lstStyle>
          <a:p>
            <a:pPr lvl="0"/>
            <a:r>
              <a:rPr lang="en-GB" dirty="0"/>
              <a:t> </a:t>
            </a:r>
          </a:p>
        </p:txBody>
      </p:sp>
      <p:sp>
        <p:nvSpPr>
          <p:cNvPr id="11" name="Text Placeholder Logo">
            <a:extLst>
              <a:ext uri="{FF2B5EF4-FFF2-40B4-BE49-F238E27FC236}">
                <a16:creationId xmlns:a16="http://schemas.microsoft.com/office/drawing/2014/main" id="{DB060C6D-F198-436C-990E-DB47F972BE5D}"/>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solidFill>
                  <a:schemeClr val="tx1"/>
                </a:solidFill>
              </a:defRPr>
            </a:lvl1pPr>
          </a:lstStyle>
          <a:p>
            <a:pPr lvl="0"/>
            <a:r>
              <a:rPr lang="en-GB" dirty="0"/>
              <a:t>.</a:t>
            </a:r>
          </a:p>
        </p:txBody>
      </p:sp>
      <p:sp>
        <p:nvSpPr>
          <p:cNvPr id="5" name="Date Placeholder 4">
            <a:extLst>
              <a:ext uri="{FF2B5EF4-FFF2-40B4-BE49-F238E27FC236}">
                <a16:creationId xmlns:a16="http://schemas.microsoft.com/office/drawing/2014/main" id="{2A2FF96C-5DA3-4CCA-9644-29BA2D7B21CF}"/>
              </a:ext>
            </a:extLst>
          </p:cNvPr>
          <p:cNvSpPr>
            <a:spLocks noGrp="1"/>
          </p:cNvSpPr>
          <p:nvPr>
            <p:ph type="dt" sz="half" idx="96"/>
          </p:nvPr>
        </p:nvSpPr>
        <p:spPr/>
        <p:txBody>
          <a:bodyPr/>
          <a:lstStyle/>
          <a:p>
            <a:fld id="{48467BFD-4FA6-4877-AD65-AA3C06C67D2F}" type="datetime4">
              <a:rPr lang="en-GB" smtClean="0"/>
              <a:t>12 October 2023</a:t>
            </a:fld>
            <a:endParaRPr lang="en-GB" dirty="0"/>
          </a:p>
        </p:txBody>
      </p:sp>
      <p:sp>
        <p:nvSpPr>
          <p:cNvPr id="6" name="Footer Placeholder 5">
            <a:extLst>
              <a:ext uri="{FF2B5EF4-FFF2-40B4-BE49-F238E27FC236}">
                <a16:creationId xmlns:a16="http://schemas.microsoft.com/office/drawing/2014/main" id="{27988E0A-0898-433A-815F-994ABE98F3B1}"/>
              </a:ext>
            </a:extLst>
          </p:cNvPr>
          <p:cNvSpPr>
            <a:spLocks noGrp="1"/>
          </p:cNvSpPr>
          <p:nvPr>
            <p:ph type="ftr" sz="quarter" idx="97"/>
          </p:nvPr>
        </p:nvSpPr>
        <p:spPr/>
        <p:txBody>
          <a:bodyPr/>
          <a:lstStyle>
            <a:lvl1pPr>
              <a:defRPr>
                <a:solidFill>
                  <a:schemeClr val="tx1"/>
                </a:solidFill>
              </a:defRPr>
            </a:lvl1pPr>
          </a:lstStyle>
          <a:p>
            <a:endParaRPr lang="en-GB" dirty="0"/>
          </a:p>
        </p:txBody>
      </p:sp>
      <p:sp>
        <p:nvSpPr>
          <p:cNvPr id="7" name="Slide Number Placeholder 6">
            <a:extLst>
              <a:ext uri="{FF2B5EF4-FFF2-40B4-BE49-F238E27FC236}">
                <a16:creationId xmlns:a16="http://schemas.microsoft.com/office/drawing/2014/main" id="{E6C3E69A-AC69-4D24-8FE2-19C81FD91CB2}"/>
              </a:ext>
            </a:extLst>
          </p:cNvPr>
          <p:cNvSpPr>
            <a:spLocks noGrp="1"/>
          </p:cNvSpPr>
          <p:nvPr>
            <p:ph type="sldNum" sz="quarter" idx="98"/>
          </p:nvPr>
        </p:nvSpPr>
        <p:spPr/>
        <p:txBody>
          <a:bodyPr/>
          <a:lstStyle>
            <a:lvl1pPr>
              <a:defRPr>
                <a:solidFill>
                  <a:schemeClr val="tx1"/>
                </a:solidFill>
              </a:defRPr>
            </a:lvl1p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050695096"/>
      </p:ext>
    </p:extLst>
  </p:cSld>
  <p:clrMapOvr>
    <a:masterClrMapping/>
  </p:clrMapOvr>
  <p:extLst>
    <p:ext uri="{DCECCB84-F9BA-43D5-87BE-67443E8EF086}">
      <p15:sldGuideLst xmlns:p15="http://schemas.microsoft.com/office/powerpoint/2012/main">
        <p15:guide id="1" pos="386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Text">
    <p:bg>
      <p:bgPr>
        <a:solidFill>
          <a:srgbClr val="A2A9B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11695014"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1169431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11694318"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442912FC-616D-44C4-9CFE-8C3E14A22095}"/>
              </a:ext>
            </a:extLst>
          </p:cNvPr>
          <p:cNvSpPr>
            <a:spLocks noGrp="1"/>
          </p:cNvSpPr>
          <p:nvPr>
            <p:ph type="dt" sz="half" idx="93"/>
          </p:nvPr>
        </p:nvSpPr>
        <p:spPr/>
        <p:txBody>
          <a:bodyPr/>
          <a:lstStyle/>
          <a:p>
            <a:fld id="{5BE6CBEC-F540-4A5E-8FC0-19F0C98C2ADC}" type="datetime4">
              <a:rPr lang="en-GB" smtClean="0"/>
              <a:t>12 October 2023</a:t>
            </a:fld>
            <a:endParaRPr lang="en-GB" dirty="0"/>
          </a:p>
        </p:txBody>
      </p:sp>
      <p:sp>
        <p:nvSpPr>
          <p:cNvPr id="6" name="Footer Placeholder 5">
            <a:extLst>
              <a:ext uri="{FF2B5EF4-FFF2-40B4-BE49-F238E27FC236}">
                <a16:creationId xmlns:a16="http://schemas.microsoft.com/office/drawing/2014/main" id="{0D024430-AA56-4EBB-8F3C-4C06A1E9E7AE}"/>
              </a:ext>
            </a:extLst>
          </p:cNvPr>
          <p:cNvSpPr>
            <a:spLocks noGrp="1"/>
          </p:cNvSpPr>
          <p:nvPr>
            <p:ph type="ftr" sz="quarter" idx="94"/>
          </p:nvPr>
        </p:nvSpPr>
        <p:spPr/>
        <p:txBody>
          <a:bodyPr/>
          <a:lstStyle/>
          <a:p>
            <a:endParaRPr lang="en-GB" dirty="0"/>
          </a:p>
        </p:txBody>
      </p:sp>
      <p:sp>
        <p:nvSpPr>
          <p:cNvPr id="7" name="Slide Number Placeholder 6">
            <a:extLst>
              <a:ext uri="{FF2B5EF4-FFF2-40B4-BE49-F238E27FC236}">
                <a16:creationId xmlns:a16="http://schemas.microsoft.com/office/drawing/2014/main" id="{928C991F-E9A0-4A69-8A6F-3CC58B0D9232}"/>
              </a:ext>
            </a:extLst>
          </p:cNvPr>
          <p:cNvSpPr>
            <a:spLocks noGrp="1"/>
          </p:cNvSpPr>
          <p:nvPr>
            <p:ph type="sldNum" sz="quarter" idx="95"/>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7394483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Full Page Text">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11694314"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10">
            <a:extLst>
              <a:ext uri="{FF2B5EF4-FFF2-40B4-BE49-F238E27FC236}">
                <a16:creationId xmlns:a16="http://schemas.microsoft.com/office/drawing/2014/main" id="{C460EF2B-AC37-4C8F-A472-744A4C41C6F6}"/>
              </a:ext>
            </a:extLst>
          </p:cNvPr>
          <p:cNvSpPr>
            <a:spLocks noGrp="1"/>
          </p:cNvSpPr>
          <p:nvPr>
            <p:ph type="dt" sz="half" idx="46"/>
          </p:nvPr>
        </p:nvSpPr>
        <p:spPr/>
        <p:txBody>
          <a:bodyPr/>
          <a:lstStyle/>
          <a:p>
            <a:fld id="{87DAD8C9-C8E7-4622-8A5D-2EE5EC66ACFD}" type="datetime4">
              <a:rPr lang="en-GB" smtClean="0"/>
              <a:t>12 October 2023</a:t>
            </a:fld>
            <a:endParaRPr lang="en-GB" dirty="0"/>
          </a:p>
        </p:txBody>
      </p:sp>
      <p:sp>
        <p:nvSpPr>
          <p:cNvPr id="12" name="Footer Placeholder 11">
            <a:extLst>
              <a:ext uri="{FF2B5EF4-FFF2-40B4-BE49-F238E27FC236}">
                <a16:creationId xmlns:a16="http://schemas.microsoft.com/office/drawing/2014/main" id="{A6C9D71F-AB53-4AE8-A81E-E4C9CE1DE5CA}"/>
              </a:ext>
            </a:extLst>
          </p:cNvPr>
          <p:cNvSpPr>
            <a:spLocks noGrp="1"/>
          </p:cNvSpPr>
          <p:nvPr>
            <p:ph type="ftr" sz="quarter" idx="47"/>
          </p:nvPr>
        </p:nvSpPr>
        <p:spPr/>
        <p:txBody>
          <a:bodyPr/>
          <a:lstStyle/>
          <a:p>
            <a:endParaRPr lang="en-GB" dirty="0"/>
          </a:p>
        </p:txBody>
      </p:sp>
      <p:sp>
        <p:nvSpPr>
          <p:cNvPr id="13" name="Slide Number Placeholder 12">
            <a:extLst>
              <a:ext uri="{FF2B5EF4-FFF2-40B4-BE49-F238E27FC236}">
                <a16:creationId xmlns:a16="http://schemas.microsoft.com/office/drawing/2014/main" id="{719F3759-5B36-4401-BCB3-18865F66202C}"/>
              </a:ext>
            </a:extLst>
          </p:cNvPr>
          <p:cNvSpPr>
            <a:spLocks noGrp="1"/>
          </p:cNvSpPr>
          <p:nvPr>
            <p:ph type="sldNum" sz="quarter" idx="48"/>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0316149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Textboxes">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574066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Text Placeholder 7">
            <a:extLst>
              <a:ext uri="{FF2B5EF4-FFF2-40B4-BE49-F238E27FC236}">
                <a16:creationId xmlns:a16="http://schemas.microsoft.com/office/drawing/2014/main" id="{8F8075B2-9858-4087-B7C2-3255330303C4}"/>
              </a:ext>
            </a:extLst>
          </p:cNvPr>
          <p:cNvSpPr>
            <a:spLocks noGrp="1"/>
          </p:cNvSpPr>
          <p:nvPr>
            <p:ph type="body" sz="quarter" idx="93" hasCustomPrompt="1"/>
          </p:nvPr>
        </p:nvSpPr>
        <p:spPr>
          <a:xfrm>
            <a:off x="6234646" y="1478705"/>
            <a:ext cx="5676356"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792680CA-F418-4E38-AFCA-9327BB708FE1}"/>
              </a:ext>
            </a:extLst>
          </p:cNvPr>
          <p:cNvSpPr>
            <a:spLocks noGrp="1"/>
          </p:cNvSpPr>
          <p:nvPr>
            <p:ph type="dt" sz="half" idx="94"/>
          </p:nvPr>
        </p:nvSpPr>
        <p:spPr/>
        <p:txBody>
          <a:bodyPr/>
          <a:lstStyle/>
          <a:p>
            <a:fld id="{00E01680-F83F-45D3-8ED0-FA70CEE94549}" type="datetime4">
              <a:rPr lang="en-GB" smtClean="0"/>
              <a:t>12 October 2023</a:t>
            </a:fld>
            <a:endParaRPr lang="en-GB" dirty="0"/>
          </a:p>
        </p:txBody>
      </p:sp>
      <p:sp>
        <p:nvSpPr>
          <p:cNvPr id="6" name="Footer Placeholder 5">
            <a:extLst>
              <a:ext uri="{FF2B5EF4-FFF2-40B4-BE49-F238E27FC236}">
                <a16:creationId xmlns:a16="http://schemas.microsoft.com/office/drawing/2014/main" id="{CD79C35C-FDD3-4E78-96E1-A1544DF897B4}"/>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E992D9BA-3352-484D-8CC1-A43FA5C09B90}"/>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813932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extboxes">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5">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4" y="1478705"/>
            <a:ext cx="371520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Text Placeholder 8">
            <a:extLst>
              <a:ext uri="{FF2B5EF4-FFF2-40B4-BE49-F238E27FC236}">
                <a16:creationId xmlns:a16="http://schemas.microsoft.com/office/drawing/2014/main" id="{8F8075B2-9858-4087-B7C2-3255330303C4}"/>
              </a:ext>
            </a:extLst>
          </p:cNvPr>
          <p:cNvSpPr>
            <a:spLocks noGrp="1"/>
          </p:cNvSpPr>
          <p:nvPr>
            <p:ph type="body" sz="quarter" idx="93" hasCustomPrompt="1"/>
          </p:nvPr>
        </p:nvSpPr>
        <p:spPr>
          <a:xfrm>
            <a:off x="4205900" y="1478705"/>
            <a:ext cx="371520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9">
            <a:extLst>
              <a:ext uri="{FF2B5EF4-FFF2-40B4-BE49-F238E27FC236}">
                <a16:creationId xmlns:a16="http://schemas.microsoft.com/office/drawing/2014/main" id="{5C1F9021-E3AB-4138-A26C-63240F4969D1}"/>
              </a:ext>
            </a:extLst>
          </p:cNvPr>
          <p:cNvSpPr>
            <a:spLocks noGrp="1"/>
          </p:cNvSpPr>
          <p:nvPr>
            <p:ph type="body" sz="quarter" idx="94" hasCustomPrompt="1"/>
          </p:nvPr>
        </p:nvSpPr>
        <p:spPr>
          <a:xfrm>
            <a:off x="8195803" y="1478705"/>
            <a:ext cx="371520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E1C23ABE-13B3-4FC7-930D-AF00BC5751DC}"/>
              </a:ext>
            </a:extLst>
          </p:cNvPr>
          <p:cNvSpPr>
            <a:spLocks noGrp="1"/>
          </p:cNvSpPr>
          <p:nvPr>
            <p:ph type="dt" sz="half" idx="95"/>
          </p:nvPr>
        </p:nvSpPr>
        <p:spPr/>
        <p:txBody>
          <a:bodyPr/>
          <a:lstStyle/>
          <a:p>
            <a:fld id="{54972008-527E-4CBC-B3D4-CDD15469DE05}" type="datetime4">
              <a:rPr lang="en-GB" smtClean="0"/>
              <a:t>12 October 2023</a:t>
            </a:fld>
            <a:endParaRPr lang="en-GB" dirty="0"/>
          </a:p>
        </p:txBody>
      </p:sp>
      <p:sp>
        <p:nvSpPr>
          <p:cNvPr id="6" name="Footer Placeholder 5">
            <a:extLst>
              <a:ext uri="{FF2B5EF4-FFF2-40B4-BE49-F238E27FC236}">
                <a16:creationId xmlns:a16="http://schemas.microsoft.com/office/drawing/2014/main" id="{777FDCE0-E3C4-45ED-8E3B-575E67222034}"/>
              </a:ext>
            </a:extLst>
          </p:cNvPr>
          <p:cNvSpPr>
            <a:spLocks noGrp="1"/>
          </p:cNvSpPr>
          <p:nvPr>
            <p:ph type="ftr" sz="quarter" idx="96"/>
          </p:nvPr>
        </p:nvSpPr>
        <p:spPr/>
        <p:txBody>
          <a:bodyPr/>
          <a:lstStyle/>
          <a:p>
            <a:endParaRPr lang="en-GB" dirty="0"/>
          </a:p>
        </p:txBody>
      </p:sp>
      <p:sp>
        <p:nvSpPr>
          <p:cNvPr id="7" name="Slide Number Placeholder 6">
            <a:extLst>
              <a:ext uri="{FF2B5EF4-FFF2-40B4-BE49-F238E27FC236}">
                <a16:creationId xmlns:a16="http://schemas.microsoft.com/office/drawing/2014/main" id="{1EB778C0-76AD-4DC8-86B0-A4BFC141426E}"/>
              </a:ext>
            </a:extLst>
          </p:cNvPr>
          <p:cNvSpPr>
            <a:spLocks noGrp="1"/>
          </p:cNvSpPr>
          <p:nvPr>
            <p:ph type="sldNum" sz="quarter" idx="97"/>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3399855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10"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14"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5" name="Chart Placeholder 4">
            <a:extLst>
              <a:ext uri="{FF2B5EF4-FFF2-40B4-BE49-F238E27FC236}">
                <a16:creationId xmlns:a16="http://schemas.microsoft.com/office/drawing/2014/main" id="{F348C85A-6D46-47C9-A25B-A10C6BB4E603}"/>
              </a:ext>
            </a:extLst>
          </p:cNvPr>
          <p:cNvSpPr>
            <a:spLocks noGrp="1"/>
          </p:cNvSpPr>
          <p:nvPr>
            <p:ph type="chart" sz="quarter" idx="93" hasCustomPrompt="1"/>
          </p:nvPr>
        </p:nvSpPr>
        <p:spPr>
          <a:xfrm>
            <a:off x="216694" y="1478705"/>
            <a:ext cx="11694305" cy="4808128"/>
          </a:xfrm>
        </p:spPr>
        <p:txBody>
          <a:bodyPr lIns="0" tIns="72000" rIns="0" bIns="0" anchor="t"/>
          <a:lstStyle>
            <a:lvl1pPr marL="0" indent="0" algn="ctr">
              <a:buNone/>
              <a:defRPr sz="1400"/>
            </a:lvl1pPr>
          </a:lstStyle>
          <a:p>
            <a:r>
              <a:rPr lang="en-GB" dirty="0"/>
              <a:t>Click the icon to insert a chart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172ED477-319C-43C0-A7CD-C26E1C9AB7DA}"/>
              </a:ext>
            </a:extLst>
          </p:cNvPr>
          <p:cNvSpPr>
            <a:spLocks noGrp="1"/>
          </p:cNvSpPr>
          <p:nvPr>
            <p:ph type="dt" sz="half" idx="94"/>
          </p:nvPr>
        </p:nvSpPr>
        <p:spPr/>
        <p:txBody>
          <a:bodyPr/>
          <a:lstStyle/>
          <a:p>
            <a:fld id="{3C04F81B-3954-4C77-AD45-CA864CB69612}" type="datetime4">
              <a:rPr lang="en-GB" smtClean="0"/>
              <a:t>12 October 2023</a:t>
            </a:fld>
            <a:endParaRPr lang="en-GB" dirty="0"/>
          </a:p>
        </p:txBody>
      </p:sp>
      <p:sp>
        <p:nvSpPr>
          <p:cNvPr id="7" name="Footer Placeholder 6">
            <a:extLst>
              <a:ext uri="{FF2B5EF4-FFF2-40B4-BE49-F238E27FC236}">
                <a16:creationId xmlns:a16="http://schemas.microsoft.com/office/drawing/2014/main" id="{6E0DC9EA-A031-4FDF-877E-7ED6F6DA12F6}"/>
              </a:ext>
            </a:extLst>
          </p:cNvPr>
          <p:cNvSpPr>
            <a:spLocks noGrp="1"/>
          </p:cNvSpPr>
          <p:nvPr>
            <p:ph type="ftr" sz="quarter" idx="95"/>
          </p:nvPr>
        </p:nvSpPr>
        <p:spPr/>
        <p:txBody>
          <a:bodyPr/>
          <a:lstStyle/>
          <a:p>
            <a:endParaRPr lang="en-GB" dirty="0"/>
          </a:p>
        </p:txBody>
      </p:sp>
      <p:sp>
        <p:nvSpPr>
          <p:cNvPr id="8" name="Slide Number Placeholder 7">
            <a:extLst>
              <a:ext uri="{FF2B5EF4-FFF2-40B4-BE49-F238E27FC236}">
                <a16:creationId xmlns:a16="http://schemas.microsoft.com/office/drawing/2014/main" id="{14DD24AD-00FE-49D9-8135-8A37F8E55F7F}"/>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4175784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and Half Text and Chart">
    <p:bg>
      <p:bgPr>
        <a:solidFill>
          <a:srgbClr val="A2A9B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161CE6-F8A9-43CF-8271-2FF1863BB9AF}"/>
              </a:ext>
            </a:extLst>
          </p:cNvPr>
          <p:cNvSpPr/>
          <p:nvPr userDrawn="1"/>
        </p:nvSpPr>
        <p:spPr>
          <a:xfrm>
            <a:off x="6096346" y="365125"/>
            <a:ext cx="6095653" cy="5921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600"/>
              </a:spcAft>
            </a:pPr>
            <a:endParaRPr lang="en-GB" dirty="0"/>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Chart Placeholder 4">
            <a:extLst>
              <a:ext uri="{FF2B5EF4-FFF2-40B4-BE49-F238E27FC236}">
                <a16:creationId xmlns:a16="http://schemas.microsoft.com/office/drawing/2014/main" id="{025F5958-AC03-41A3-A084-0AFFFCE2B065}"/>
              </a:ext>
            </a:extLst>
          </p:cNvPr>
          <p:cNvSpPr>
            <a:spLocks noGrp="1"/>
          </p:cNvSpPr>
          <p:nvPr>
            <p:ph type="chart" sz="quarter" idx="93" hasCustomPrompt="1"/>
          </p:nvPr>
        </p:nvSpPr>
        <p:spPr>
          <a:xfrm>
            <a:off x="6518030" y="1873747"/>
            <a:ext cx="5253284" cy="4413085"/>
          </a:xfrm>
        </p:spPr>
        <p:txBody>
          <a:bodyPr lIns="0" tIns="72000" rIns="0" bIns="0" anchor="t"/>
          <a:lstStyle>
            <a:lvl1pPr marL="0" indent="0" algn="ctr">
              <a:buNone/>
              <a:defRPr sz="1400"/>
            </a:lvl1pPr>
          </a:lstStyle>
          <a:p>
            <a:r>
              <a:rPr lang="en-GB" dirty="0"/>
              <a:t>Click the icon to insert a chart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
            <a:extLst>
              <a:ext uri="{FF2B5EF4-FFF2-40B4-BE49-F238E27FC236}">
                <a16:creationId xmlns:a16="http://schemas.microsoft.com/office/drawing/2014/main" id="{BEAEFE73-BF68-44A6-93D1-FB182C0DE201}"/>
              </a:ext>
            </a:extLst>
          </p:cNvPr>
          <p:cNvPicPr>
            <a:picLocks noChangeAspect="1"/>
          </p:cNvPicPr>
          <p:nvPr userDrawn="1"/>
        </p:nvPicPr>
        <p:blipFill>
          <a:blip r:embed="rId2"/>
          <a:stretch>
            <a:fillRect/>
          </a:stretch>
        </p:blipFill>
        <p:spPr>
          <a:xfrm>
            <a:off x="11029235" y="6452108"/>
            <a:ext cx="885050" cy="164383"/>
          </a:xfrm>
          <a:prstGeom prst="rect">
            <a:avLst/>
          </a:prstGeom>
        </p:spPr>
      </p:pic>
      <p:sp>
        <p:nvSpPr>
          <p:cNvPr id="6" name="Date Placeholder 5">
            <a:extLst>
              <a:ext uri="{FF2B5EF4-FFF2-40B4-BE49-F238E27FC236}">
                <a16:creationId xmlns:a16="http://schemas.microsoft.com/office/drawing/2014/main" id="{015F5DD5-4FF1-4808-A1EE-DE4550F25C0E}"/>
              </a:ext>
            </a:extLst>
          </p:cNvPr>
          <p:cNvSpPr>
            <a:spLocks noGrp="1"/>
          </p:cNvSpPr>
          <p:nvPr>
            <p:ph type="dt" sz="half" idx="94"/>
          </p:nvPr>
        </p:nvSpPr>
        <p:spPr/>
        <p:txBody>
          <a:bodyPr/>
          <a:lstStyle/>
          <a:p>
            <a:fld id="{4FCB6D49-9CC8-483D-9161-C3B992725DEA}" type="datetime4">
              <a:rPr lang="en-GB" smtClean="0"/>
              <a:t>12 October 2023</a:t>
            </a:fld>
            <a:endParaRPr lang="en-GB" dirty="0"/>
          </a:p>
        </p:txBody>
      </p:sp>
      <p:sp>
        <p:nvSpPr>
          <p:cNvPr id="7" name="Footer Placeholder 6">
            <a:extLst>
              <a:ext uri="{FF2B5EF4-FFF2-40B4-BE49-F238E27FC236}">
                <a16:creationId xmlns:a16="http://schemas.microsoft.com/office/drawing/2014/main" id="{77ABD97B-B0E0-4959-8615-B42858EB8532}"/>
              </a:ext>
            </a:extLst>
          </p:cNvPr>
          <p:cNvSpPr>
            <a:spLocks noGrp="1"/>
          </p:cNvSpPr>
          <p:nvPr>
            <p:ph type="ftr" sz="quarter" idx="95"/>
          </p:nvPr>
        </p:nvSpPr>
        <p:spPr/>
        <p:txBody>
          <a:bodyPr/>
          <a:lstStyle/>
          <a:p>
            <a:endParaRPr lang="en-GB" dirty="0"/>
          </a:p>
        </p:txBody>
      </p:sp>
      <p:sp>
        <p:nvSpPr>
          <p:cNvPr id="8" name="Slide Number Placeholder 7">
            <a:extLst>
              <a:ext uri="{FF2B5EF4-FFF2-40B4-BE49-F238E27FC236}">
                <a16:creationId xmlns:a16="http://schemas.microsoft.com/office/drawing/2014/main" id="{151D9AD5-67BE-41BC-A1B5-A44AFDD51527}"/>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25116985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and Half Text and Chart White">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23"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1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Chart Placeholder 4">
            <a:extLst>
              <a:ext uri="{FF2B5EF4-FFF2-40B4-BE49-F238E27FC236}">
                <a16:creationId xmlns:a16="http://schemas.microsoft.com/office/drawing/2014/main" id="{025F5958-AC03-41A3-A084-0AFFFCE2B065}"/>
              </a:ext>
            </a:extLst>
          </p:cNvPr>
          <p:cNvSpPr>
            <a:spLocks noGrp="1"/>
          </p:cNvSpPr>
          <p:nvPr>
            <p:ph type="chart" sz="quarter" idx="93" hasCustomPrompt="1"/>
          </p:nvPr>
        </p:nvSpPr>
        <p:spPr>
          <a:xfrm>
            <a:off x="6518030" y="1873747"/>
            <a:ext cx="5253284" cy="4413085"/>
          </a:xfrm>
        </p:spPr>
        <p:txBody>
          <a:bodyPr lIns="0" tIns="72000" rIns="0" bIns="0" anchor="t"/>
          <a:lstStyle>
            <a:lvl1pPr marL="0" indent="0" algn="ctr">
              <a:buNone/>
              <a:defRPr sz="1400"/>
            </a:lvl1pPr>
          </a:lstStyle>
          <a:p>
            <a:r>
              <a:rPr lang="en-GB" dirty="0"/>
              <a:t>Click the icon to insert a chart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BDDB20D6-E5B4-4A77-902C-A19FF381C757}"/>
              </a:ext>
            </a:extLst>
          </p:cNvPr>
          <p:cNvSpPr>
            <a:spLocks noGrp="1"/>
          </p:cNvSpPr>
          <p:nvPr>
            <p:ph type="dt" sz="half" idx="94"/>
          </p:nvPr>
        </p:nvSpPr>
        <p:spPr/>
        <p:txBody>
          <a:bodyPr/>
          <a:lstStyle/>
          <a:p>
            <a:fld id="{BF63158C-4112-41B7-A686-675E014B0CB6}" type="datetime4">
              <a:rPr lang="en-GB" smtClean="0"/>
              <a:t>12 October 2023</a:t>
            </a:fld>
            <a:endParaRPr lang="en-GB" dirty="0"/>
          </a:p>
        </p:txBody>
      </p:sp>
      <p:sp>
        <p:nvSpPr>
          <p:cNvPr id="7" name="Footer Placeholder 6">
            <a:extLst>
              <a:ext uri="{FF2B5EF4-FFF2-40B4-BE49-F238E27FC236}">
                <a16:creationId xmlns:a16="http://schemas.microsoft.com/office/drawing/2014/main" id="{35D72FA3-0D56-482B-BB58-B7C9AD092C23}"/>
              </a:ext>
            </a:extLst>
          </p:cNvPr>
          <p:cNvSpPr>
            <a:spLocks noGrp="1"/>
          </p:cNvSpPr>
          <p:nvPr>
            <p:ph type="ftr" sz="quarter" idx="95"/>
          </p:nvPr>
        </p:nvSpPr>
        <p:spPr/>
        <p:txBody>
          <a:bodyPr/>
          <a:lstStyle/>
          <a:p>
            <a:endParaRPr lang="en-GB" dirty="0"/>
          </a:p>
        </p:txBody>
      </p:sp>
      <p:sp>
        <p:nvSpPr>
          <p:cNvPr id="8" name="Slide Number Placeholder 7">
            <a:extLst>
              <a:ext uri="{FF2B5EF4-FFF2-40B4-BE49-F238E27FC236}">
                <a16:creationId xmlns:a16="http://schemas.microsoft.com/office/drawing/2014/main" id="{E1E81EA7-FC7E-434F-A5B8-714FF0776444}"/>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9774164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Aligne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1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11"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9D177B28-B759-4A4D-9E96-0632EBCDF24B}"/>
              </a:ext>
            </a:extLst>
          </p:cNvPr>
          <p:cNvSpPr>
            <a:spLocks noGrp="1"/>
          </p:cNvSpPr>
          <p:nvPr>
            <p:ph type="dt" sz="half" idx="93"/>
          </p:nvPr>
        </p:nvSpPr>
        <p:spPr/>
        <p:txBody>
          <a:bodyPr/>
          <a:lstStyle/>
          <a:p>
            <a:fld id="{C6C606F5-D92A-48F6-A652-EF499F703295}" type="datetime4">
              <a:rPr lang="en-GB" smtClean="0"/>
              <a:t>12 October 2023</a:t>
            </a:fld>
            <a:endParaRPr lang="en-GB" dirty="0"/>
          </a:p>
        </p:txBody>
      </p:sp>
      <p:sp>
        <p:nvSpPr>
          <p:cNvPr id="6" name="Footer Placeholder 5">
            <a:extLst>
              <a:ext uri="{FF2B5EF4-FFF2-40B4-BE49-F238E27FC236}">
                <a16:creationId xmlns:a16="http://schemas.microsoft.com/office/drawing/2014/main" id="{FDE2B0E7-FB7B-47E4-B4AC-D4C815E52C7F}"/>
              </a:ext>
            </a:extLst>
          </p:cNvPr>
          <p:cNvSpPr>
            <a:spLocks noGrp="1"/>
          </p:cNvSpPr>
          <p:nvPr>
            <p:ph type="ftr" sz="quarter" idx="94"/>
          </p:nvPr>
        </p:nvSpPr>
        <p:spPr/>
        <p:txBody>
          <a:bodyPr/>
          <a:lstStyle/>
          <a:p>
            <a:endParaRPr lang="en-GB" dirty="0"/>
          </a:p>
        </p:txBody>
      </p:sp>
      <p:sp>
        <p:nvSpPr>
          <p:cNvPr id="7" name="Slide Number Placeholder 6">
            <a:extLst>
              <a:ext uri="{FF2B5EF4-FFF2-40B4-BE49-F238E27FC236}">
                <a16:creationId xmlns:a16="http://schemas.microsoft.com/office/drawing/2014/main" id="{AA8F0E24-4C01-48F0-BEFA-08753D17E3AC}"/>
              </a:ext>
            </a:extLst>
          </p:cNvPr>
          <p:cNvSpPr>
            <a:spLocks noGrp="1"/>
          </p:cNvSpPr>
          <p:nvPr>
            <p:ph type="sldNum" sz="quarter" idx="95"/>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819206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D4A87D-81F6-4025-BA72-0111EBD4BFDE}"/>
              </a:ext>
            </a:extLst>
          </p:cNvPr>
          <p:cNvSpPr>
            <a:spLocks noGrp="1"/>
          </p:cNvSpPr>
          <p:nvPr>
            <p:ph type="pic" sz="quarter" idx="65" hasCustomPrompt="1"/>
          </p:nvPr>
        </p:nvSpPr>
        <p:spPr>
          <a:xfrm>
            <a:off x="216000" y="453600"/>
            <a:ext cx="6174000" cy="5274000"/>
          </a:xfrm>
          <a:solidFill>
            <a:srgbClr val="E3E3E5"/>
          </a:solidFill>
        </p:spPr>
        <p:txBody>
          <a:bodyPr lIns="0" tIns="72000" rIns="0" bIns="0"/>
          <a:lstStyle>
            <a:lvl1pPr marL="0" indent="0" algn="ctr">
              <a:buNone/>
              <a:defRPr sz="1400">
                <a:solidFill>
                  <a:schemeClr val="tx1"/>
                </a:solidFill>
              </a:defRPr>
            </a:lvl1pPr>
          </a:lstStyle>
          <a:p>
            <a:r>
              <a:rPr lang="en-GB" noProof="0"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6778800" y="1422000"/>
            <a:ext cx="4363200" cy="1198800"/>
          </a:xfrm>
        </p:spPr>
        <p:txBody>
          <a:bodyPr lIns="0" tIns="0" rIns="0" bIns="0" anchor="t" anchorCtr="0"/>
          <a:lstStyle>
            <a:lvl1pPr algn="l">
              <a:defRPr sz="2600" cap="none" baseline="0">
                <a:solidFill>
                  <a:srgbClr val="1F3144"/>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7270483" y="2941893"/>
            <a:ext cx="3885513" cy="252000"/>
          </a:xfrm>
        </p:spPr>
        <p:txBody>
          <a:bodyPr lIns="0" tIns="0" rIns="0" bIns="0" anchor="t"/>
          <a:lstStyle>
            <a:lvl1pPr marL="0" indent="0" algn="l">
              <a:buNone/>
              <a:defRPr sz="1600">
                <a:solidFill>
                  <a:srgbClr val="005AFF"/>
                </a:solidFill>
              </a:defRPr>
            </a:lvl1pPr>
            <a:lvl2pPr>
              <a:defRPr sz="2000"/>
            </a:lvl2pPr>
            <a:lvl3pPr>
              <a:defRPr sz="2000"/>
            </a:lvl3pPr>
            <a:lvl4pPr>
              <a:defRPr sz="1800"/>
            </a:lvl4pPr>
            <a:lvl5pPr>
              <a:defRPr sz="1600"/>
            </a:lvl5pPr>
          </a:lstStyle>
          <a:p>
            <a:pPr lvl="0"/>
            <a:r>
              <a:rPr lang="en-GB" dirty="0"/>
              <a:t>Enter name here</a:t>
            </a:r>
          </a:p>
        </p:txBody>
      </p:sp>
      <p:sp>
        <p:nvSpPr>
          <p:cNvPr id="8" name="Text Placeholder 7">
            <a:extLst>
              <a:ext uri="{FF2B5EF4-FFF2-40B4-BE49-F238E27FC236}">
                <a16:creationId xmlns:a16="http://schemas.microsoft.com/office/drawing/2014/main" id="{0A1C17F2-EEA8-4274-8DBC-2D5D86A7406F}"/>
              </a:ext>
            </a:extLst>
          </p:cNvPr>
          <p:cNvSpPr>
            <a:spLocks noGrp="1"/>
          </p:cNvSpPr>
          <p:nvPr>
            <p:ph type="body" sz="quarter" idx="63" hasCustomPrompt="1"/>
          </p:nvPr>
        </p:nvSpPr>
        <p:spPr>
          <a:xfrm>
            <a:off x="7270482" y="3188076"/>
            <a:ext cx="3884400" cy="252000"/>
          </a:xfrm>
        </p:spPr>
        <p:txBody>
          <a:bodyPr lIns="0" tIns="0" rIns="0" bIns="0"/>
          <a:lstStyle>
            <a:lvl1pPr marL="0" indent="0" algn="l">
              <a:buNone/>
              <a:defRPr sz="1600">
                <a:solidFill>
                  <a:srgbClr val="1F31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4" name="Date Placeholder 1">
            <a:extLst>
              <a:ext uri="{FF2B5EF4-FFF2-40B4-BE49-F238E27FC236}">
                <a16:creationId xmlns:a16="http://schemas.microsoft.com/office/drawing/2014/main" id="{13E46AB2-46A4-400E-B8E1-55181C350EBC}"/>
              </a:ext>
            </a:extLst>
          </p:cNvPr>
          <p:cNvSpPr>
            <a:spLocks noGrp="1"/>
          </p:cNvSpPr>
          <p:nvPr>
            <p:ph type="dt" sz="half" idx="2"/>
          </p:nvPr>
        </p:nvSpPr>
        <p:spPr>
          <a:xfrm>
            <a:off x="7270483" y="3668862"/>
            <a:ext cx="3884400" cy="252000"/>
          </a:xfrm>
          <a:prstGeom prst="rect">
            <a:avLst/>
          </a:prstGeom>
        </p:spPr>
        <p:txBody>
          <a:bodyPr vert="horz" lIns="0" tIns="0" rIns="0" bIns="0" rtlCol="0" anchor="t" anchorCtr="0"/>
          <a:lstStyle>
            <a:lvl1pPr algn="l">
              <a:defRPr sz="1600">
                <a:solidFill>
                  <a:srgbClr val="1F3144"/>
                </a:solidFill>
              </a:defRPr>
            </a:lvl1pPr>
          </a:lstStyle>
          <a:p>
            <a:fld id="{98D757E2-DEF0-4B43-A796-D28195E099C9}" type="datetime4">
              <a:rPr lang="en-GB" smtClean="0"/>
              <a:pPr/>
              <a:t>12 October 2023</a:t>
            </a:fld>
            <a:endParaRPr lang="en-GB" dirty="0"/>
          </a:p>
        </p:txBody>
      </p:sp>
      <p:pic>
        <p:nvPicPr>
          <p:cNvPr id="5" name="Graphic 4">
            <a:extLst>
              <a:ext uri="{FF2B5EF4-FFF2-40B4-BE49-F238E27FC236}">
                <a16:creationId xmlns:a16="http://schemas.microsoft.com/office/drawing/2014/main" id="{B87CDAFB-F162-F815-209E-9A34D39FF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98" y="6516925"/>
            <a:ext cx="1771200" cy="95311"/>
          </a:xfrm>
          <a:prstGeom prst="rect">
            <a:avLst/>
          </a:prstGeom>
        </p:spPr>
      </p:pic>
      <p:pic>
        <p:nvPicPr>
          <p:cNvPr id="6" name="Logo">
            <a:extLst>
              <a:ext uri="{FF2B5EF4-FFF2-40B4-BE49-F238E27FC236}">
                <a16:creationId xmlns:a16="http://schemas.microsoft.com/office/drawing/2014/main" id="{34CD788A-2633-F30C-022F-9B2D44FF8B2E}"/>
              </a:ext>
            </a:extLst>
          </p:cNvPr>
          <p:cNvPicPr>
            <a:picLocks noChangeAspect="1"/>
          </p:cNvPicPr>
          <p:nvPr userDrawn="1"/>
        </p:nvPicPr>
        <p:blipFill>
          <a:blip r:embed="rId4"/>
          <a:stretch>
            <a:fillRect/>
          </a:stretch>
        </p:blipFill>
        <p:spPr>
          <a:xfrm>
            <a:off x="11029235" y="6452108"/>
            <a:ext cx="885050" cy="164383"/>
          </a:xfrm>
          <a:prstGeom prst="rect">
            <a:avLst/>
          </a:prstGeom>
        </p:spPr>
      </p:pic>
    </p:spTree>
    <p:extLst>
      <p:ext uri="{BB962C8B-B14F-4D97-AF65-F5344CB8AC3E}">
        <p14:creationId xmlns:p14="http://schemas.microsoft.com/office/powerpoint/2010/main" val="17376692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02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hite w/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599B866C-CD0C-47C0-A192-6244483748FB}"/>
              </a:ext>
            </a:extLst>
          </p:cNvPr>
          <p:cNvSpPr>
            <a:spLocks noGrp="1"/>
          </p:cNvSpPr>
          <p:nvPr>
            <p:ph type="dt" sz="half" idx="68"/>
          </p:nvPr>
        </p:nvSpPr>
        <p:spPr/>
        <p:txBody>
          <a:bodyPr/>
          <a:lstStyle/>
          <a:p>
            <a:fld id="{9388309A-778E-49A1-BC2A-DF1945B5DFF4}" type="datetime4">
              <a:rPr lang="en-GB" smtClean="0"/>
              <a:t>12 October 2023</a:t>
            </a:fld>
            <a:endParaRPr lang="en-GB" dirty="0"/>
          </a:p>
        </p:txBody>
      </p:sp>
      <p:sp>
        <p:nvSpPr>
          <p:cNvPr id="7" name="Footer Placeholder 6">
            <a:extLst>
              <a:ext uri="{FF2B5EF4-FFF2-40B4-BE49-F238E27FC236}">
                <a16:creationId xmlns:a16="http://schemas.microsoft.com/office/drawing/2014/main" id="{ED0508BC-4CCC-49C7-9CF8-CA54D854D8BB}"/>
              </a:ext>
            </a:extLst>
          </p:cNvPr>
          <p:cNvSpPr>
            <a:spLocks noGrp="1"/>
          </p:cNvSpPr>
          <p:nvPr>
            <p:ph type="ftr" sz="quarter" idx="69"/>
          </p:nvPr>
        </p:nvSpPr>
        <p:spPr/>
        <p:txBody>
          <a:bodyPr/>
          <a:lstStyle/>
          <a:p>
            <a:endParaRPr lang="en-GB" dirty="0"/>
          </a:p>
        </p:txBody>
      </p:sp>
      <p:sp>
        <p:nvSpPr>
          <p:cNvPr id="10" name="Slide Number Placeholder 9">
            <a:extLst>
              <a:ext uri="{FF2B5EF4-FFF2-40B4-BE49-F238E27FC236}">
                <a16:creationId xmlns:a16="http://schemas.microsoft.com/office/drawing/2014/main" id="{BF4BA15B-49FF-44CC-B950-F35B44288276}"/>
              </a:ext>
            </a:extLst>
          </p:cNvPr>
          <p:cNvSpPr>
            <a:spLocks noGrp="1"/>
          </p:cNvSpPr>
          <p:nvPr>
            <p:ph type="sldNum" sz="quarter" idx="70"/>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4456449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Grey w/Title">
    <p:bg>
      <p:bgPr>
        <a:solidFill>
          <a:srgbClr val="A2A9B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7CDF965D-05CC-4FDD-AA52-C7BF5415BEAB}"/>
              </a:ext>
            </a:extLst>
          </p:cNvPr>
          <p:cNvSpPr>
            <a:spLocks noGrp="1"/>
          </p:cNvSpPr>
          <p:nvPr>
            <p:ph type="dt" sz="half" idx="68"/>
          </p:nvPr>
        </p:nvSpPr>
        <p:spPr/>
        <p:txBody>
          <a:bodyPr/>
          <a:lstStyle/>
          <a:p>
            <a:fld id="{ACCF56E8-8327-4BE3-B443-886464DA56E8}" type="datetime4">
              <a:rPr lang="en-GB" smtClean="0"/>
              <a:t>12 October 2023</a:t>
            </a:fld>
            <a:endParaRPr lang="en-GB" dirty="0"/>
          </a:p>
        </p:txBody>
      </p:sp>
      <p:sp>
        <p:nvSpPr>
          <p:cNvPr id="7" name="Footer Placeholder 6">
            <a:extLst>
              <a:ext uri="{FF2B5EF4-FFF2-40B4-BE49-F238E27FC236}">
                <a16:creationId xmlns:a16="http://schemas.microsoft.com/office/drawing/2014/main" id="{318562E7-CC58-4FEA-8D61-15BD636902DB}"/>
              </a:ext>
            </a:extLst>
          </p:cNvPr>
          <p:cNvSpPr>
            <a:spLocks noGrp="1"/>
          </p:cNvSpPr>
          <p:nvPr>
            <p:ph type="ftr" sz="quarter" idx="69"/>
          </p:nvPr>
        </p:nvSpPr>
        <p:spPr/>
        <p:txBody>
          <a:bodyPr/>
          <a:lstStyle/>
          <a:p>
            <a:endParaRPr lang="en-GB" dirty="0"/>
          </a:p>
        </p:txBody>
      </p:sp>
      <p:sp>
        <p:nvSpPr>
          <p:cNvPr id="8" name="Slide Number Placeholder 7">
            <a:extLst>
              <a:ext uri="{FF2B5EF4-FFF2-40B4-BE49-F238E27FC236}">
                <a16:creationId xmlns:a16="http://schemas.microsoft.com/office/drawing/2014/main" id="{884F66E5-3A2C-49A5-ADA2-3EA6E493E26D}"/>
              </a:ext>
            </a:extLst>
          </p:cNvPr>
          <p:cNvSpPr>
            <a:spLocks noGrp="1"/>
          </p:cNvSpPr>
          <p:nvPr>
            <p:ph type="sldNum" sz="quarter" idx="70"/>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6385952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Blue Grey w/Title">
    <p:bg>
      <p:bgPr>
        <a:solidFill>
          <a:srgbClr val="1F31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bg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bg1"/>
                </a:solidFill>
              </a:defRPr>
            </a:lvl1pPr>
            <a:lvl2pPr>
              <a:defRPr sz="2000"/>
            </a:lvl2pPr>
            <a:lvl3pPr>
              <a:defRPr sz="2000"/>
            </a:lvl3pPr>
            <a:lvl4pPr>
              <a:defRPr sz="1800"/>
            </a:lvl4pPr>
            <a:lvl5pPr>
              <a:defRPr sz="1600"/>
            </a:lvl5pPr>
          </a:lstStyle>
          <a:p>
            <a:pPr lvl="0"/>
            <a:r>
              <a:rPr lang="en-GB" dirty="0"/>
              <a:t>Click to enter sub-header</a:t>
            </a:r>
          </a:p>
        </p:txBody>
      </p:sp>
      <p:pic>
        <p:nvPicPr>
          <p:cNvPr id="10" name="Picture 9">
            <a:extLst>
              <a:ext uri="{FF2B5EF4-FFF2-40B4-BE49-F238E27FC236}">
                <a16:creationId xmlns:a16="http://schemas.microsoft.com/office/drawing/2014/main" id="{1DCF1B07-77A9-4BBB-AE77-658B8B125D2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36017" y="6454726"/>
            <a:ext cx="885050" cy="162560"/>
          </a:xfrm>
          <a:prstGeom prst="rect">
            <a:avLst/>
          </a:prstGeom>
        </p:spPr>
      </p:pic>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8986C9FC-C5F9-43E7-B60F-352BB65B3393}"/>
              </a:ext>
            </a:extLst>
          </p:cNvPr>
          <p:cNvSpPr>
            <a:spLocks noGrp="1"/>
          </p:cNvSpPr>
          <p:nvPr>
            <p:ph type="dt" sz="half" idx="68"/>
          </p:nvPr>
        </p:nvSpPr>
        <p:spPr/>
        <p:txBody>
          <a:bodyPr/>
          <a:lstStyle>
            <a:lvl1pPr>
              <a:defRPr>
                <a:solidFill>
                  <a:schemeClr val="bg1"/>
                </a:solidFill>
              </a:defRPr>
            </a:lvl1pPr>
          </a:lstStyle>
          <a:p>
            <a:fld id="{5390F00F-4CD4-4A3D-BE99-1621D7E3BBE6}" type="datetime4">
              <a:rPr lang="en-GB" smtClean="0"/>
              <a:t>12 October 2023</a:t>
            </a:fld>
            <a:endParaRPr lang="en-GB" dirty="0"/>
          </a:p>
        </p:txBody>
      </p:sp>
      <p:sp>
        <p:nvSpPr>
          <p:cNvPr id="7" name="Footer Placeholder 6">
            <a:extLst>
              <a:ext uri="{FF2B5EF4-FFF2-40B4-BE49-F238E27FC236}">
                <a16:creationId xmlns:a16="http://schemas.microsoft.com/office/drawing/2014/main" id="{A08727F7-1960-46E8-9E7B-16BE0A964187}"/>
              </a:ext>
            </a:extLst>
          </p:cNvPr>
          <p:cNvSpPr>
            <a:spLocks noGrp="1"/>
          </p:cNvSpPr>
          <p:nvPr>
            <p:ph type="ftr" sz="quarter" idx="69"/>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3BF544CC-4A82-4B5A-9034-3D32F2FEF5A3}"/>
              </a:ext>
            </a:extLst>
          </p:cNvPr>
          <p:cNvSpPr>
            <a:spLocks noGrp="1"/>
          </p:cNvSpPr>
          <p:nvPr>
            <p:ph type="sldNum" sz="quarter" idx="70"/>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4B0E352A-BE96-678C-7704-FACF92E27837}"/>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148960221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tx1"/>
                </a:solidFill>
              </a:defRPr>
            </a:lvl1pPr>
          </a:lstStyle>
          <a:p>
            <a:fld id="{AFCB0DEF-0313-43CE-8806-B644FC9EC852}" type="slidenum">
              <a:rPr lang="en-GB" smtClean="0"/>
              <a:pPr/>
              <a:t>‹#›</a:t>
            </a:fld>
            <a:endParaRPr lang="en-GB" dirty="0"/>
          </a:p>
        </p:txBody>
      </p: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p:txBody>
          <a:bodyPr/>
          <a:lstStyle>
            <a:lvl1pPr>
              <a:defRPr>
                <a:solidFill>
                  <a:schemeClr val="tx1"/>
                </a:solidFill>
              </a:defRPr>
            </a:lvl1pPr>
          </a:lstStyle>
          <a:p>
            <a:endParaRPr lang="en-GB" dirty="0"/>
          </a:p>
        </p:txBody>
      </p:sp>
      <p:sp>
        <p:nvSpPr>
          <p:cNvPr id="2" name="Date Placeholder 1">
            <a:extLst>
              <a:ext uri="{FF2B5EF4-FFF2-40B4-BE49-F238E27FC236}">
                <a16:creationId xmlns:a16="http://schemas.microsoft.com/office/drawing/2014/main" id="{06E6D59C-827A-4D61-BECD-C438E677C986}"/>
              </a:ext>
            </a:extLst>
          </p:cNvPr>
          <p:cNvSpPr>
            <a:spLocks noGrp="1"/>
          </p:cNvSpPr>
          <p:nvPr>
            <p:ph type="dt" sz="half" idx="12"/>
          </p:nvPr>
        </p:nvSpPr>
        <p:spPr/>
        <p:txBody>
          <a:bodyPr/>
          <a:lstStyle/>
          <a:p>
            <a:fld id="{2A7ED211-A77E-4237-8E41-B01F87FA2186}" type="datetime4">
              <a:rPr lang="en-GB" smtClean="0"/>
              <a:t>12 October 2023</a:t>
            </a:fld>
            <a:endParaRPr lang="en-GB" dirty="0"/>
          </a:p>
        </p:txBody>
      </p:sp>
    </p:spTree>
    <p:extLst>
      <p:ext uri="{BB962C8B-B14F-4D97-AF65-F5344CB8AC3E}">
        <p14:creationId xmlns:p14="http://schemas.microsoft.com/office/powerpoint/2010/main" val="27420420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A2A9B1"/>
        </a:solidFill>
        <a:effectLst/>
      </p:bgPr>
    </p:bg>
    <p:spTree>
      <p:nvGrpSpPr>
        <p:cNvPr id="1" name=""/>
        <p:cNvGrpSpPr/>
        <p:nvPr/>
      </p:nvGrpSpPr>
      <p:grpSpPr>
        <a:xfrm>
          <a:off x="0" y="0"/>
          <a:ext cx="0" cy="0"/>
          <a:chOff x="0" y="0"/>
          <a:chExt cx="0" cy="0"/>
        </a:xfrm>
      </p:grpSpPr>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tx1"/>
                </a:solidFill>
              </a:defRPr>
            </a:lvl1pPr>
          </a:lstStyle>
          <a:p>
            <a:fld id="{AFCB0DEF-0313-43CE-8806-B644FC9EC852}" type="slidenum">
              <a:rPr lang="en-GB" smtClean="0"/>
              <a:pPr/>
              <a:t>‹#›</a:t>
            </a:fld>
            <a:endParaRPr lang="en-GB" dirty="0"/>
          </a:p>
        </p:txBody>
      </p:sp>
      <p:sp>
        <p:nvSpPr>
          <p:cNvPr id="2" name="Date Placeholder 1">
            <a:extLst>
              <a:ext uri="{FF2B5EF4-FFF2-40B4-BE49-F238E27FC236}">
                <a16:creationId xmlns:a16="http://schemas.microsoft.com/office/drawing/2014/main" id="{D8313B9B-662F-4F69-B7FD-1D66F39D3D35}"/>
              </a:ext>
            </a:extLst>
          </p:cNvPr>
          <p:cNvSpPr>
            <a:spLocks noGrp="1"/>
          </p:cNvSpPr>
          <p:nvPr>
            <p:ph type="dt" sz="half" idx="12"/>
          </p:nvPr>
        </p:nvSpPr>
        <p:spPr/>
        <p:txBody>
          <a:bodyPr/>
          <a:lstStyle/>
          <a:p>
            <a:fld id="{6EC07B73-C55E-44F2-9FFE-3FDB910FA0C5}" type="datetime4">
              <a:rPr lang="en-GB" smtClean="0"/>
              <a:t>12 October 2023</a:t>
            </a:fld>
            <a:endParaRPr lang="en-GB" dirty="0"/>
          </a:p>
        </p:txBody>
      </p:sp>
    </p:spTree>
    <p:extLst>
      <p:ext uri="{BB962C8B-B14F-4D97-AF65-F5344CB8AC3E}">
        <p14:creationId xmlns:p14="http://schemas.microsoft.com/office/powerpoint/2010/main" val="31264764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lue Grey">
    <p:bg>
      <p:bgPr>
        <a:solidFill>
          <a:srgbClr val="1F314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CF1B07-77A9-4BBB-AE77-658B8B125D2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36017" y="6454726"/>
            <a:ext cx="885050" cy="162560"/>
          </a:xfrm>
          <a:prstGeom prst="rect">
            <a:avLst/>
          </a:prstGeom>
        </p:spPr>
      </p:pic>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2" name="Date Placeholder 1">
            <a:extLst>
              <a:ext uri="{FF2B5EF4-FFF2-40B4-BE49-F238E27FC236}">
                <a16:creationId xmlns:a16="http://schemas.microsoft.com/office/drawing/2014/main" id="{5CC5C0BB-D297-4354-A1B7-A51CBE19485F}"/>
              </a:ext>
            </a:extLst>
          </p:cNvPr>
          <p:cNvSpPr>
            <a:spLocks noGrp="1"/>
          </p:cNvSpPr>
          <p:nvPr>
            <p:ph type="dt" sz="half" idx="12"/>
          </p:nvPr>
        </p:nvSpPr>
        <p:spPr/>
        <p:txBody>
          <a:bodyPr/>
          <a:lstStyle>
            <a:lvl1pPr>
              <a:defRPr>
                <a:solidFill>
                  <a:schemeClr val="bg1"/>
                </a:solidFill>
              </a:defRPr>
            </a:lvl1pPr>
          </a:lstStyle>
          <a:p>
            <a:fld id="{75902A5D-12B5-47B7-AF31-F80E63E0EE6B}" type="datetime4">
              <a:rPr lang="en-GB" smtClean="0"/>
              <a:t>12 October 2023</a:t>
            </a:fld>
            <a:endParaRPr lang="en-GB" dirty="0"/>
          </a:p>
        </p:txBody>
      </p:sp>
      <p:sp>
        <p:nvSpPr>
          <p:cNvPr id="5" name="MSIPCMContentMarking" descr="{&quot;HashCode&quot;:1769350476,&quot;Placement&quot;:&quot;Footer&quot;}">
            <a:extLst>
              <a:ext uri="{FF2B5EF4-FFF2-40B4-BE49-F238E27FC236}">
                <a16:creationId xmlns:a16="http://schemas.microsoft.com/office/drawing/2014/main" id="{70C568A5-DC17-5DEA-6110-EC76630EEF7F}"/>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1744764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005A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CA0C22-2880-4F57-966F-E7DF818B60DE}"/>
              </a:ext>
            </a:extLst>
          </p:cNvPr>
          <p:cNvSpPr>
            <a:spLocks noGrp="1"/>
          </p:cNvSpPr>
          <p:nvPr>
            <p:ph type="pic" sz="quarter" idx="65" hasCustomPrompt="1"/>
          </p:nvPr>
        </p:nvSpPr>
        <p:spPr>
          <a:xfrm>
            <a:off x="0" y="0"/>
            <a:ext cx="12192000" cy="6858000"/>
          </a:xfrm>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1772393"/>
            <a:ext cx="11352213" cy="1329296"/>
          </a:xfrm>
        </p:spPr>
        <p:txBody>
          <a:bodyPr anchor="b"/>
          <a:lstStyle>
            <a:lvl1pPr algn="ctr">
              <a:defRPr sz="3300" cap="none" baseline="0">
                <a:solidFill>
                  <a:schemeClr val="bg1"/>
                </a:solidFill>
              </a:defRPr>
            </a:lvl1pPr>
          </a:lstStyle>
          <a:p>
            <a:r>
              <a:rPr lang="en-GB" dirty="0"/>
              <a:t>End slide: enter title here</a:t>
            </a:r>
          </a:p>
        </p:txBody>
      </p:sp>
      <p:sp>
        <p:nvSpPr>
          <p:cNvPr id="8" name="Text Placeholder 12">
            <a:extLst>
              <a:ext uri="{FF2B5EF4-FFF2-40B4-BE49-F238E27FC236}">
                <a16:creationId xmlns:a16="http://schemas.microsoft.com/office/drawing/2014/main" id="{61B11868-5A21-45AF-B098-53BA095B36C6}"/>
              </a:ext>
            </a:extLst>
          </p:cNvPr>
          <p:cNvSpPr>
            <a:spLocks noGrp="1"/>
          </p:cNvSpPr>
          <p:nvPr>
            <p:ph type="body" sz="quarter" idx="64" hasCustomPrompt="1"/>
          </p:nvPr>
        </p:nvSpPr>
        <p:spPr>
          <a:xfrm>
            <a:off x="5670689" y="3330684"/>
            <a:ext cx="846000" cy="10800"/>
          </a:xfrm>
          <a:solidFill>
            <a:schemeClr val="bg1"/>
          </a:solidFill>
        </p:spPr>
        <p:txBody>
          <a:bodyPr/>
          <a:lstStyle>
            <a:lvl1pPr>
              <a:defRPr>
                <a:noFill/>
              </a:defRPr>
            </a:lvl1pPr>
          </a:lstStyle>
          <a:p>
            <a:pPr lvl="0"/>
            <a:r>
              <a:rPr lang="en-GB" dirty="0"/>
              <a:t> </a:t>
            </a:r>
          </a:p>
        </p:txBody>
      </p:sp>
      <p:sp>
        <p:nvSpPr>
          <p:cNvPr id="12" name="Text Placeholder Logo">
            <a:extLst>
              <a:ext uri="{FF2B5EF4-FFF2-40B4-BE49-F238E27FC236}">
                <a16:creationId xmlns:a16="http://schemas.microsoft.com/office/drawing/2014/main" id="{220C6D98-58C7-4746-AC3D-3FBF99269E46}"/>
              </a:ext>
            </a:extLst>
          </p:cNvPr>
          <p:cNvSpPr>
            <a:spLocks noGrp="1"/>
          </p:cNvSpPr>
          <p:nvPr>
            <p:ph type="body" sz="quarter" idx="66" hasCustomPrompt="1"/>
          </p:nvPr>
        </p:nvSpPr>
        <p:spPr>
          <a:xfrm>
            <a:off x="614361" y="269083"/>
            <a:ext cx="1458000" cy="270000"/>
          </a:xfrm>
          <a:blipFill>
            <a:blip r:embed="rId2"/>
            <a:stretch>
              <a:fillRect/>
            </a:stretch>
          </a:blipFill>
        </p:spPr>
        <p:txBody>
          <a:bodyPr/>
          <a:lstStyle>
            <a:lvl1pPr>
              <a:defRPr sz="100"/>
            </a:lvl1pPr>
          </a:lstStyle>
          <a:p>
            <a:pPr lvl="0"/>
            <a:r>
              <a:rPr lang="en-GB" dirty="0"/>
              <a:t>.</a:t>
            </a:r>
          </a:p>
        </p:txBody>
      </p:sp>
      <p:sp>
        <p:nvSpPr>
          <p:cNvPr id="14" name="Text Placeholder Logo">
            <a:extLst>
              <a:ext uri="{FF2B5EF4-FFF2-40B4-BE49-F238E27FC236}">
                <a16:creationId xmlns:a16="http://schemas.microsoft.com/office/drawing/2014/main" id="{5ADFD3A5-D8DC-4E79-BCE6-38EDB81AFB57}"/>
              </a:ext>
            </a:extLst>
          </p:cNvPr>
          <p:cNvSpPr>
            <a:spLocks noGrp="1"/>
          </p:cNvSpPr>
          <p:nvPr>
            <p:ph type="body" sz="quarter" idx="67" hasCustomPrompt="1"/>
          </p:nvPr>
        </p:nvSpPr>
        <p:spPr>
          <a:xfrm>
            <a:off x="9357333" y="403101"/>
            <a:ext cx="2520000" cy="136800"/>
          </a:xfrm>
          <a:blipFill>
            <a:blip r:embed="rId3">
              <a:extLst>
                <a:ext uri="{96DAC541-7B7A-43D3-8B79-37D633B846F1}">
                  <asvg:svgBlip xmlns:asvg="http://schemas.microsoft.com/office/drawing/2016/SVG/main" r:embed="rId4"/>
                </a:ext>
              </a:extLst>
            </a:blip>
            <a:stretch>
              <a:fillRect/>
            </a:stretch>
          </a:blipFill>
        </p:spPr>
        <p:txBody>
          <a:bodyPr/>
          <a:lstStyle>
            <a:lvl1pPr>
              <a:defRPr sz="100">
                <a:solidFill>
                  <a:schemeClr val="tx1"/>
                </a:solidFill>
              </a:defRPr>
            </a:lvl1pPr>
          </a:lstStyle>
          <a:p>
            <a:pPr lvl="0"/>
            <a:r>
              <a:rPr lang="en-GB" dirty="0"/>
              <a:t>.</a:t>
            </a:r>
          </a:p>
        </p:txBody>
      </p:sp>
      <p:sp>
        <p:nvSpPr>
          <p:cNvPr id="10" name="Text Placeholder 4">
            <a:extLst>
              <a:ext uri="{FF2B5EF4-FFF2-40B4-BE49-F238E27FC236}">
                <a16:creationId xmlns:a16="http://schemas.microsoft.com/office/drawing/2014/main" id="{5BC15235-D8E5-4239-AA14-84609BFE0AA9}"/>
              </a:ext>
            </a:extLst>
          </p:cNvPr>
          <p:cNvSpPr>
            <a:spLocks noGrp="1"/>
          </p:cNvSpPr>
          <p:nvPr>
            <p:ph type="body" sz="quarter" idx="69" hasCustomPrompt="1"/>
          </p:nvPr>
        </p:nvSpPr>
        <p:spPr>
          <a:xfrm>
            <a:off x="41275" y="6209925"/>
            <a:ext cx="7531200" cy="648000"/>
          </a:xfrm>
          <a:blipFill>
            <a:blip r:embed="rId5"/>
            <a:stretch>
              <a:fillRect/>
            </a:stretch>
          </a:blipFill>
        </p:spPr>
        <p:txBody>
          <a:bodyPr/>
          <a:lstStyle>
            <a:lvl1pPr>
              <a:defRPr sz="100">
                <a:noFill/>
              </a:defRPr>
            </a:lvl1pPr>
          </a:lstStyle>
          <a:p>
            <a:pPr lvl="0"/>
            <a:r>
              <a:rPr lang="en-GB" dirty="0"/>
              <a:t>.</a:t>
            </a:r>
          </a:p>
        </p:txBody>
      </p:sp>
      <p:sp>
        <p:nvSpPr>
          <p:cNvPr id="5" name="Date Placeholder 1">
            <a:extLst>
              <a:ext uri="{FF2B5EF4-FFF2-40B4-BE49-F238E27FC236}">
                <a16:creationId xmlns:a16="http://schemas.microsoft.com/office/drawing/2014/main" id="{30901402-43D6-797D-21D1-32471D16DA2D}"/>
              </a:ext>
            </a:extLst>
          </p:cNvPr>
          <p:cNvSpPr>
            <a:spLocks noGrp="1"/>
          </p:cNvSpPr>
          <p:nvPr>
            <p:ph type="dt" sz="half" idx="2"/>
          </p:nvPr>
        </p:nvSpPr>
        <p:spPr>
          <a:xfrm>
            <a:off x="4756487" y="5390862"/>
            <a:ext cx="2677886" cy="411208"/>
          </a:xfrm>
          <a:prstGeom prst="rect">
            <a:avLst/>
          </a:prstGeom>
        </p:spPr>
        <p:txBody>
          <a:bodyPr vert="horz" lIns="91440" tIns="45720" rIns="91440" bIns="45720" rtlCol="0" anchor="ctr"/>
          <a:lstStyle>
            <a:lvl1pPr algn="ctr">
              <a:defRPr sz="1200">
                <a:solidFill>
                  <a:schemeClr val="bg1"/>
                </a:solidFill>
              </a:defRPr>
            </a:lvl1pPr>
          </a:lstStyle>
          <a:p>
            <a:fld id="{C0E4C89E-291A-429C-A0B8-9369E452A3BE}" type="datetime4">
              <a:rPr lang="en-GB" smtClean="0"/>
              <a:t>12 October 2023</a:t>
            </a:fld>
            <a:endParaRPr lang="en-GB" dirty="0"/>
          </a:p>
        </p:txBody>
      </p:sp>
    </p:spTree>
    <p:extLst>
      <p:ext uri="{BB962C8B-B14F-4D97-AF65-F5344CB8AC3E}">
        <p14:creationId xmlns:p14="http://schemas.microsoft.com/office/powerpoint/2010/main" val="259952824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y Thank You">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rgbClr val="A2A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solidFill>
                <a:schemeClr val="bg1"/>
              </a:solidFill>
            </a:endParaRPr>
          </a:p>
        </p:txBody>
      </p:sp>
      <p:sp>
        <p:nvSpPr>
          <p:cNvPr id="4" name="Picture Placeholder 3">
            <a:extLst>
              <a:ext uri="{FF2B5EF4-FFF2-40B4-BE49-F238E27FC236}">
                <a16:creationId xmlns:a16="http://schemas.microsoft.com/office/drawing/2014/main" id="{FA66C76E-BC85-49AE-9464-2982FA74EFA6}"/>
              </a:ext>
            </a:extLst>
          </p:cNvPr>
          <p:cNvSpPr>
            <a:spLocks noGrp="1"/>
          </p:cNvSpPr>
          <p:nvPr>
            <p:ph type="pic" sz="quarter" idx="68" hasCustomPrompt="1"/>
          </p:nvPr>
        </p:nvSpPr>
        <p:spPr>
          <a:xfrm>
            <a:off x="0" y="0"/>
            <a:ext cx="12192000" cy="6858000"/>
          </a:xfrm>
        </p:spPr>
        <p:txBody>
          <a:bodyPr lIns="0" tIns="72000" rIns="0" bIns="0"/>
          <a:lstStyle>
            <a:lvl1pPr algn="ctr">
              <a:buNone/>
              <a:defRPr sz="1400"/>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1772393"/>
            <a:ext cx="11352213" cy="1329296"/>
          </a:xfrm>
        </p:spPr>
        <p:txBody>
          <a:bodyPr anchor="b"/>
          <a:lstStyle>
            <a:lvl1pPr algn="ctr">
              <a:defRPr sz="3300" cap="none" baseline="0">
                <a:solidFill>
                  <a:schemeClr val="tx1"/>
                </a:solidFill>
              </a:defRPr>
            </a:lvl1pPr>
          </a:lstStyle>
          <a:p>
            <a:r>
              <a:rPr lang="en-GB" dirty="0"/>
              <a:t>End slide: enter title here</a:t>
            </a:r>
          </a:p>
        </p:txBody>
      </p:sp>
      <p:sp>
        <p:nvSpPr>
          <p:cNvPr id="8" name="Text Placeholder 12">
            <a:extLst>
              <a:ext uri="{FF2B5EF4-FFF2-40B4-BE49-F238E27FC236}">
                <a16:creationId xmlns:a16="http://schemas.microsoft.com/office/drawing/2014/main" id="{61B11868-5A21-45AF-B098-53BA095B36C6}"/>
              </a:ext>
            </a:extLst>
          </p:cNvPr>
          <p:cNvSpPr>
            <a:spLocks noGrp="1"/>
          </p:cNvSpPr>
          <p:nvPr>
            <p:ph type="body" sz="quarter" idx="64" hasCustomPrompt="1"/>
          </p:nvPr>
        </p:nvSpPr>
        <p:spPr>
          <a:xfrm>
            <a:off x="5670689" y="3330684"/>
            <a:ext cx="846000" cy="10800"/>
          </a:xfrm>
          <a:solidFill>
            <a:schemeClr val="tx1"/>
          </a:solidFill>
        </p:spPr>
        <p:txBody>
          <a:bodyPr/>
          <a:lstStyle>
            <a:lvl1pPr>
              <a:defRPr>
                <a:noFill/>
              </a:defRPr>
            </a:lvl1pPr>
          </a:lstStyle>
          <a:p>
            <a:pPr lvl="0"/>
            <a:r>
              <a:rPr lang="en-GB" dirty="0"/>
              <a:t> </a:t>
            </a:r>
          </a:p>
        </p:txBody>
      </p:sp>
      <p:sp>
        <p:nvSpPr>
          <p:cNvPr id="15" name="Text Placeholder Logo">
            <a:extLst>
              <a:ext uri="{FF2B5EF4-FFF2-40B4-BE49-F238E27FC236}">
                <a16:creationId xmlns:a16="http://schemas.microsoft.com/office/drawing/2014/main" id="{7FE34046-9129-4CE9-8F87-5EB293C088CA}"/>
              </a:ext>
            </a:extLst>
          </p:cNvPr>
          <p:cNvSpPr>
            <a:spLocks noGrp="1"/>
          </p:cNvSpPr>
          <p:nvPr>
            <p:ph type="body" sz="quarter" idx="66" hasCustomPrompt="1"/>
          </p:nvPr>
        </p:nvSpPr>
        <p:spPr>
          <a:xfrm>
            <a:off x="614361" y="269083"/>
            <a:ext cx="1458000" cy="270000"/>
          </a:xfrm>
          <a:blipFill>
            <a:blip r:embed="rId2"/>
            <a:stretch>
              <a:fillRect/>
            </a:stretch>
          </a:blipFill>
        </p:spPr>
        <p:txBody>
          <a:bodyPr/>
          <a:lstStyle>
            <a:lvl1pPr>
              <a:defRPr sz="100"/>
            </a:lvl1pPr>
          </a:lstStyle>
          <a:p>
            <a:pPr lvl="0"/>
            <a:r>
              <a:rPr lang="en-GB" dirty="0"/>
              <a:t>.</a:t>
            </a:r>
          </a:p>
        </p:txBody>
      </p:sp>
      <p:sp>
        <p:nvSpPr>
          <p:cNvPr id="16" name="Text Placeholder Logo">
            <a:extLst>
              <a:ext uri="{FF2B5EF4-FFF2-40B4-BE49-F238E27FC236}">
                <a16:creationId xmlns:a16="http://schemas.microsoft.com/office/drawing/2014/main" id="{124BFED5-0438-497A-A3D4-DBF7EC59C740}"/>
              </a:ext>
            </a:extLst>
          </p:cNvPr>
          <p:cNvSpPr>
            <a:spLocks noGrp="1"/>
          </p:cNvSpPr>
          <p:nvPr>
            <p:ph type="body" sz="quarter" idx="67" hasCustomPrompt="1"/>
          </p:nvPr>
        </p:nvSpPr>
        <p:spPr>
          <a:xfrm>
            <a:off x="9357333" y="403101"/>
            <a:ext cx="2520000" cy="136800"/>
          </a:xfrm>
          <a:blipFill>
            <a:blip r:embed="rId3">
              <a:extLst>
                <a:ext uri="{96DAC541-7B7A-43D3-8B79-37D633B846F1}">
                  <asvg:svgBlip xmlns:asvg="http://schemas.microsoft.com/office/drawing/2016/SVG/main" r:embed="rId4"/>
                </a:ext>
              </a:extLst>
            </a:blip>
            <a:stretch>
              <a:fillRect/>
            </a:stretch>
          </a:blipFill>
        </p:spPr>
        <p:txBody>
          <a:bodyPr/>
          <a:lstStyle>
            <a:lvl1pPr>
              <a:defRPr sz="100">
                <a:solidFill>
                  <a:schemeClr val="tx1"/>
                </a:solidFill>
              </a:defRPr>
            </a:lvl1pPr>
          </a:lstStyle>
          <a:p>
            <a:pPr lvl="0"/>
            <a:r>
              <a:rPr lang="en-GB" dirty="0"/>
              <a:t>.</a:t>
            </a:r>
          </a:p>
        </p:txBody>
      </p:sp>
      <p:sp>
        <p:nvSpPr>
          <p:cNvPr id="5" name="Text Placeholder 4">
            <a:extLst>
              <a:ext uri="{FF2B5EF4-FFF2-40B4-BE49-F238E27FC236}">
                <a16:creationId xmlns:a16="http://schemas.microsoft.com/office/drawing/2014/main" id="{38144ECB-7FC1-4922-A389-A3714120888F}"/>
              </a:ext>
            </a:extLst>
          </p:cNvPr>
          <p:cNvSpPr>
            <a:spLocks noGrp="1"/>
          </p:cNvSpPr>
          <p:nvPr>
            <p:ph type="body" sz="quarter" idx="69" hasCustomPrompt="1"/>
          </p:nvPr>
        </p:nvSpPr>
        <p:spPr>
          <a:xfrm>
            <a:off x="41275" y="6209925"/>
            <a:ext cx="7531200" cy="648000"/>
          </a:xfrm>
          <a:blipFill>
            <a:blip r:embed="rId5"/>
            <a:stretch>
              <a:fillRect/>
            </a:stretch>
          </a:blipFill>
        </p:spPr>
        <p:txBody>
          <a:bodyPr/>
          <a:lstStyle>
            <a:lvl1pPr>
              <a:defRPr sz="100">
                <a:noFill/>
              </a:defRPr>
            </a:lvl1pPr>
          </a:lstStyle>
          <a:p>
            <a:pPr lvl="0"/>
            <a:r>
              <a:rPr lang="en-GB" dirty="0"/>
              <a:t>.</a:t>
            </a:r>
          </a:p>
        </p:txBody>
      </p:sp>
      <p:sp>
        <p:nvSpPr>
          <p:cNvPr id="3" name="Date Placeholder 1">
            <a:extLst>
              <a:ext uri="{FF2B5EF4-FFF2-40B4-BE49-F238E27FC236}">
                <a16:creationId xmlns:a16="http://schemas.microsoft.com/office/drawing/2014/main" id="{CBB03F1A-3F80-4667-1A99-E0865273D515}"/>
              </a:ext>
            </a:extLst>
          </p:cNvPr>
          <p:cNvSpPr>
            <a:spLocks noGrp="1"/>
          </p:cNvSpPr>
          <p:nvPr>
            <p:ph type="dt" sz="half" idx="2"/>
          </p:nvPr>
        </p:nvSpPr>
        <p:spPr>
          <a:xfrm>
            <a:off x="4756487" y="5390862"/>
            <a:ext cx="2677886" cy="411208"/>
          </a:xfrm>
          <a:prstGeom prst="rect">
            <a:avLst/>
          </a:prstGeom>
        </p:spPr>
        <p:txBody>
          <a:bodyPr vert="horz" lIns="91440" tIns="45720" rIns="91440" bIns="45720" rtlCol="0" anchor="ctr"/>
          <a:lstStyle>
            <a:lvl1pPr algn="ctr">
              <a:defRPr sz="1200">
                <a:solidFill>
                  <a:schemeClr val="tx1"/>
                </a:solidFill>
              </a:defRPr>
            </a:lvl1pPr>
          </a:lstStyle>
          <a:p>
            <a:fld id="{C0E4C89E-291A-429C-A0B8-9369E452A3BE}" type="datetime4">
              <a:rPr lang="en-GB" smtClean="0"/>
              <a:pPr/>
              <a:t>12 October 2023</a:t>
            </a:fld>
            <a:endParaRPr lang="en-GB" dirty="0"/>
          </a:p>
        </p:txBody>
      </p:sp>
    </p:spTree>
    <p:extLst>
      <p:ext uri="{BB962C8B-B14F-4D97-AF65-F5344CB8AC3E}">
        <p14:creationId xmlns:p14="http://schemas.microsoft.com/office/powerpoint/2010/main" val="135924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One">
    <p:bg>
      <p:bgPr>
        <a:solidFill>
          <a:srgbClr val="1F314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4" name="Picture Placeholder 3">
            <a:extLst>
              <a:ext uri="{FF2B5EF4-FFF2-40B4-BE49-F238E27FC236}">
                <a16:creationId xmlns:a16="http://schemas.microsoft.com/office/drawing/2014/main" id="{E003F9D6-DCBF-4A38-BB05-4036AF097546}"/>
              </a:ext>
            </a:extLst>
          </p:cNvPr>
          <p:cNvSpPr>
            <a:spLocks noGrp="1"/>
          </p:cNvSpPr>
          <p:nvPr>
            <p:ph type="pic" sz="quarter" idx="65" hasCustomPrompt="1"/>
          </p:nvPr>
        </p:nvSpPr>
        <p:spPr>
          <a:xfrm>
            <a:off x="0" y="0"/>
            <a:ext cx="12192000" cy="6858000"/>
          </a:xfrm>
          <a:solidFill>
            <a:srgbClr val="1F3144"/>
          </a:solidFill>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2183048"/>
            <a:ext cx="11352213" cy="1245952"/>
          </a:xfrm>
        </p:spPr>
        <p:txBody>
          <a:bodyPr tIns="0" anchor="ctr"/>
          <a:lstStyle>
            <a:lvl1pPr algn="ctr">
              <a:defRPr sz="3300" cap="none" baseline="0">
                <a:solidFill>
                  <a:schemeClr val="bg1"/>
                </a:solidFill>
              </a:defRPr>
            </a:lvl1pPr>
          </a:lstStyle>
          <a:p>
            <a:r>
              <a:rPr lang="en-GB" dirty="0"/>
              <a:t>Chapter slide: enter title here</a:t>
            </a:r>
          </a:p>
        </p:txBody>
      </p:sp>
      <p:sp>
        <p:nvSpPr>
          <p:cNvPr id="16" name="Text Placeholder 12">
            <a:extLst>
              <a:ext uri="{FF2B5EF4-FFF2-40B4-BE49-F238E27FC236}">
                <a16:creationId xmlns:a16="http://schemas.microsoft.com/office/drawing/2014/main" id="{F7366FB7-188D-47D6-B5A2-06D6E44B3777}"/>
              </a:ext>
            </a:extLst>
          </p:cNvPr>
          <p:cNvSpPr>
            <a:spLocks noGrp="1"/>
          </p:cNvSpPr>
          <p:nvPr>
            <p:ph type="body" sz="quarter" idx="64" hasCustomPrompt="1"/>
          </p:nvPr>
        </p:nvSpPr>
        <p:spPr>
          <a:xfrm>
            <a:off x="5670689" y="3330684"/>
            <a:ext cx="846000" cy="10800"/>
          </a:xfrm>
          <a:solidFill>
            <a:schemeClr val="bg1"/>
          </a:solidFill>
        </p:spPr>
        <p:txBody>
          <a:bodyPr/>
          <a:lstStyle>
            <a:lvl1pPr>
              <a:defRPr>
                <a:noFill/>
              </a:defRPr>
            </a:lvl1pPr>
          </a:lstStyle>
          <a:p>
            <a:pPr lvl="0"/>
            <a:r>
              <a:rPr lang="en-GB" dirty="0"/>
              <a:t> </a:t>
            </a:r>
          </a:p>
        </p:txBody>
      </p:sp>
      <p:sp>
        <p:nvSpPr>
          <p:cNvPr id="8" name="Text Placeholder Logo">
            <a:extLst>
              <a:ext uri="{FF2B5EF4-FFF2-40B4-BE49-F238E27FC236}">
                <a16:creationId xmlns:a16="http://schemas.microsoft.com/office/drawing/2014/main" id="{38F5B89E-91FB-4AFE-90EA-0AA0564A2D6D}"/>
              </a:ext>
            </a:extLst>
          </p:cNvPr>
          <p:cNvSpPr>
            <a:spLocks noGrp="1"/>
          </p:cNvSpPr>
          <p:nvPr>
            <p:ph type="body" sz="quarter" idx="66" hasCustomPrompt="1"/>
          </p:nvPr>
        </p:nvSpPr>
        <p:spPr>
          <a:xfrm>
            <a:off x="10668000" y="6435480"/>
            <a:ext cx="1103313" cy="201613"/>
          </a:xfrm>
          <a:blipFill>
            <a:blip r:embed="rId2"/>
            <a:stretch>
              <a:fillRect/>
            </a:stretch>
          </a:blipFill>
        </p:spPr>
        <p:txBody>
          <a:bodyPr/>
          <a:lstStyle>
            <a:lvl1pPr>
              <a:buNone/>
              <a:defRPr sz="100"/>
            </a:lvl1pPr>
          </a:lstStyle>
          <a:p>
            <a:pPr lvl="0"/>
            <a:r>
              <a:rPr lang="en-GB" dirty="0"/>
              <a:t>.</a:t>
            </a:r>
          </a:p>
        </p:txBody>
      </p:sp>
      <p:sp>
        <p:nvSpPr>
          <p:cNvPr id="3" name="Date Placeholder 1">
            <a:extLst>
              <a:ext uri="{FF2B5EF4-FFF2-40B4-BE49-F238E27FC236}">
                <a16:creationId xmlns:a16="http://schemas.microsoft.com/office/drawing/2014/main" id="{CC771C4C-8EF6-AFB0-5721-014DAA1462AF}"/>
              </a:ext>
            </a:extLst>
          </p:cNvPr>
          <p:cNvSpPr>
            <a:spLocks noGrp="1"/>
          </p:cNvSpPr>
          <p:nvPr>
            <p:ph type="dt" sz="half" idx="2"/>
          </p:nvPr>
        </p:nvSpPr>
        <p:spPr>
          <a:xfrm>
            <a:off x="4756487" y="6090658"/>
            <a:ext cx="2677886" cy="411208"/>
          </a:xfrm>
          <a:prstGeom prst="rect">
            <a:avLst/>
          </a:prstGeom>
        </p:spPr>
        <p:txBody>
          <a:bodyPr vert="horz" lIns="91440" tIns="45720" rIns="91440" bIns="45720" rtlCol="0" anchor="ctr"/>
          <a:lstStyle>
            <a:lvl1pPr algn="ctr">
              <a:defRPr sz="1200">
                <a:solidFill>
                  <a:schemeClr val="bg1"/>
                </a:solidFill>
              </a:defRPr>
            </a:lvl1pPr>
          </a:lstStyle>
          <a:p>
            <a:fld id="{C0E4C89E-291A-429C-A0B8-9369E452A3BE}" type="datetime4">
              <a:rPr lang="en-GB" smtClean="0"/>
              <a:t>12 October 2023</a:t>
            </a:fld>
            <a:endParaRPr lang="en-GB" dirty="0"/>
          </a:p>
        </p:txBody>
      </p:sp>
    </p:spTree>
    <p:extLst>
      <p:ext uri="{BB962C8B-B14F-4D97-AF65-F5344CB8AC3E}">
        <p14:creationId xmlns:p14="http://schemas.microsoft.com/office/powerpoint/2010/main" val="19045931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lide Two">
    <p:bg>
      <p:bgPr>
        <a:solidFill>
          <a:schemeClr val="tx1">
            <a:alpha val="3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solidFill>
                <a:schemeClr val="tx1"/>
              </a:solidFill>
            </a:endParaRPr>
          </a:p>
        </p:txBody>
      </p:sp>
      <p:sp>
        <p:nvSpPr>
          <p:cNvPr id="4" name="Picture Placeholder 3">
            <a:extLst>
              <a:ext uri="{FF2B5EF4-FFF2-40B4-BE49-F238E27FC236}">
                <a16:creationId xmlns:a16="http://schemas.microsoft.com/office/drawing/2014/main" id="{E003F9D6-DCBF-4A38-BB05-4036AF097546}"/>
              </a:ext>
            </a:extLst>
          </p:cNvPr>
          <p:cNvSpPr>
            <a:spLocks noGrp="1"/>
          </p:cNvSpPr>
          <p:nvPr>
            <p:ph type="pic" sz="quarter" idx="65" hasCustomPrompt="1"/>
          </p:nvPr>
        </p:nvSpPr>
        <p:spPr>
          <a:xfrm>
            <a:off x="0" y="0"/>
            <a:ext cx="12192000" cy="6858000"/>
          </a:xfrm>
          <a:solidFill>
            <a:srgbClr val="A2A9B1"/>
          </a:solidFill>
        </p:spPr>
        <p:txBody>
          <a:bodyPr lIns="0" tIns="72000" rIns="0" bIns="0"/>
          <a:lstStyle>
            <a:lvl1pPr algn="ctr">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2183048"/>
            <a:ext cx="11352213" cy="1245952"/>
          </a:xfrm>
        </p:spPr>
        <p:txBody>
          <a:bodyPr tIns="0" anchor="ctr"/>
          <a:lstStyle>
            <a:lvl1pPr algn="ctr">
              <a:defRPr sz="3300" cap="none" baseline="0">
                <a:solidFill>
                  <a:schemeClr val="tx1"/>
                </a:solidFill>
              </a:defRPr>
            </a:lvl1pPr>
          </a:lstStyle>
          <a:p>
            <a:r>
              <a:rPr lang="en-GB" dirty="0"/>
              <a:t>Chapter slide: enter title here</a:t>
            </a:r>
          </a:p>
        </p:txBody>
      </p:sp>
      <p:sp>
        <p:nvSpPr>
          <p:cNvPr id="16" name="Text Placeholder 12">
            <a:extLst>
              <a:ext uri="{FF2B5EF4-FFF2-40B4-BE49-F238E27FC236}">
                <a16:creationId xmlns:a16="http://schemas.microsoft.com/office/drawing/2014/main" id="{F7366FB7-188D-47D6-B5A2-06D6E44B3777}"/>
              </a:ext>
            </a:extLst>
          </p:cNvPr>
          <p:cNvSpPr>
            <a:spLocks noGrp="1"/>
          </p:cNvSpPr>
          <p:nvPr>
            <p:ph type="body" sz="quarter" idx="64" hasCustomPrompt="1"/>
          </p:nvPr>
        </p:nvSpPr>
        <p:spPr>
          <a:xfrm>
            <a:off x="5670689" y="3330684"/>
            <a:ext cx="846000" cy="10800"/>
          </a:xfrm>
          <a:solidFill>
            <a:schemeClr val="bg1"/>
          </a:solidFill>
        </p:spPr>
        <p:txBody>
          <a:bodyPr/>
          <a:lstStyle>
            <a:lvl1pPr>
              <a:defRPr>
                <a:solidFill>
                  <a:schemeClr val="tx1"/>
                </a:solidFill>
              </a:defRPr>
            </a:lvl1pPr>
          </a:lstStyle>
          <a:p>
            <a:pPr lvl="0"/>
            <a:r>
              <a:rPr lang="en-GB" dirty="0"/>
              <a:t> </a:t>
            </a:r>
          </a:p>
        </p:txBody>
      </p:sp>
      <p:sp>
        <p:nvSpPr>
          <p:cNvPr id="3" name="Text Placeholder Logo">
            <a:extLst>
              <a:ext uri="{FF2B5EF4-FFF2-40B4-BE49-F238E27FC236}">
                <a16:creationId xmlns:a16="http://schemas.microsoft.com/office/drawing/2014/main" id="{FBE1CE69-C065-AC64-B090-111C11E2DAD0}"/>
              </a:ext>
            </a:extLst>
          </p:cNvPr>
          <p:cNvSpPr>
            <a:spLocks noGrp="1"/>
          </p:cNvSpPr>
          <p:nvPr>
            <p:ph type="body" sz="quarter" idx="66" hasCustomPrompt="1"/>
          </p:nvPr>
        </p:nvSpPr>
        <p:spPr>
          <a:xfrm>
            <a:off x="10668000" y="6435480"/>
            <a:ext cx="1103313" cy="201613"/>
          </a:xfrm>
          <a:blipFill>
            <a:blip r:embed="rId2"/>
            <a:stretch>
              <a:fillRect/>
            </a:stretch>
          </a:blipFill>
        </p:spPr>
        <p:txBody>
          <a:bodyPr/>
          <a:lstStyle>
            <a:lvl1pPr>
              <a:buNone/>
              <a:defRPr sz="100"/>
            </a:lvl1pPr>
          </a:lstStyle>
          <a:p>
            <a:pPr lvl="0"/>
            <a:r>
              <a:rPr lang="en-GB" dirty="0"/>
              <a:t>.</a:t>
            </a:r>
          </a:p>
        </p:txBody>
      </p:sp>
      <p:sp>
        <p:nvSpPr>
          <p:cNvPr id="5" name="Date Placeholder 1">
            <a:extLst>
              <a:ext uri="{FF2B5EF4-FFF2-40B4-BE49-F238E27FC236}">
                <a16:creationId xmlns:a16="http://schemas.microsoft.com/office/drawing/2014/main" id="{6E4FDB0B-B810-E5D7-3FB0-09BA7BC6829C}"/>
              </a:ext>
            </a:extLst>
          </p:cNvPr>
          <p:cNvSpPr>
            <a:spLocks noGrp="1"/>
          </p:cNvSpPr>
          <p:nvPr>
            <p:ph type="dt" sz="half" idx="2"/>
          </p:nvPr>
        </p:nvSpPr>
        <p:spPr>
          <a:xfrm>
            <a:off x="4756487" y="6090658"/>
            <a:ext cx="2677886" cy="411208"/>
          </a:xfrm>
          <a:prstGeom prst="rect">
            <a:avLst/>
          </a:prstGeom>
        </p:spPr>
        <p:txBody>
          <a:bodyPr vert="horz" lIns="91440" tIns="45720" rIns="91440" bIns="45720" rtlCol="0" anchor="ctr"/>
          <a:lstStyle>
            <a:lvl1pPr algn="ctr">
              <a:defRPr sz="1200">
                <a:solidFill>
                  <a:schemeClr val="tx1"/>
                </a:solidFill>
              </a:defRPr>
            </a:lvl1pPr>
          </a:lstStyle>
          <a:p>
            <a:fld id="{69D1C119-E223-468F-A54D-A152026B3E58}" type="datetime4">
              <a:rPr lang="en-GB" smtClean="0"/>
              <a:t>12 October 2023</a:t>
            </a:fld>
            <a:endParaRPr lang="en-GB" dirty="0"/>
          </a:p>
        </p:txBody>
      </p:sp>
    </p:spTree>
    <p:extLst>
      <p:ext uri="{BB962C8B-B14F-4D97-AF65-F5344CB8AC3E}">
        <p14:creationId xmlns:p14="http://schemas.microsoft.com/office/powerpoint/2010/main" val="14061462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One">
    <p:bg>
      <p:bgPr>
        <a:solidFill>
          <a:srgbClr val="1F314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833A2D-A0B6-42AC-AC5D-BB3CCCC79F59}"/>
              </a:ext>
            </a:extLst>
          </p:cNvPr>
          <p:cNvSpPr>
            <a:spLocks noGrp="1"/>
          </p:cNvSpPr>
          <p:nvPr>
            <p:ph type="pic" sz="quarter" idx="94" hasCustomPrompt="1"/>
          </p:nvPr>
        </p:nvSpPr>
        <p:spPr>
          <a:xfrm>
            <a:off x="0" y="0"/>
            <a:ext cx="12192000" cy="6858000"/>
          </a:xfrm>
          <a:solidFill>
            <a:srgbClr val="1F3144"/>
          </a:solidFill>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4314" y="2766216"/>
            <a:ext cx="5088156" cy="1325563"/>
          </a:xfrm>
        </p:spPr>
        <p:txBody>
          <a:bodyPr anchor="ctr"/>
          <a:lstStyle>
            <a:lvl1pPr>
              <a:defRPr cap="none" baseline="0">
                <a:solidFill>
                  <a:schemeClr val="bg1"/>
                </a:solidFill>
              </a:defRPr>
            </a:lvl1pPr>
          </a:lstStyle>
          <a:p>
            <a:r>
              <a:rPr lang="en-GB" dirty="0"/>
              <a:t>Table of contents:</a:t>
            </a:r>
            <a:br>
              <a:rPr lang="en-GB" dirty="0"/>
            </a:br>
            <a:r>
              <a:rPr lang="en-GB" dirty="0"/>
              <a:t>enter text here</a:t>
            </a:r>
          </a:p>
        </p:txBody>
      </p:sp>
      <p:sp>
        <p:nvSpPr>
          <p:cNvPr id="45" name="Text Placeholder 7">
            <a:extLst>
              <a:ext uri="{FF2B5EF4-FFF2-40B4-BE49-F238E27FC236}">
                <a16:creationId xmlns:a16="http://schemas.microsoft.com/office/drawing/2014/main" id="{0257FA15-DEBC-4684-9FBF-737C7DC0B4BF}"/>
              </a:ext>
            </a:extLst>
          </p:cNvPr>
          <p:cNvSpPr>
            <a:spLocks noGrp="1"/>
          </p:cNvSpPr>
          <p:nvPr>
            <p:ph type="body" sz="quarter" idx="55" hasCustomPrompt="1"/>
          </p:nvPr>
        </p:nvSpPr>
        <p:spPr>
          <a:xfrm>
            <a:off x="5501231" y="1584960"/>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2" name="Text Placeholder 7">
            <a:extLst>
              <a:ext uri="{FF2B5EF4-FFF2-40B4-BE49-F238E27FC236}">
                <a16:creationId xmlns:a16="http://schemas.microsoft.com/office/drawing/2014/main" id="{7D3F0408-7C3C-43EA-984E-3A54A92867BB}"/>
              </a:ext>
            </a:extLst>
          </p:cNvPr>
          <p:cNvSpPr>
            <a:spLocks noGrp="1"/>
          </p:cNvSpPr>
          <p:nvPr>
            <p:ph type="body" sz="quarter" idx="68" hasCustomPrompt="1"/>
          </p:nvPr>
        </p:nvSpPr>
        <p:spPr>
          <a:xfrm>
            <a:off x="5501231" y="2098596"/>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4" name="Text Placeholder 7">
            <a:extLst>
              <a:ext uri="{FF2B5EF4-FFF2-40B4-BE49-F238E27FC236}">
                <a16:creationId xmlns:a16="http://schemas.microsoft.com/office/drawing/2014/main" id="{38544E23-6DC6-4257-B556-1AB86A8F6502}"/>
              </a:ext>
            </a:extLst>
          </p:cNvPr>
          <p:cNvSpPr>
            <a:spLocks noGrp="1"/>
          </p:cNvSpPr>
          <p:nvPr>
            <p:ph type="body" sz="quarter" idx="70" hasCustomPrompt="1"/>
          </p:nvPr>
        </p:nvSpPr>
        <p:spPr>
          <a:xfrm>
            <a:off x="5501231" y="2612232"/>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6" name="Text Placeholder 7">
            <a:extLst>
              <a:ext uri="{FF2B5EF4-FFF2-40B4-BE49-F238E27FC236}">
                <a16:creationId xmlns:a16="http://schemas.microsoft.com/office/drawing/2014/main" id="{092912F5-DC33-4FAC-827C-882DC8B0F0F4}"/>
              </a:ext>
            </a:extLst>
          </p:cNvPr>
          <p:cNvSpPr>
            <a:spLocks noGrp="1"/>
          </p:cNvSpPr>
          <p:nvPr>
            <p:ph type="body" sz="quarter" idx="72" hasCustomPrompt="1"/>
          </p:nvPr>
        </p:nvSpPr>
        <p:spPr>
          <a:xfrm>
            <a:off x="5501231" y="3125868"/>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7" name="Text Placeholder 7">
            <a:extLst>
              <a:ext uri="{FF2B5EF4-FFF2-40B4-BE49-F238E27FC236}">
                <a16:creationId xmlns:a16="http://schemas.microsoft.com/office/drawing/2014/main" id="{257599C0-3CDF-433F-A820-E6899FA4B91A}"/>
              </a:ext>
            </a:extLst>
          </p:cNvPr>
          <p:cNvSpPr>
            <a:spLocks noGrp="1"/>
          </p:cNvSpPr>
          <p:nvPr>
            <p:ph type="body" sz="quarter" idx="73" hasCustomPrompt="1"/>
          </p:nvPr>
        </p:nvSpPr>
        <p:spPr>
          <a:xfrm>
            <a:off x="5501231" y="3639504"/>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9" name="Text Placeholder 7">
            <a:extLst>
              <a:ext uri="{FF2B5EF4-FFF2-40B4-BE49-F238E27FC236}">
                <a16:creationId xmlns:a16="http://schemas.microsoft.com/office/drawing/2014/main" id="{82B83A46-075E-4890-9703-E95F04101D60}"/>
              </a:ext>
            </a:extLst>
          </p:cNvPr>
          <p:cNvSpPr>
            <a:spLocks noGrp="1"/>
          </p:cNvSpPr>
          <p:nvPr>
            <p:ph type="body" sz="quarter" idx="75" hasCustomPrompt="1"/>
          </p:nvPr>
        </p:nvSpPr>
        <p:spPr>
          <a:xfrm>
            <a:off x="5501231" y="4153140"/>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0" name="Text Placeholder 7">
            <a:extLst>
              <a:ext uri="{FF2B5EF4-FFF2-40B4-BE49-F238E27FC236}">
                <a16:creationId xmlns:a16="http://schemas.microsoft.com/office/drawing/2014/main" id="{CFD9CED5-D081-4BDE-90A5-01915CF86F7B}"/>
              </a:ext>
            </a:extLst>
          </p:cNvPr>
          <p:cNvSpPr>
            <a:spLocks noGrp="1"/>
          </p:cNvSpPr>
          <p:nvPr>
            <p:ph type="body" sz="quarter" idx="76" hasCustomPrompt="1"/>
          </p:nvPr>
        </p:nvSpPr>
        <p:spPr>
          <a:xfrm>
            <a:off x="5501231" y="4666776"/>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endParaRPr lang="en-GB" dirty="0"/>
          </a:p>
        </p:txBody>
      </p:sp>
      <p:sp>
        <p:nvSpPr>
          <p:cNvPr id="121" name="Text Placeholder 7">
            <a:extLst>
              <a:ext uri="{FF2B5EF4-FFF2-40B4-BE49-F238E27FC236}">
                <a16:creationId xmlns:a16="http://schemas.microsoft.com/office/drawing/2014/main" id="{CF3A012D-2D79-4301-9F7E-2727B8DFBCAB}"/>
              </a:ext>
            </a:extLst>
          </p:cNvPr>
          <p:cNvSpPr>
            <a:spLocks noGrp="1"/>
          </p:cNvSpPr>
          <p:nvPr>
            <p:ph type="body" sz="quarter" idx="77" hasCustomPrompt="1"/>
          </p:nvPr>
        </p:nvSpPr>
        <p:spPr>
          <a:xfrm>
            <a:off x="5501231" y="5180415"/>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endParaRPr lang="en-GB" dirty="0"/>
          </a:p>
        </p:txBody>
      </p:sp>
      <p:sp>
        <p:nvSpPr>
          <p:cNvPr id="122" name="Text Placeholder 7">
            <a:extLst>
              <a:ext uri="{FF2B5EF4-FFF2-40B4-BE49-F238E27FC236}">
                <a16:creationId xmlns:a16="http://schemas.microsoft.com/office/drawing/2014/main" id="{7518E164-611D-4689-8B48-7DF5D36D8358}"/>
              </a:ext>
            </a:extLst>
          </p:cNvPr>
          <p:cNvSpPr>
            <a:spLocks noGrp="1"/>
          </p:cNvSpPr>
          <p:nvPr>
            <p:ph type="body" sz="quarter" idx="78" hasCustomPrompt="1"/>
          </p:nvPr>
        </p:nvSpPr>
        <p:spPr>
          <a:xfrm>
            <a:off x="10529893" y="1587230"/>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3" name="Text Placeholder 7">
            <a:extLst>
              <a:ext uri="{FF2B5EF4-FFF2-40B4-BE49-F238E27FC236}">
                <a16:creationId xmlns:a16="http://schemas.microsoft.com/office/drawing/2014/main" id="{C958AAF2-0B1E-411C-A852-85BE5FDBAF83}"/>
              </a:ext>
            </a:extLst>
          </p:cNvPr>
          <p:cNvSpPr>
            <a:spLocks noGrp="1"/>
          </p:cNvSpPr>
          <p:nvPr>
            <p:ph type="body" sz="quarter" idx="79" hasCustomPrompt="1"/>
          </p:nvPr>
        </p:nvSpPr>
        <p:spPr>
          <a:xfrm>
            <a:off x="10529893" y="2100542"/>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4" name="Text Placeholder 7">
            <a:extLst>
              <a:ext uri="{FF2B5EF4-FFF2-40B4-BE49-F238E27FC236}">
                <a16:creationId xmlns:a16="http://schemas.microsoft.com/office/drawing/2014/main" id="{7B09FE3C-4BEC-4B9C-BF6D-7D0EF3E40E1F}"/>
              </a:ext>
            </a:extLst>
          </p:cNvPr>
          <p:cNvSpPr>
            <a:spLocks noGrp="1"/>
          </p:cNvSpPr>
          <p:nvPr>
            <p:ph type="body" sz="quarter" idx="80" hasCustomPrompt="1"/>
          </p:nvPr>
        </p:nvSpPr>
        <p:spPr>
          <a:xfrm>
            <a:off x="10529893" y="2613854"/>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5" name="Text Placeholder 7">
            <a:extLst>
              <a:ext uri="{FF2B5EF4-FFF2-40B4-BE49-F238E27FC236}">
                <a16:creationId xmlns:a16="http://schemas.microsoft.com/office/drawing/2014/main" id="{CDC5B3CA-6991-4A97-888D-2B9384E971A8}"/>
              </a:ext>
            </a:extLst>
          </p:cNvPr>
          <p:cNvSpPr>
            <a:spLocks noGrp="1"/>
          </p:cNvSpPr>
          <p:nvPr>
            <p:ph type="body" sz="quarter" idx="81" hasCustomPrompt="1"/>
          </p:nvPr>
        </p:nvSpPr>
        <p:spPr>
          <a:xfrm>
            <a:off x="10529893" y="3127166"/>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6" name="Text Placeholder 7">
            <a:extLst>
              <a:ext uri="{FF2B5EF4-FFF2-40B4-BE49-F238E27FC236}">
                <a16:creationId xmlns:a16="http://schemas.microsoft.com/office/drawing/2014/main" id="{CFE8F25B-35AE-451E-950A-9A950737FA04}"/>
              </a:ext>
            </a:extLst>
          </p:cNvPr>
          <p:cNvSpPr>
            <a:spLocks noGrp="1"/>
          </p:cNvSpPr>
          <p:nvPr>
            <p:ph type="body" sz="quarter" idx="82" hasCustomPrompt="1"/>
          </p:nvPr>
        </p:nvSpPr>
        <p:spPr>
          <a:xfrm>
            <a:off x="10529893" y="3640478"/>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7" name="Text Placeholder 7">
            <a:extLst>
              <a:ext uri="{FF2B5EF4-FFF2-40B4-BE49-F238E27FC236}">
                <a16:creationId xmlns:a16="http://schemas.microsoft.com/office/drawing/2014/main" id="{E50E0A9B-0023-41F1-AA32-8B0D9D2A57D8}"/>
              </a:ext>
            </a:extLst>
          </p:cNvPr>
          <p:cNvSpPr>
            <a:spLocks noGrp="1"/>
          </p:cNvSpPr>
          <p:nvPr>
            <p:ph type="body" sz="quarter" idx="83" hasCustomPrompt="1"/>
          </p:nvPr>
        </p:nvSpPr>
        <p:spPr>
          <a:xfrm>
            <a:off x="10529893" y="4153790"/>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8" name="Text Placeholder 7">
            <a:extLst>
              <a:ext uri="{FF2B5EF4-FFF2-40B4-BE49-F238E27FC236}">
                <a16:creationId xmlns:a16="http://schemas.microsoft.com/office/drawing/2014/main" id="{ACDE9EFC-7E92-4E9F-BEA0-2EA4B96112F3}"/>
              </a:ext>
            </a:extLst>
          </p:cNvPr>
          <p:cNvSpPr>
            <a:spLocks noGrp="1"/>
          </p:cNvSpPr>
          <p:nvPr>
            <p:ph type="body" sz="quarter" idx="84" hasCustomPrompt="1"/>
          </p:nvPr>
        </p:nvSpPr>
        <p:spPr>
          <a:xfrm>
            <a:off x="10529893" y="4667102"/>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9" name="Text Placeholder 7">
            <a:extLst>
              <a:ext uri="{FF2B5EF4-FFF2-40B4-BE49-F238E27FC236}">
                <a16:creationId xmlns:a16="http://schemas.microsoft.com/office/drawing/2014/main" id="{ED2CCD12-646B-4C35-BAF7-F15228E80035}"/>
              </a:ext>
            </a:extLst>
          </p:cNvPr>
          <p:cNvSpPr>
            <a:spLocks noGrp="1"/>
          </p:cNvSpPr>
          <p:nvPr>
            <p:ph type="body" sz="quarter" idx="85" hasCustomPrompt="1"/>
          </p:nvPr>
        </p:nvSpPr>
        <p:spPr>
          <a:xfrm>
            <a:off x="10529893" y="5180415"/>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0" name="Text Placeholder 9">
            <a:extLst>
              <a:ext uri="{FF2B5EF4-FFF2-40B4-BE49-F238E27FC236}">
                <a16:creationId xmlns:a16="http://schemas.microsoft.com/office/drawing/2014/main" id="{D63AFF5B-3AD3-4AB0-AC56-D804550AEB15}"/>
              </a:ext>
            </a:extLst>
          </p:cNvPr>
          <p:cNvSpPr>
            <a:spLocks noGrp="1"/>
          </p:cNvSpPr>
          <p:nvPr>
            <p:ph type="body" sz="quarter" idx="86" hasCustomPrompt="1"/>
          </p:nvPr>
        </p:nvSpPr>
        <p:spPr>
          <a:xfrm>
            <a:off x="5501231" y="1933576"/>
            <a:ext cx="6270082" cy="14400"/>
          </a:xfrm>
          <a:solidFill>
            <a:schemeClr val="bg1"/>
          </a:solidFill>
        </p:spPr>
        <p:txBody>
          <a:bodyPr/>
          <a:lstStyle>
            <a:lvl1pPr marL="0" indent="0">
              <a:buNone/>
              <a:defRPr/>
            </a:lvl1pPr>
          </a:lstStyle>
          <a:p>
            <a:pPr lvl="0"/>
            <a:r>
              <a:rPr lang="en-GB" dirty="0"/>
              <a:t> </a:t>
            </a:r>
          </a:p>
        </p:txBody>
      </p:sp>
      <p:sp>
        <p:nvSpPr>
          <p:cNvPr id="131" name="Text Placeholder 9">
            <a:extLst>
              <a:ext uri="{FF2B5EF4-FFF2-40B4-BE49-F238E27FC236}">
                <a16:creationId xmlns:a16="http://schemas.microsoft.com/office/drawing/2014/main" id="{044946A9-736A-4E24-8FD1-DE7D8B32B893}"/>
              </a:ext>
            </a:extLst>
          </p:cNvPr>
          <p:cNvSpPr>
            <a:spLocks noGrp="1"/>
          </p:cNvSpPr>
          <p:nvPr>
            <p:ph type="body" sz="quarter" idx="87" hasCustomPrompt="1"/>
          </p:nvPr>
        </p:nvSpPr>
        <p:spPr>
          <a:xfrm>
            <a:off x="5501231" y="2446888"/>
            <a:ext cx="6270082" cy="14400"/>
          </a:xfrm>
          <a:solidFill>
            <a:schemeClr val="bg1"/>
          </a:solidFill>
        </p:spPr>
        <p:txBody>
          <a:bodyPr/>
          <a:lstStyle>
            <a:lvl1pPr marL="0" indent="0">
              <a:buNone/>
              <a:defRPr/>
            </a:lvl1pPr>
          </a:lstStyle>
          <a:p>
            <a:pPr lvl="0"/>
            <a:r>
              <a:rPr lang="en-GB" dirty="0"/>
              <a:t> </a:t>
            </a:r>
          </a:p>
        </p:txBody>
      </p:sp>
      <p:sp>
        <p:nvSpPr>
          <p:cNvPr id="132" name="Text Placeholder 9">
            <a:extLst>
              <a:ext uri="{FF2B5EF4-FFF2-40B4-BE49-F238E27FC236}">
                <a16:creationId xmlns:a16="http://schemas.microsoft.com/office/drawing/2014/main" id="{310AC24F-E6FF-42BB-AFA7-C6B504991CA3}"/>
              </a:ext>
            </a:extLst>
          </p:cNvPr>
          <p:cNvSpPr>
            <a:spLocks noGrp="1"/>
          </p:cNvSpPr>
          <p:nvPr>
            <p:ph type="body" sz="quarter" idx="88" hasCustomPrompt="1"/>
          </p:nvPr>
        </p:nvSpPr>
        <p:spPr>
          <a:xfrm>
            <a:off x="5501231" y="2960200"/>
            <a:ext cx="6270082" cy="14400"/>
          </a:xfrm>
          <a:solidFill>
            <a:schemeClr val="bg1"/>
          </a:solidFill>
        </p:spPr>
        <p:txBody>
          <a:bodyPr/>
          <a:lstStyle>
            <a:lvl1pPr marL="0" indent="0">
              <a:buNone/>
              <a:defRPr/>
            </a:lvl1pPr>
          </a:lstStyle>
          <a:p>
            <a:pPr lvl="0"/>
            <a:r>
              <a:rPr lang="en-GB" dirty="0"/>
              <a:t> </a:t>
            </a:r>
          </a:p>
        </p:txBody>
      </p:sp>
      <p:sp>
        <p:nvSpPr>
          <p:cNvPr id="133" name="Text Placeholder 9">
            <a:extLst>
              <a:ext uri="{FF2B5EF4-FFF2-40B4-BE49-F238E27FC236}">
                <a16:creationId xmlns:a16="http://schemas.microsoft.com/office/drawing/2014/main" id="{48068E45-E330-4884-8046-71B1100AD03A}"/>
              </a:ext>
            </a:extLst>
          </p:cNvPr>
          <p:cNvSpPr>
            <a:spLocks noGrp="1"/>
          </p:cNvSpPr>
          <p:nvPr>
            <p:ph type="body" sz="quarter" idx="89" hasCustomPrompt="1"/>
          </p:nvPr>
        </p:nvSpPr>
        <p:spPr>
          <a:xfrm>
            <a:off x="5501231" y="3473512"/>
            <a:ext cx="6270082" cy="14400"/>
          </a:xfrm>
          <a:solidFill>
            <a:schemeClr val="bg1"/>
          </a:solidFill>
        </p:spPr>
        <p:txBody>
          <a:bodyPr/>
          <a:lstStyle>
            <a:lvl1pPr marL="0" indent="0">
              <a:buNone/>
              <a:defRPr/>
            </a:lvl1pPr>
          </a:lstStyle>
          <a:p>
            <a:pPr lvl="0"/>
            <a:r>
              <a:rPr lang="en-GB" dirty="0"/>
              <a:t> </a:t>
            </a:r>
          </a:p>
        </p:txBody>
      </p:sp>
      <p:sp>
        <p:nvSpPr>
          <p:cNvPr id="134" name="Text Placeholder 9">
            <a:extLst>
              <a:ext uri="{FF2B5EF4-FFF2-40B4-BE49-F238E27FC236}">
                <a16:creationId xmlns:a16="http://schemas.microsoft.com/office/drawing/2014/main" id="{2089C62D-B616-4AF6-9FD3-5F4DB15330D5}"/>
              </a:ext>
            </a:extLst>
          </p:cNvPr>
          <p:cNvSpPr>
            <a:spLocks noGrp="1"/>
          </p:cNvSpPr>
          <p:nvPr>
            <p:ph type="body" sz="quarter" idx="90" hasCustomPrompt="1"/>
          </p:nvPr>
        </p:nvSpPr>
        <p:spPr>
          <a:xfrm>
            <a:off x="5501231" y="3986824"/>
            <a:ext cx="6270082" cy="14400"/>
          </a:xfrm>
          <a:solidFill>
            <a:schemeClr val="bg1"/>
          </a:solidFill>
        </p:spPr>
        <p:txBody>
          <a:bodyPr/>
          <a:lstStyle>
            <a:lvl1pPr marL="0" indent="0">
              <a:buNone/>
              <a:defRPr/>
            </a:lvl1pPr>
          </a:lstStyle>
          <a:p>
            <a:pPr lvl="0"/>
            <a:r>
              <a:rPr lang="en-GB" dirty="0"/>
              <a:t> </a:t>
            </a:r>
          </a:p>
        </p:txBody>
      </p:sp>
      <p:sp>
        <p:nvSpPr>
          <p:cNvPr id="135" name="Text Placeholder 9">
            <a:extLst>
              <a:ext uri="{FF2B5EF4-FFF2-40B4-BE49-F238E27FC236}">
                <a16:creationId xmlns:a16="http://schemas.microsoft.com/office/drawing/2014/main" id="{B0DCA49B-64FF-4810-B885-9095AD7B77BD}"/>
              </a:ext>
            </a:extLst>
          </p:cNvPr>
          <p:cNvSpPr>
            <a:spLocks noGrp="1"/>
          </p:cNvSpPr>
          <p:nvPr>
            <p:ph type="body" sz="quarter" idx="91" hasCustomPrompt="1"/>
          </p:nvPr>
        </p:nvSpPr>
        <p:spPr>
          <a:xfrm>
            <a:off x="5501231" y="4500136"/>
            <a:ext cx="6270082" cy="14400"/>
          </a:xfrm>
          <a:solidFill>
            <a:schemeClr val="bg1"/>
          </a:solidFill>
        </p:spPr>
        <p:txBody>
          <a:bodyPr/>
          <a:lstStyle>
            <a:lvl1pPr marL="0" indent="0">
              <a:buNone/>
              <a:defRPr/>
            </a:lvl1pPr>
          </a:lstStyle>
          <a:p>
            <a:pPr lvl="0"/>
            <a:r>
              <a:rPr lang="en-GB" dirty="0"/>
              <a:t> </a:t>
            </a:r>
          </a:p>
        </p:txBody>
      </p:sp>
      <p:sp>
        <p:nvSpPr>
          <p:cNvPr id="136" name="Text Placeholder 9">
            <a:extLst>
              <a:ext uri="{FF2B5EF4-FFF2-40B4-BE49-F238E27FC236}">
                <a16:creationId xmlns:a16="http://schemas.microsoft.com/office/drawing/2014/main" id="{3E5854F0-F9A3-4108-B5C5-19EC8D336160}"/>
              </a:ext>
            </a:extLst>
          </p:cNvPr>
          <p:cNvSpPr>
            <a:spLocks noGrp="1"/>
          </p:cNvSpPr>
          <p:nvPr>
            <p:ph type="body" sz="quarter" idx="92" hasCustomPrompt="1"/>
          </p:nvPr>
        </p:nvSpPr>
        <p:spPr>
          <a:xfrm>
            <a:off x="5501231" y="5013448"/>
            <a:ext cx="6270082" cy="14400"/>
          </a:xfrm>
          <a:solidFill>
            <a:schemeClr val="bg1"/>
          </a:solidFill>
        </p:spPr>
        <p:txBody>
          <a:bodyPr/>
          <a:lstStyle>
            <a:lvl1pPr marL="0" indent="0">
              <a:buNone/>
              <a:defRPr/>
            </a:lvl1pPr>
          </a:lstStyle>
          <a:p>
            <a:pPr lvl="0"/>
            <a:r>
              <a:rPr lang="en-GB" dirty="0"/>
              <a:t> </a:t>
            </a:r>
          </a:p>
        </p:txBody>
      </p:sp>
      <p:sp>
        <p:nvSpPr>
          <p:cNvPr id="137" name="Text Placeholder 9">
            <a:extLst>
              <a:ext uri="{FF2B5EF4-FFF2-40B4-BE49-F238E27FC236}">
                <a16:creationId xmlns:a16="http://schemas.microsoft.com/office/drawing/2014/main" id="{743E6A60-6CA9-40C2-9F18-E189B497E9A9}"/>
              </a:ext>
            </a:extLst>
          </p:cNvPr>
          <p:cNvSpPr>
            <a:spLocks noGrp="1"/>
          </p:cNvSpPr>
          <p:nvPr>
            <p:ph type="body" sz="quarter" idx="93" hasCustomPrompt="1"/>
          </p:nvPr>
        </p:nvSpPr>
        <p:spPr>
          <a:xfrm>
            <a:off x="5501231" y="5526761"/>
            <a:ext cx="6270082" cy="14400"/>
          </a:xfrm>
          <a:solidFill>
            <a:schemeClr val="bg1"/>
          </a:solidFill>
        </p:spPr>
        <p:txBody>
          <a:bodyPr/>
          <a:lstStyle>
            <a:lvl1pPr marL="0" indent="0">
              <a:buNone/>
              <a:defRPr/>
            </a:lvl1pPr>
          </a:lstStyle>
          <a:p>
            <a:pPr lvl="0"/>
            <a:r>
              <a:rPr lang="en-GB" dirty="0"/>
              <a:t> </a:t>
            </a:r>
          </a:p>
        </p:txBody>
      </p:sp>
      <p:sp>
        <p:nvSpPr>
          <p:cNvPr id="36" name="Text Placeholder Logo">
            <a:extLst>
              <a:ext uri="{FF2B5EF4-FFF2-40B4-BE49-F238E27FC236}">
                <a16:creationId xmlns:a16="http://schemas.microsoft.com/office/drawing/2014/main" id="{C3D6463F-FB95-442E-8DA7-F8625FA50CAF}"/>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lvl1pPr>
          </a:lstStyle>
          <a:p>
            <a:pPr lvl="0"/>
            <a:r>
              <a:rPr lang="en-GB" dirty="0"/>
              <a:t>.</a:t>
            </a:r>
          </a:p>
        </p:txBody>
      </p:sp>
      <p:sp>
        <p:nvSpPr>
          <p:cNvPr id="37" name="Text Placeholder 8">
            <a:extLst>
              <a:ext uri="{FF2B5EF4-FFF2-40B4-BE49-F238E27FC236}">
                <a16:creationId xmlns:a16="http://schemas.microsoft.com/office/drawing/2014/main" id="{F0644C74-EB57-4B2A-B0D9-C90C38D0C6B1}"/>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noFill/>
              </a:defRPr>
            </a:lvl1pPr>
          </a:lstStyle>
          <a:p>
            <a:pPr lvl="0"/>
            <a:r>
              <a:rPr lang="en-GB" dirty="0"/>
              <a:t> </a:t>
            </a:r>
          </a:p>
        </p:txBody>
      </p:sp>
      <p:sp>
        <p:nvSpPr>
          <p:cNvPr id="7" name="Date Placeholder 6">
            <a:extLst>
              <a:ext uri="{FF2B5EF4-FFF2-40B4-BE49-F238E27FC236}">
                <a16:creationId xmlns:a16="http://schemas.microsoft.com/office/drawing/2014/main" id="{37D12ECC-102A-4F16-8461-27A34168FF2D}"/>
              </a:ext>
            </a:extLst>
          </p:cNvPr>
          <p:cNvSpPr>
            <a:spLocks noGrp="1"/>
          </p:cNvSpPr>
          <p:nvPr>
            <p:ph type="dt" sz="half" idx="96"/>
          </p:nvPr>
        </p:nvSpPr>
        <p:spPr/>
        <p:txBody>
          <a:bodyPr/>
          <a:lstStyle>
            <a:lvl1pPr>
              <a:defRPr>
                <a:solidFill>
                  <a:schemeClr val="bg1"/>
                </a:solidFill>
              </a:defRPr>
            </a:lvl1pPr>
          </a:lstStyle>
          <a:p>
            <a:fld id="{479B7B9A-CC35-4D20-9325-B937AA8AD2C4}" type="datetime4">
              <a:rPr lang="en-GB" smtClean="0"/>
              <a:t>12 October 2023</a:t>
            </a:fld>
            <a:endParaRPr lang="en-GB" dirty="0"/>
          </a:p>
        </p:txBody>
      </p:sp>
      <p:sp>
        <p:nvSpPr>
          <p:cNvPr id="9" name="Footer Placeholder 8">
            <a:extLst>
              <a:ext uri="{FF2B5EF4-FFF2-40B4-BE49-F238E27FC236}">
                <a16:creationId xmlns:a16="http://schemas.microsoft.com/office/drawing/2014/main" id="{5BB1E86E-A6EF-431D-B271-9146187F993B}"/>
              </a:ext>
            </a:extLst>
          </p:cNvPr>
          <p:cNvSpPr>
            <a:spLocks noGrp="1"/>
          </p:cNvSpPr>
          <p:nvPr>
            <p:ph type="ftr" sz="quarter" idx="97"/>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4C652C77-A246-40D1-ACA2-1E732D6A9C85}"/>
              </a:ext>
            </a:extLst>
          </p:cNvPr>
          <p:cNvSpPr>
            <a:spLocks noGrp="1"/>
          </p:cNvSpPr>
          <p:nvPr>
            <p:ph type="sldNum" sz="quarter" idx="98"/>
          </p:nvPr>
        </p:nvSpPr>
        <p:spPr/>
        <p:txBody>
          <a:bodyPr/>
          <a:lstStyle>
            <a:lvl1pPr>
              <a:defRPr>
                <a:solidFill>
                  <a:schemeClr val="bg1"/>
                </a:solidFill>
              </a:defRPr>
            </a:lvl1p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98712724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Two">
    <p:bg>
      <p:bgPr>
        <a:solidFill>
          <a:srgbClr val="A2A9B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833A2D-A0B6-42AC-AC5D-BB3CCCC79F59}"/>
              </a:ext>
            </a:extLst>
          </p:cNvPr>
          <p:cNvSpPr>
            <a:spLocks noGrp="1"/>
          </p:cNvSpPr>
          <p:nvPr>
            <p:ph type="pic" sz="quarter" idx="94" hasCustomPrompt="1"/>
          </p:nvPr>
        </p:nvSpPr>
        <p:spPr>
          <a:xfrm>
            <a:off x="0" y="0"/>
            <a:ext cx="12192000" cy="6858000"/>
          </a:xfrm>
        </p:spPr>
        <p:txBody>
          <a:bodyPr lIns="0" tIns="72000" rIns="0" bIns="0"/>
          <a:lstStyle>
            <a:lvl1pPr algn="ctr">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4314" y="2766216"/>
            <a:ext cx="5088156" cy="1325563"/>
          </a:xfrm>
        </p:spPr>
        <p:txBody>
          <a:bodyPr anchor="ctr"/>
          <a:lstStyle>
            <a:lvl1pPr>
              <a:defRPr cap="none" baseline="0">
                <a:solidFill>
                  <a:schemeClr val="tx1"/>
                </a:solidFill>
              </a:defRPr>
            </a:lvl1pPr>
          </a:lstStyle>
          <a:p>
            <a:r>
              <a:rPr lang="en-GB" dirty="0"/>
              <a:t>Table of contents:</a:t>
            </a:r>
            <a:br>
              <a:rPr lang="en-GB" dirty="0"/>
            </a:br>
            <a:r>
              <a:rPr lang="en-GB" dirty="0"/>
              <a:t>enter text here</a:t>
            </a:r>
          </a:p>
        </p:txBody>
      </p:sp>
      <p:sp>
        <p:nvSpPr>
          <p:cNvPr id="45" name="Text Placeholder 7">
            <a:extLst>
              <a:ext uri="{FF2B5EF4-FFF2-40B4-BE49-F238E27FC236}">
                <a16:creationId xmlns:a16="http://schemas.microsoft.com/office/drawing/2014/main" id="{0257FA15-DEBC-4684-9FBF-737C7DC0B4BF}"/>
              </a:ext>
            </a:extLst>
          </p:cNvPr>
          <p:cNvSpPr>
            <a:spLocks noGrp="1"/>
          </p:cNvSpPr>
          <p:nvPr>
            <p:ph type="body" sz="quarter" idx="55" hasCustomPrompt="1"/>
          </p:nvPr>
        </p:nvSpPr>
        <p:spPr>
          <a:xfrm>
            <a:off x="5501231" y="1584960"/>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2" name="Text Placeholder 7">
            <a:extLst>
              <a:ext uri="{FF2B5EF4-FFF2-40B4-BE49-F238E27FC236}">
                <a16:creationId xmlns:a16="http://schemas.microsoft.com/office/drawing/2014/main" id="{7D3F0408-7C3C-43EA-984E-3A54A92867BB}"/>
              </a:ext>
            </a:extLst>
          </p:cNvPr>
          <p:cNvSpPr>
            <a:spLocks noGrp="1"/>
          </p:cNvSpPr>
          <p:nvPr>
            <p:ph type="body" sz="quarter" idx="68" hasCustomPrompt="1"/>
          </p:nvPr>
        </p:nvSpPr>
        <p:spPr>
          <a:xfrm>
            <a:off x="5501231" y="2098596"/>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4" name="Text Placeholder 7">
            <a:extLst>
              <a:ext uri="{FF2B5EF4-FFF2-40B4-BE49-F238E27FC236}">
                <a16:creationId xmlns:a16="http://schemas.microsoft.com/office/drawing/2014/main" id="{38544E23-6DC6-4257-B556-1AB86A8F6502}"/>
              </a:ext>
            </a:extLst>
          </p:cNvPr>
          <p:cNvSpPr>
            <a:spLocks noGrp="1"/>
          </p:cNvSpPr>
          <p:nvPr>
            <p:ph type="body" sz="quarter" idx="70" hasCustomPrompt="1"/>
          </p:nvPr>
        </p:nvSpPr>
        <p:spPr>
          <a:xfrm>
            <a:off x="5501231" y="2612232"/>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6" name="Text Placeholder 7">
            <a:extLst>
              <a:ext uri="{FF2B5EF4-FFF2-40B4-BE49-F238E27FC236}">
                <a16:creationId xmlns:a16="http://schemas.microsoft.com/office/drawing/2014/main" id="{092912F5-DC33-4FAC-827C-882DC8B0F0F4}"/>
              </a:ext>
            </a:extLst>
          </p:cNvPr>
          <p:cNvSpPr>
            <a:spLocks noGrp="1"/>
          </p:cNvSpPr>
          <p:nvPr>
            <p:ph type="body" sz="quarter" idx="72" hasCustomPrompt="1"/>
          </p:nvPr>
        </p:nvSpPr>
        <p:spPr>
          <a:xfrm>
            <a:off x="5501231" y="3125868"/>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7" name="Text Placeholder 7">
            <a:extLst>
              <a:ext uri="{FF2B5EF4-FFF2-40B4-BE49-F238E27FC236}">
                <a16:creationId xmlns:a16="http://schemas.microsoft.com/office/drawing/2014/main" id="{257599C0-3CDF-433F-A820-E6899FA4B91A}"/>
              </a:ext>
            </a:extLst>
          </p:cNvPr>
          <p:cNvSpPr>
            <a:spLocks noGrp="1"/>
          </p:cNvSpPr>
          <p:nvPr>
            <p:ph type="body" sz="quarter" idx="73" hasCustomPrompt="1"/>
          </p:nvPr>
        </p:nvSpPr>
        <p:spPr>
          <a:xfrm>
            <a:off x="5501231" y="3639504"/>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9" name="Text Placeholder 7">
            <a:extLst>
              <a:ext uri="{FF2B5EF4-FFF2-40B4-BE49-F238E27FC236}">
                <a16:creationId xmlns:a16="http://schemas.microsoft.com/office/drawing/2014/main" id="{82B83A46-075E-4890-9703-E95F04101D60}"/>
              </a:ext>
            </a:extLst>
          </p:cNvPr>
          <p:cNvSpPr>
            <a:spLocks noGrp="1"/>
          </p:cNvSpPr>
          <p:nvPr>
            <p:ph type="body" sz="quarter" idx="75" hasCustomPrompt="1"/>
          </p:nvPr>
        </p:nvSpPr>
        <p:spPr>
          <a:xfrm>
            <a:off x="5501231" y="4153140"/>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0" name="Text Placeholder 7">
            <a:extLst>
              <a:ext uri="{FF2B5EF4-FFF2-40B4-BE49-F238E27FC236}">
                <a16:creationId xmlns:a16="http://schemas.microsoft.com/office/drawing/2014/main" id="{CFD9CED5-D081-4BDE-90A5-01915CF86F7B}"/>
              </a:ext>
            </a:extLst>
          </p:cNvPr>
          <p:cNvSpPr>
            <a:spLocks noGrp="1"/>
          </p:cNvSpPr>
          <p:nvPr>
            <p:ph type="body" sz="quarter" idx="76" hasCustomPrompt="1"/>
          </p:nvPr>
        </p:nvSpPr>
        <p:spPr>
          <a:xfrm>
            <a:off x="5501231" y="4666776"/>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1" name="Text Placeholder 7">
            <a:extLst>
              <a:ext uri="{FF2B5EF4-FFF2-40B4-BE49-F238E27FC236}">
                <a16:creationId xmlns:a16="http://schemas.microsoft.com/office/drawing/2014/main" id="{CF3A012D-2D79-4301-9F7E-2727B8DFBCAB}"/>
              </a:ext>
            </a:extLst>
          </p:cNvPr>
          <p:cNvSpPr>
            <a:spLocks noGrp="1"/>
          </p:cNvSpPr>
          <p:nvPr>
            <p:ph type="body" sz="quarter" idx="77" hasCustomPrompt="1"/>
          </p:nvPr>
        </p:nvSpPr>
        <p:spPr>
          <a:xfrm>
            <a:off x="5501231" y="5180415"/>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2" name="Text Placeholder 7">
            <a:extLst>
              <a:ext uri="{FF2B5EF4-FFF2-40B4-BE49-F238E27FC236}">
                <a16:creationId xmlns:a16="http://schemas.microsoft.com/office/drawing/2014/main" id="{7518E164-611D-4689-8B48-7DF5D36D8358}"/>
              </a:ext>
            </a:extLst>
          </p:cNvPr>
          <p:cNvSpPr>
            <a:spLocks noGrp="1"/>
          </p:cNvSpPr>
          <p:nvPr>
            <p:ph type="body" sz="quarter" idx="78" hasCustomPrompt="1"/>
          </p:nvPr>
        </p:nvSpPr>
        <p:spPr>
          <a:xfrm>
            <a:off x="10529893" y="1587230"/>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3" name="Text Placeholder 7">
            <a:extLst>
              <a:ext uri="{FF2B5EF4-FFF2-40B4-BE49-F238E27FC236}">
                <a16:creationId xmlns:a16="http://schemas.microsoft.com/office/drawing/2014/main" id="{C958AAF2-0B1E-411C-A852-85BE5FDBAF83}"/>
              </a:ext>
            </a:extLst>
          </p:cNvPr>
          <p:cNvSpPr>
            <a:spLocks noGrp="1"/>
          </p:cNvSpPr>
          <p:nvPr>
            <p:ph type="body" sz="quarter" idx="79" hasCustomPrompt="1"/>
          </p:nvPr>
        </p:nvSpPr>
        <p:spPr>
          <a:xfrm>
            <a:off x="10529893" y="2100542"/>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4" name="Text Placeholder 7">
            <a:extLst>
              <a:ext uri="{FF2B5EF4-FFF2-40B4-BE49-F238E27FC236}">
                <a16:creationId xmlns:a16="http://schemas.microsoft.com/office/drawing/2014/main" id="{7B09FE3C-4BEC-4B9C-BF6D-7D0EF3E40E1F}"/>
              </a:ext>
            </a:extLst>
          </p:cNvPr>
          <p:cNvSpPr>
            <a:spLocks noGrp="1"/>
          </p:cNvSpPr>
          <p:nvPr>
            <p:ph type="body" sz="quarter" idx="80" hasCustomPrompt="1"/>
          </p:nvPr>
        </p:nvSpPr>
        <p:spPr>
          <a:xfrm>
            <a:off x="10529893" y="2613854"/>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5" name="Text Placeholder 7">
            <a:extLst>
              <a:ext uri="{FF2B5EF4-FFF2-40B4-BE49-F238E27FC236}">
                <a16:creationId xmlns:a16="http://schemas.microsoft.com/office/drawing/2014/main" id="{CDC5B3CA-6991-4A97-888D-2B9384E971A8}"/>
              </a:ext>
            </a:extLst>
          </p:cNvPr>
          <p:cNvSpPr>
            <a:spLocks noGrp="1"/>
          </p:cNvSpPr>
          <p:nvPr>
            <p:ph type="body" sz="quarter" idx="81" hasCustomPrompt="1"/>
          </p:nvPr>
        </p:nvSpPr>
        <p:spPr>
          <a:xfrm>
            <a:off x="10529893" y="3127166"/>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6" name="Text Placeholder 7">
            <a:extLst>
              <a:ext uri="{FF2B5EF4-FFF2-40B4-BE49-F238E27FC236}">
                <a16:creationId xmlns:a16="http://schemas.microsoft.com/office/drawing/2014/main" id="{CFE8F25B-35AE-451E-950A-9A950737FA04}"/>
              </a:ext>
            </a:extLst>
          </p:cNvPr>
          <p:cNvSpPr>
            <a:spLocks noGrp="1"/>
          </p:cNvSpPr>
          <p:nvPr>
            <p:ph type="body" sz="quarter" idx="82" hasCustomPrompt="1"/>
          </p:nvPr>
        </p:nvSpPr>
        <p:spPr>
          <a:xfrm>
            <a:off x="10529893" y="3640478"/>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7" name="Text Placeholder 7">
            <a:extLst>
              <a:ext uri="{FF2B5EF4-FFF2-40B4-BE49-F238E27FC236}">
                <a16:creationId xmlns:a16="http://schemas.microsoft.com/office/drawing/2014/main" id="{E50E0A9B-0023-41F1-AA32-8B0D9D2A57D8}"/>
              </a:ext>
            </a:extLst>
          </p:cNvPr>
          <p:cNvSpPr>
            <a:spLocks noGrp="1"/>
          </p:cNvSpPr>
          <p:nvPr>
            <p:ph type="body" sz="quarter" idx="83" hasCustomPrompt="1"/>
          </p:nvPr>
        </p:nvSpPr>
        <p:spPr>
          <a:xfrm>
            <a:off x="10529893" y="4153790"/>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8" name="Text Placeholder 7">
            <a:extLst>
              <a:ext uri="{FF2B5EF4-FFF2-40B4-BE49-F238E27FC236}">
                <a16:creationId xmlns:a16="http://schemas.microsoft.com/office/drawing/2014/main" id="{ACDE9EFC-7E92-4E9F-BEA0-2EA4B96112F3}"/>
              </a:ext>
            </a:extLst>
          </p:cNvPr>
          <p:cNvSpPr>
            <a:spLocks noGrp="1"/>
          </p:cNvSpPr>
          <p:nvPr>
            <p:ph type="body" sz="quarter" idx="84" hasCustomPrompt="1"/>
          </p:nvPr>
        </p:nvSpPr>
        <p:spPr>
          <a:xfrm>
            <a:off x="10529893" y="4667102"/>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9" name="Text Placeholder 7">
            <a:extLst>
              <a:ext uri="{FF2B5EF4-FFF2-40B4-BE49-F238E27FC236}">
                <a16:creationId xmlns:a16="http://schemas.microsoft.com/office/drawing/2014/main" id="{ED2CCD12-646B-4C35-BAF7-F15228E80035}"/>
              </a:ext>
            </a:extLst>
          </p:cNvPr>
          <p:cNvSpPr>
            <a:spLocks noGrp="1"/>
          </p:cNvSpPr>
          <p:nvPr>
            <p:ph type="body" sz="quarter" idx="85" hasCustomPrompt="1"/>
          </p:nvPr>
        </p:nvSpPr>
        <p:spPr>
          <a:xfrm>
            <a:off x="10529893" y="5180415"/>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0" name="Text Placeholder 9">
            <a:extLst>
              <a:ext uri="{FF2B5EF4-FFF2-40B4-BE49-F238E27FC236}">
                <a16:creationId xmlns:a16="http://schemas.microsoft.com/office/drawing/2014/main" id="{D63AFF5B-3AD3-4AB0-AC56-D804550AEB15}"/>
              </a:ext>
            </a:extLst>
          </p:cNvPr>
          <p:cNvSpPr>
            <a:spLocks noGrp="1"/>
          </p:cNvSpPr>
          <p:nvPr>
            <p:ph type="body" sz="quarter" idx="86" hasCustomPrompt="1"/>
          </p:nvPr>
        </p:nvSpPr>
        <p:spPr>
          <a:xfrm>
            <a:off x="5501231" y="1933576"/>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1" name="Text Placeholder 9">
            <a:extLst>
              <a:ext uri="{FF2B5EF4-FFF2-40B4-BE49-F238E27FC236}">
                <a16:creationId xmlns:a16="http://schemas.microsoft.com/office/drawing/2014/main" id="{044946A9-736A-4E24-8FD1-DE7D8B32B893}"/>
              </a:ext>
            </a:extLst>
          </p:cNvPr>
          <p:cNvSpPr>
            <a:spLocks noGrp="1"/>
          </p:cNvSpPr>
          <p:nvPr>
            <p:ph type="body" sz="quarter" idx="87" hasCustomPrompt="1"/>
          </p:nvPr>
        </p:nvSpPr>
        <p:spPr>
          <a:xfrm>
            <a:off x="5501231" y="2446888"/>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2" name="Text Placeholder 9">
            <a:extLst>
              <a:ext uri="{FF2B5EF4-FFF2-40B4-BE49-F238E27FC236}">
                <a16:creationId xmlns:a16="http://schemas.microsoft.com/office/drawing/2014/main" id="{310AC24F-E6FF-42BB-AFA7-C6B504991CA3}"/>
              </a:ext>
            </a:extLst>
          </p:cNvPr>
          <p:cNvSpPr>
            <a:spLocks noGrp="1"/>
          </p:cNvSpPr>
          <p:nvPr>
            <p:ph type="body" sz="quarter" idx="88" hasCustomPrompt="1"/>
          </p:nvPr>
        </p:nvSpPr>
        <p:spPr>
          <a:xfrm>
            <a:off x="5501231" y="2960200"/>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3" name="Text Placeholder 9">
            <a:extLst>
              <a:ext uri="{FF2B5EF4-FFF2-40B4-BE49-F238E27FC236}">
                <a16:creationId xmlns:a16="http://schemas.microsoft.com/office/drawing/2014/main" id="{48068E45-E330-4884-8046-71B1100AD03A}"/>
              </a:ext>
            </a:extLst>
          </p:cNvPr>
          <p:cNvSpPr>
            <a:spLocks noGrp="1"/>
          </p:cNvSpPr>
          <p:nvPr>
            <p:ph type="body" sz="quarter" idx="89" hasCustomPrompt="1"/>
          </p:nvPr>
        </p:nvSpPr>
        <p:spPr>
          <a:xfrm>
            <a:off x="5501231" y="3473512"/>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4" name="Text Placeholder 9">
            <a:extLst>
              <a:ext uri="{FF2B5EF4-FFF2-40B4-BE49-F238E27FC236}">
                <a16:creationId xmlns:a16="http://schemas.microsoft.com/office/drawing/2014/main" id="{2089C62D-B616-4AF6-9FD3-5F4DB15330D5}"/>
              </a:ext>
            </a:extLst>
          </p:cNvPr>
          <p:cNvSpPr>
            <a:spLocks noGrp="1"/>
          </p:cNvSpPr>
          <p:nvPr>
            <p:ph type="body" sz="quarter" idx="90" hasCustomPrompt="1"/>
          </p:nvPr>
        </p:nvSpPr>
        <p:spPr>
          <a:xfrm>
            <a:off x="5501231" y="3986824"/>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5" name="Text Placeholder 9">
            <a:extLst>
              <a:ext uri="{FF2B5EF4-FFF2-40B4-BE49-F238E27FC236}">
                <a16:creationId xmlns:a16="http://schemas.microsoft.com/office/drawing/2014/main" id="{B0DCA49B-64FF-4810-B885-9095AD7B77BD}"/>
              </a:ext>
            </a:extLst>
          </p:cNvPr>
          <p:cNvSpPr>
            <a:spLocks noGrp="1"/>
          </p:cNvSpPr>
          <p:nvPr>
            <p:ph type="body" sz="quarter" idx="91" hasCustomPrompt="1"/>
          </p:nvPr>
        </p:nvSpPr>
        <p:spPr>
          <a:xfrm>
            <a:off x="5501231" y="4500136"/>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6" name="Text Placeholder 9">
            <a:extLst>
              <a:ext uri="{FF2B5EF4-FFF2-40B4-BE49-F238E27FC236}">
                <a16:creationId xmlns:a16="http://schemas.microsoft.com/office/drawing/2014/main" id="{3E5854F0-F9A3-4108-B5C5-19EC8D336160}"/>
              </a:ext>
            </a:extLst>
          </p:cNvPr>
          <p:cNvSpPr>
            <a:spLocks noGrp="1"/>
          </p:cNvSpPr>
          <p:nvPr>
            <p:ph type="body" sz="quarter" idx="92" hasCustomPrompt="1"/>
          </p:nvPr>
        </p:nvSpPr>
        <p:spPr>
          <a:xfrm>
            <a:off x="5501231" y="5013448"/>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7" name="Text Placeholder 9">
            <a:extLst>
              <a:ext uri="{FF2B5EF4-FFF2-40B4-BE49-F238E27FC236}">
                <a16:creationId xmlns:a16="http://schemas.microsoft.com/office/drawing/2014/main" id="{743E6A60-6CA9-40C2-9F18-E189B497E9A9}"/>
              </a:ext>
            </a:extLst>
          </p:cNvPr>
          <p:cNvSpPr>
            <a:spLocks noGrp="1"/>
          </p:cNvSpPr>
          <p:nvPr>
            <p:ph type="body" sz="quarter" idx="93" hasCustomPrompt="1"/>
          </p:nvPr>
        </p:nvSpPr>
        <p:spPr>
          <a:xfrm>
            <a:off x="5501231" y="5526761"/>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37" name="Text Placeholder 8">
            <a:extLst>
              <a:ext uri="{FF2B5EF4-FFF2-40B4-BE49-F238E27FC236}">
                <a16:creationId xmlns:a16="http://schemas.microsoft.com/office/drawing/2014/main" id="{F0644C74-EB57-4B2A-B0D9-C90C38D0C6B1}"/>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solidFill>
                  <a:schemeClr val="tx1"/>
                </a:solidFill>
              </a:defRPr>
            </a:lvl1pPr>
          </a:lstStyle>
          <a:p>
            <a:pPr lvl="0"/>
            <a:r>
              <a:rPr lang="en-GB" dirty="0"/>
              <a:t> </a:t>
            </a:r>
          </a:p>
        </p:txBody>
      </p:sp>
      <p:sp>
        <p:nvSpPr>
          <p:cNvPr id="6" name="Date Placeholder 5">
            <a:extLst>
              <a:ext uri="{FF2B5EF4-FFF2-40B4-BE49-F238E27FC236}">
                <a16:creationId xmlns:a16="http://schemas.microsoft.com/office/drawing/2014/main" id="{31A5243D-5419-4896-87F9-D1D875E72FED}"/>
              </a:ext>
            </a:extLst>
          </p:cNvPr>
          <p:cNvSpPr>
            <a:spLocks noGrp="1"/>
          </p:cNvSpPr>
          <p:nvPr>
            <p:ph type="dt" sz="half" idx="96"/>
          </p:nvPr>
        </p:nvSpPr>
        <p:spPr/>
        <p:txBody>
          <a:bodyPr/>
          <a:lstStyle/>
          <a:p>
            <a:fld id="{1DBB822A-DE89-4149-AEF8-F8BC34B75A05}" type="datetime4">
              <a:rPr lang="en-GB" smtClean="0"/>
              <a:t>12 October 2023</a:t>
            </a:fld>
            <a:endParaRPr lang="en-GB" dirty="0"/>
          </a:p>
        </p:txBody>
      </p:sp>
      <p:sp>
        <p:nvSpPr>
          <p:cNvPr id="7" name="Footer Placeholder 6">
            <a:extLst>
              <a:ext uri="{FF2B5EF4-FFF2-40B4-BE49-F238E27FC236}">
                <a16:creationId xmlns:a16="http://schemas.microsoft.com/office/drawing/2014/main" id="{C2029B73-4F6C-4806-9470-46ED8DCE4635}"/>
              </a:ext>
            </a:extLst>
          </p:cNvPr>
          <p:cNvSpPr>
            <a:spLocks noGrp="1"/>
          </p:cNvSpPr>
          <p:nvPr>
            <p:ph type="ftr" sz="quarter" idx="97"/>
          </p:nvPr>
        </p:nvSpPr>
        <p:spPr/>
        <p:txBody>
          <a:bodyPr/>
          <a:lstStyle/>
          <a:p>
            <a:endParaRPr lang="en-GB" dirty="0"/>
          </a:p>
        </p:txBody>
      </p:sp>
      <p:sp>
        <p:nvSpPr>
          <p:cNvPr id="9" name="Slide Number Placeholder 8">
            <a:extLst>
              <a:ext uri="{FF2B5EF4-FFF2-40B4-BE49-F238E27FC236}">
                <a16:creationId xmlns:a16="http://schemas.microsoft.com/office/drawing/2014/main" id="{EDABDD70-01EA-400B-9645-308ECD07FDAB}"/>
              </a:ext>
            </a:extLst>
          </p:cNvPr>
          <p:cNvSpPr>
            <a:spLocks noGrp="1"/>
          </p:cNvSpPr>
          <p:nvPr>
            <p:ph type="sldNum" sz="quarter" idx="98"/>
          </p:nvPr>
        </p:nvSpPr>
        <p:spPr/>
        <p:txBody>
          <a:bodyPr/>
          <a:lstStyle/>
          <a:p>
            <a:fld id="{AFCB0DEF-0313-43CE-8806-B644FC9EC852}" type="slidenum">
              <a:rPr lang="en-GB" smtClean="0"/>
              <a:pPr/>
              <a:t>‹#›</a:t>
            </a:fld>
            <a:endParaRPr lang="en-GB" dirty="0"/>
          </a:p>
        </p:txBody>
      </p:sp>
      <p:sp>
        <p:nvSpPr>
          <p:cNvPr id="3" name="Text Placeholder Logo">
            <a:extLst>
              <a:ext uri="{FF2B5EF4-FFF2-40B4-BE49-F238E27FC236}">
                <a16:creationId xmlns:a16="http://schemas.microsoft.com/office/drawing/2014/main" id="{AB8320C3-0C88-30B0-8BFA-BCBF692CC5D0}"/>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lvl1pPr>
          </a:lstStyle>
          <a:p>
            <a:pPr lvl="0"/>
            <a:r>
              <a:rPr lang="en-GB" dirty="0"/>
              <a:t>.</a:t>
            </a:r>
          </a:p>
        </p:txBody>
      </p:sp>
    </p:spTree>
    <p:extLst>
      <p:ext uri="{BB962C8B-B14F-4D97-AF65-F5344CB8AC3E}">
        <p14:creationId xmlns:p14="http://schemas.microsoft.com/office/powerpoint/2010/main" val="33432525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 Stat w/Images and Text">
    <p:bg>
      <p:bgPr>
        <a:solidFill>
          <a:srgbClr val="005AFF"/>
        </a:solidFill>
        <a:effectLst/>
      </p:bgPr>
    </p:bg>
    <p:spTree>
      <p:nvGrpSpPr>
        <p:cNvPr id="1" name=""/>
        <p:cNvGrpSpPr/>
        <p:nvPr/>
      </p:nvGrpSpPr>
      <p:grpSpPr>
        <a:xfrm>
          <a:off x="0" y="0"/>
          <a:ext cx="0" cy="0"/>
          <a:chOff x="0" y="0"/>
          <a:chExt cx="0" cy="0"/>
        </a:xfrm>
      </p:grpSpPr>
      <p:sp>
        <p:nvSpPr>
          <p:cNvPr id="113" name="Picture Placeholder 11">
            <a:extLst>
              <a:ext uri="{FF2B5EF4-FFF2-40B4-BE49-F238E27FC236}">
                <a16:creationId xmlns:a16="http://schemas.microsoft.com/office/drawing/2014/main" id="{2F11B6B2-461D-4477-BB39-4C82CA5600CD}"/>
              </a:ext>
            </a:extLst>
          </p:cNvPr>
          <p:cNvSpPr>
            <a:spLocks noGrp="1"/>
          </p:cNvSpPr>
          <p:nvPr>
            <p:ph type="pic" sz="quarter" idx="91" hasCustomPrompt="1"/>
          </p:nvPr>
        </p:nvSpPr>
        <p:spPr>
          <a:xfrm>
            <a:off x="0" y="0"/>
            <a:ext cx="3045600" cy="4082400"/>
          </a:xfrm>
        </p:spPr>
        <p:txBody>
          <a:bodyPr vert="horz" lIns="91440" tIns="0" rIns="91440" bIns="1044000" rtlCol="0" anchor="ctr">
            <a:noAutofit/>
          </a:bodyPr>
          <a:lstStyle>
            <a:lvl1pPr algn="ctr">
              <a:buNone/>
              <a:defRPr lang="en-GB" sz="1400" dirty="0">
                <a:solidFill>
                  <a:schemeClr val="bg1"/>
                </a:solidFill>
              </a:defRPr>
            </a:lvl1pPr>
          </a:lstStyle>
          <a:p>
            <a:pPr lvl="0" algn="ctr"/>
            <a:r>
              <a:rPr lang="en-GB" dirty="0"/>
              <a:t>Click here and select an image from the image library in Templafy</a:t>
            </a:r>
          </a:p>
        </p:txBody>
      </p:sp>
      <p:sp>
        <p:nvSpPr>
          <p:cNvPr id="114" name="Picture Placeholder 11">
            <a:extLst>
              <a:ext uri="{FF2B5EF4-FFF2-40B4-BE49-F238E27FC236}">
                <a16:creationId xmlns:a16="http://schemas.microsoft.com/office/drawing/2014/main" id="{B14D6166-A2E7-4CE6-A20C-E67BF129D270}"/>
              </a:ext>
            </a:extLst>
          </p:cNvPr>
          <p:cNvSpPr>
            <a:spLocks noGrp="1"/>
          </p:cNvSpPr>
          <p:nvPr>
            <p:ph type="pic" sz="quarter" idx="92" hasCustomPrompt="1"/>
          </p:nvPr>
        </p:nvSpPr>
        <p:spPr>
          <a:xfrm>
            <a:off x="3048800" y="-3288"/>
            <a:ext cx="3045600" cy="4082400"/>
          </a:xfrm>
        </p:spPr>
        <p:txBody>
          <a:bodyPr vert="horz" lIns="91440" tIns="0" rIns="91440" bIns="1044000" rtlCol="0" anchor="ctr">
            <a:noAutofit/>
          </a:bodyPr>
          <a:lstStyle>
            <a:lvl1pPr algn="ctr">
              <a:buNone/>
              <a:defRPr lang="en-GB" sz="1400" dirty="0">
                <a:solidFill>
                  <a:schemeClr val="bg1"/>
                </a:solidFill>
              </a:defRPr>
            </a:lvl1pPr>
          </a:lstStyle>
          <a:p>
            <a:pPr lvl="0" algn="ctr"/>
            <a:r>
              <a:rPr lang="en-GB" dirty="0"/>
              <a:t>Click here and select an image from the image library in Templafy</a:t>
            </a:r>
          </a:p>
        </p:txBody>
      </p:sp>
      <p:sp>
        <p:nvSpPr>
          <p:cNvPr id="115" name="Picture Placeholder 11">
            <a:extLst>
              <a:ext uri="{FF2B5EF4-FFF2-40B4-BE49-F238E27FC236}">
                <a16:creationId xmlns:a16="http://schemas.microsoft.com/office/drawing/2014/main" id="{5D1A9E69-4AE1-40D4-9DBC-51A1D1D622C7}"/>
              </a:ext>
            </a:extLst>
          </p:cNvPr>
          <p:cNvSpPr>
            <a:spLocks noGrp="1"/>
          </p:cNvSpPr>
          <p:nvPr>
            <p:ph type="pic" sz="quarter" idx="93" hasCustomPrompt="1"/>
          </p:nvPr>
        </p:nvSpPr>
        <p:spPr>
          <a:xfrm>
            <a:off x="6097600" y="-3288"/>
            <a:ext cx="3045600" cy="4082400"/>
          </a:xfrm>
        </p:spPr>
        <p:txBody>
          <a:bodyPr vert="horz" lIns="91440" tIns="0" rIns="91440" bIns="1044000" rtlCol="0" anchor="ctr">
            <a:noAutofit/>
          </a:bodyPr>
          <a:lstStyle>
            <a:lvl1pPr marL="0" indent="0" algn="ctr">
              <a:buFont typeface="Arial" panose="020B0604020202020204" pitchFamily="34" charset="0"/>
              <a:buNone/>
              <a:defRPr lang="en-GB" sz="1400" dirty="0">
                <a:solidFill>
                  <a:schemeClr val="bg1"/>
                </a:solidFill>
              </a:defRPr>
            </a:lvl1pPr>
          </a:lstStyle>
          <a:p>
            <a:pPr lvl="0" algn="ctr"/>
            <a:r>
              <a:rPr lang="en-GB" dirty="0"/>
              <a:t>Click here and select an image from the image library in Templafy</a:t>
            </a:r>
          </a:p>
        </p:txBody>
      </p:sp>
      <p:sp>
        <p:nvSpPr>
          <p:cNvPr id="116" name="Picture Placeholder 11">
            <a:extLst>
              <a:ext uri="{FF2B5EF4-FFF2-40B4-BE49-F238E27FC236}">
                <a16:creationId xmlns:a16="http://schemas.microsoft.com/office/drawing/2014/main" id="{00B11D17-F187-4CC6-84E0-146A882ED8A9}"/>
              </a:ext>
            </a:extLst>
          </p:cNvPr>
          <p:cNvSpPr>
            <a:spLocks noGrp="1"/>
          </p:cNvSpPr>
          <p:nvPr>
            <p:ph type="pic" sz="quarter" idx="94" hasCustomPrompt="1"/>
          </p:nvPr>
        </p:nvSpPr>
        <p:spPr>
          <a:xfrm>
            <a:off x="9146400" y="0"/>
            <a:ext cx="3045600" cy="4082400"/>
          </a:xfrm>
        </p:spPr>
        <p:txBody>
          <a:bodyPr vert="horz" lIns="91440" tIns="0" rIns="91440" bIns="1044000" rtlCol="0" anchor="ctr">
            <a:noAutofit/>
          </a:bodyPr>
          <a:lstStyle>
            <a:lvl1pPr algn="ctr">
              <a:buNone/>
              <a:defRPr lang="en-GB" sz="1400" dirty="0">
                <a:solidFill>
                  <a:schemeClr val="bg1"/>
                </a:solidFill>
              </a:defRPr>
            </a:lvl1pPr>
          </a:lstStyle>
          <a:p>
            <a:pPr lvl="0" algn="ctr"/>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bg1"/>
                </a:solidFill>
              </a:defRPr>
            </a:lvl1pPr>
          </a:lstStyle>
          <a:p>
            <a:r>
              <a:rPr lang="en-GB" dirty="0"/>
              <a:t>Enter title here</a:t>
            </a:r>
          </a:p>
        </p:txBody>
      </p:sp>
      <p:sp>
        <p:nvSpPr>
          <p:cNvPr id="11" name="Text Placeholder 10">
            <a:extLst>
              <a:ext uri="{FF2B5EF4-FFF2-40B4-BE49-F238E27FC236}">
                <a16:creationId xmlns:a16="http://schemas.microsoft.com/office/drawing/2014/main" id="{BE2FB4C5-0710-47AF-ABA5-F5B6C082D171}"/>
              </a:ext>
            </a:extLst>
          </p:cNvPr>
          <p:cNvSpPr>
            <a:spLocks noGrp="1"/>
          </p:cNvSpPr>
          <p:nvPr>
            <p:ph type="body" sz="quarter" idx="37" hasCustomPrompt="1"/>
          </p:nvPr>
        </p:nvSpPr>
        <p:spPr>
          <a:xfrm>
            <a:off x="972180" y="2029201"/>
            <a:ext cx="1836000" cy="722140"/>
          </a:xfrm>
        </p:spPr>
        <p:txBody>
          <a:bodyPr vert="horz" lIns="91440" tIns="45720" rIns="91440" bIns="45720" rtlCol="0" anchor="ctr">
            <a:noAutofit/>
          </a:bodyPr>
          <a:lstStyle>
            <a:lvl1pPr marL="0" indent="0" algn="ctr">
              <a:buNone/>
              <a:defRPr lang="en-US" sz="4400" b="1"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14" name="Text Placeholder 13">
            <a:extLst>
              <a:ext uri="{FF2B5EF4-FFF2-40B4-BE49-F238E27FC236}">
                <a16:creationId xmlns:a16="http://schemas.microsoft.com/office/drawing/2014/main" id="{9A1F785E-6361-4103-99AA-507A53607E8B}"/>
              </a:ext>
            </a:extLst>
          </p:cNvPr>
          <p:cNvSpPr>
            <a:spLocks noGrp="1"/>
          </p:cNvSpPr>
          <p:nvPr>
            <p:ph type="body" sz="quarter" idx="38" hasCustomPrompt="1"/>
          </p:nvPr>
        </p:nvSpPr>
        <p:spPr>
          <a:xfrm>
            <a:off x="1219620" y="2842245"/>
            <a:ext cx="1341120" cy="726913"/>
          </a:xfrm>
        </p:spPr>
        <p:txBody>
          <a:bodyPr vert="horz" lIns="91440" tIns="45720" rIns="91440" bIns="45720" rtlCol="0" anchor="ctr">
            <a:noAutofit/>
          </a:bodyPr>
          <a:lstStyle>
            <a:lvl1pPr marL="0" indent="0">
              <a:buNone/>
              <a:defRPr lang="en-US" sz="1200" b="0"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2" name="Text Placeholder 10">
            <a:extLst>
              <a:ext uri="{FF2B5EF4-FFF2-40B4-BE49-F238E27FC236}">
                <a16:creationId xmlns:a16="http://schemas.microsoft.com/office/drawing/2014/main" id="{CB823C0A-A4E2-4913-B274-984FD1831B73}"/>
              </a:ext>
            </a:extLst>
          </p:cNvPr>
          <p:cNvSpPr>
            <a:spLocks noGrp="1"/>
          </p:cNvSpPr>
          <p:nvPr>
            <p:ph type="body" sz="quarter" idx="39" hasCustomPrompt="1"/>
          </p:nvPr>
        </p:nvSpPr>
        <p:spPr>
          <a:xfrm>
            <a:off x="3643680" y="2029202"/>
            <a:ext cx="1836000" cy="723600"/>
          </a:xfrm>
        </p:spPr>
        <p:txBody>
          <a:bodyPr vert="horz" lIns="91440" tIns="45720" rIns="91440" bIns="45720" rtlCol="0" anchor="ctr">
            <a:noAutofit/>
          </a:bodyPr>
          <a:lstStyle>
            <a:lvl1pPr marL="0" indent="0" algn="ctr">
              <a:buNone/>
              <a:defRPr lang="en-US" sz="4400" b="1"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23" name="Text Placeholder 13">
            <a:extLst>
              <a:ext uri="{FF2B5EF4-FFF2-40B4-BE49-F238E27FC236}">
                <a16:creationId xmlns:a16="http://schemas.microsoft.com/office/drawing/2014/main" id="{C10811F0-DC0A-4294-88B1-E535CA322970}"/>
              </a:ext>
            </a:extLst>
          </p:cNvPr>
          <p:cNvSpPr>
            <a:spLocks noGrp="1"/>
          </p:cNvSpPr>
          <p:nvPr>
            <p:ph type="body" sz="quarter" idx="40" hasCustomPrompt="1"/>
          </p:nvPr>
        </p:nvSpPr>
        <p:spPr>
          <a:xfrm>
            <a:off x="3890279" y="2842244"/>
            <a:ext cx="1342800" cy="726913"/>
          </a:xfrm>
        </p:spPr>
        <p:txBody>
          <a:bodyPr vert="horz" lIns="91440" tIns="45720" rIns="91440" bIns="45720" rtlCol="0" anchor="ctr">
            <a:noAutofit/>
          </a:bodyPr>
          <a:lstStyle>
            <a:lvl1pPr marL="0" indent="0">
              <a:buNone/>
              <a:defRPr lang="en-US" sz="1200" b="0"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0" name="Text Placeholder 8">
            <a:extLst>
              <a:ext uri="{FF2B5EF4-FFF2-40B4-BE49-F238E27FC236}">
                <a16:creationId xmlns:a16="http://schemas.microsoft.com/office/drawing/2014/main" id="{BF2780A9-CF1D-4809-9841-E76DEF150D12}"/>
              </a:ext>
            </a:extLst>
          </p:cNvPr>
          <p:cNvSpPr>
            <a:spLocks noGrp="1"/>
          </p:cNvSpPr>
          <p:nvPr>
            <p:ph type="body" sz="quarter" idx="42" hasCustomPrompt="1"/>
          </p:nvPr>
        </p:nvSpPr>
        <p:spPr>
          <a:xfrm>
            <a:off x="6687198" y="2029202"/>
            <a:ext cx="1836000" cy="722140"/>
          </a:xfrm>
        </p:spPr>
        <p:txBody>
          <a:bodyPr vert="horz" lIns="91440" tIns="45720" rIns="91440" bIns="45720" rtlCol="0" anchor="ctr">
            <a:noAutofit/>
          </a:bodyPr>
          <a:lstStyle>
            <a:lvl1pPr marL="0" indent="0">
              <a:buNone/>
              <a:defRPr lang="en-GB" sz="4400" b="1" dirty="0">
                <a:solidFill>
                  <a:schemeClr val="bg1"/>
                </a:solidFill>
              </a:defRPr>
            </a:lvl1pPr>
          </a:lstStyle>
          <a:p>
            <a:pPr lvl="0" algn="ctr"/>
            <a:r>
              <a:rPr lang="en-GB" dirty="0"/>
              <a:t>XXXX</a:t>
            </a:r>
          </a:p>
        </p:txBody>
      </p:sp>
      <p:sp>
        <p:nvSpPr>
          <p:cNvPr id="21" name="Text Placeholder 8">
            <a:extLst>
              <a:ext uri="{FF2B5EF4-FFF2-40B4-BE49-F238E27FC236}">
                <a16:creationId xmlns:a16="http://schemas.microsoft.com/office/drawing/2014/main" id="{694AF5FD-462B-4B92-B41D-56FDB4481601}"/>
              </a:ext>
            </a:extLst>
          </p:cNvPr>
          <p:cNvSpPr>
            <a:spLocks noGrp="1"/>
          </p:cNvSpPr>
          <p:nvPr>
            <p:ph type="body" sz="quarter" idx="43" hasCustomPrompt="1"/>
          </p:nvPr>
        </p:nvSpPr>
        <p:spPr>
          <a:xfrm>
            <a:off x="6933798" y="2842245"/>
            <a:ext cx="1342800" cy="726913"/>
          </a:xfrm>
        </p:spPr>
        <p:txBody>
          <a:bodyPr vert="horz" lIns="91440" tIns="45720" rIns="91440" bIns="45720" rtlCol="0" anchor="ctr">
            <a:noAutofit/>
          </a:bodyPr>
          <a:lstStyle>
            <a:lvl1pPr marL="0" indent="0">
              <a:buNone/>
              <a:defRPr lang="en-GB" sz="1200" b="0" dirty="0">
                <a:solidFill>
                  <a:schemeClr val="bg1"/>
                </a:solidFill>
              </a:defRPr>
            </a:lvl1pPr>
          </a:lstStyle>
          <a:p>
            <a:pPr lvl="0" algn="ctr"/>
            <a:r>
              <a:rPr lang="en-GB" dirty="0"/>
              <a:t> Enter text here</a:t>
            </a:r>
          </a:p>
        </p:txBody>
      </p:sp>
      <p:sp>
        <p:nvSpPr>
          <p:cNvPr id="98" name="Text Placeholder 8">
            <a:extLst>
              <a:ext uri="{FF2B5EF4-FFF2-40B4-BE49-F238E27FC236}">
                <a16:creationId xmlns:a16="http://schemas.microsoft.com/office/drawing/2014/main" id="{2BCA756C-4EF7-46BD-A6DD-6450E9A7EA21}"/>
              </a:ext>
            </a:extLst>
          </p:cNvPr>
          <p:cNvSpPr>
            <a:spLocks noGrp="1"/>
          </p:cNvSpPr>
          <p:nvPr>
            <p:ph type="body" sz="quarter" idx="82" hasCustomPrompt="1"/>
          </p:nvPr>
        </p:nvSpPr>
        <p:spPr>
          <a:xfrm>
            <a:off x="9383247" y="2029202"/>
            <a:ext cx="1836000" cy="722140"/>
          </a:xfrm>
        </p:spPr>
        <p:txBody>
          <a:bodyPr vert="horz" lIns="91440" tIns="45720" rIns="91440" bIns="45720" rtlCol="0" anchor="ctr">
            <a:noAutofit/>
          </a:bodyPr>
          <a:lstStyle>
            <a:lvl1pPr marL="0" indent="0">
              <a:buNone/>
              <a:defRPr lang="en-GB" sz="4400" b="1" dirty="0">
                <a:solidFill>
                  <a:schemeClr val="bg1"/>
                </a:solidFill>
              </a:defRPr>
            </a:lvl1pPr>
          </a:lstStyle>
          <a:p>
            <a:pPr lvl="0" algn="ctr"/>
            <a:r>
              <a:rPr lang="en-GB" dirty="0"/>
              <a:t>XXXX</a:t>
            </a:r>
          </a:p>
        </p:txBody>
      </p:sp>
      <p:sp>
        <p:nvSpPr>
          <p:cNvPr id="99" name="Text Placeholder 8">
            <a:extLst>
              <a:ext uri="{FF2B5EF4-FFF2-40B4-BE49-F238E27FC236}">
                <a16:creationId xmlns:a16="http://schemas.microsoft.com/office/drawing/2014/main" id="{67E4100B-EE9E-48DC-B40C-772ACE414EA3}"/>
              </a:ext>
            </a:extLst>
          </p:cNvPr>
          <p:cNvSpPr>
            <a:spLocks noGrp="1"/>
          </p:cNvSpPr>
          <p:nvPr>
            <p:ph type="body" sz="quarter" idx="83" hasCustomPrompt="1"/>
          </p:nvPr>
        </p:nvSpPr>
        <p:spPr>
          <a:xfrm>
            <a:off x="9629847" y="2842245"/>
            <a:ext cx="1342800" cy="726913"/>
          </a:xfrm>
        </p:spPr>
        <p:txBody>
          <a:bodyPr vert="horz" lIns="91440" tIns="45720" rIns="91440" bIns="45720" rtlCol="0" anchor="ctr">
            <a:noAutofit/>
          </a:bodyPr>
          <a:lstStyle>
            <a:lvl1pPr marL="0" indent="0">
              <a:buNone/>
              <a:defRPr lang="en-GB" sz="1200" b="0" dirty="0">
                <a:solidFill>
                  <a:schemeClr val="bg1"/>
                </a:solidFill>
              </a:defRPr>
            </a:lvl1pPr>
          </a:lstStyle>
          <a:p>
            <a:pPr lvl="0" algn="ctr"/>
            <a:r>
              <a:rPr lang="en-GB" dirty="0"/>
              <a:t> Enter text here</a:t>
            </a:r>
          </a:p>
        </p:txBody>
      </p:sp>
      <p:sp>
        <p:nvSpPr>
          <p:cNvPr id="15" name="Text Placeholder 14">
            <a:extLst>
              <a:ext uri="{FF2B5EF4-FFF2-40B4-BE49-F238E27FC236}">
                <a16:creationId xmlns:a16="http://schemas.microsoft.com/office/drawing/2014/main" id="{C03484DE-257B-432C-8F6B-EA4A73322B90}"/>
              </a:ext>
            </a:extLst>
          </p:cNvPr>
          <p:cNvSpPr>
            <a:spLocks noGrp="1"/>
          </p:cNvSpPr>
          <p:nvPr>
            <p:ph type="body" sz="quarter" idx="84" hasCustomPrompt="1"/>
          </p:nvPr>
        </p:nvSpPr>
        <p:spPr>
          <a:xfrm>
            <a:off x="215999" y="4079112"/>
            <a:ext cx="11705068" cy="2268029"/>
          </a:xfrm>
        </p:spPr>
        <p:txBody>
          <a:bodyPr vert="horz" lIns="91440" tIns="45720" rIns="91440" bIns="45720" rtlCol="0">
            <a:noAutofit/>
          </a:bodyPr>
          <a:lstStyle>
            <a:lvl1pPr>
              <a:defRPr lang="en-US" sz="1800" smtClean="0">
                <a:solidFill>
                  <a:schemeClr val="bg1"/>
                </a:solidFill>
              </a:defRPr>
            </a:lvl1pPr>
            <a:lvl2pPr>
              <a:defRPr lang="en-US" sz="1800" smtClean="0">
                <a:solidFill>
                  <a:schemeClr val="bg1"/>
                </a:solidFill>
              </a:defRPr>
            </a:lvl2pPr>
            <a:lvl3pPr>
              <a:defRPr lang="en-US" sz="1800" smtClean="0">
                <a:solidFill>
                  <a:schemeClr val="bg1"/>
                </a:solidFill>
              </a:defRPr>
            </a:lvl3pPr>
            <a:lvl4pPr>
              <a:defRPr lang="en-US" sz="1800" smtClean="0">
                <a:solidFill>
                  <a:schemeClr val="bg1"/>
                </a:solidFill>
              </a:defRPr>
            </a:lvl4pPr>
            <a:lvl5pPr>
              <a:defRPr lang="en-GB" sz="1800">
                <a:solidFill>
                  <a:schemeClr val="bg1"/>
                </a:solidFill>
              </a:defRPr>
            </a:lvl5pPr>
            <a:lvl6pPr>
              <a:defRPr sz="1800">
                <a:solidFill>
                  <a:schemeClr val="bg1"/>
                </a:solidFill>
              </a:defRPr>
            </a:lvl6pPr>
            <a:lvl7pPr>
              <a:defRPr sz="1800">
                <a:solidFill>
                  <a:schemeClr val="bg1"/>
                </a:solidFill>
              </a:defRPr>
            </a:lvl7pPr>
            <a:lvl8pPr>
              <a:defRPr sz="1800">
                <a:solidFill>
                  <a:schemeClr val="bg1"/>
                </a:solidFill>
              </a:defRPr>
            </a:lvl8pPr>
            <a:lvl9pPr>
              <a:defRPr sz="18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7" name="Text Placeholder 16">
            <a:extLst>
              <a:ext uri="{FF2B5EF4-FFF2-40B4-BE49-F238E27FC236}">
                <a16:creationId xmlns:a16="http://schemas.microsoft.com/office/drawing/2014/main" id="{9B1CB3C5-36AC-4A5D-9474-8FE943A24C83}"/>
              </a:ext>
            </a:extLst>
          </p:cNvPr>
          <p:cNvSpPr>
            <a:spLocks noGrp="1"/>
          </p:cNvSpPr>
          <p:nvPr>
            <p:ph type="body" sz="quarter" idx="85" hasCustomPrompt="1"/>
          </p:nvPr>
        </p:nvSpPr>
        <p:spPr>
          <a:xfrm>
            <a:off x="6687198" y="1751651"/>
            <a:ext cx="1836000" cy="10800"/>
          </a:xfrm>
          <a:solidFill>
            <a:schemeClr val="bg1"/>
          </a:solidFill>
        </p:spPr>
        <p:txBody>
          <a:bodyPr/>
          <a:lstStyle>
            <a:lvl1pPr>
              <a:defRPr>
                <a:noFill/>
              </a:defRPr>
            </a:lvl1pPr>
          </a:lstStyle>
          <a:p>
            <a:pPr lvl="0"/>
            <a:r>
              <a:rPr lang="en-GB" dirty="0"/>
              <a:t> </a:t>
            </a:r>
          </a:p>
        </p:txBody>
      </p:sp>
      <p:sp>
        <p:nvSpPr>
          <p:cNvPr id="10" name="Text Placeholder 9">
            <a:extLst>
              <a:ext uri="{FF2B5EF4-FFF2-40B4-BE49-F238E27FC236}">
                <a16:creationId xmlns:a16="http://schemas.microsoft.com/office/drawing/2014/main" id="{B3ABC55E-E832-478B-A9B8-BE4B259D17D2}"/>
              </a:ext>
            </a:extLst>
          </p:cNvPr>
          <p:cNvSpPr>
            <a:spLocks noGrp="1"/>
          </p:cNvSpPr>
          <p:nvPr>
            <p:ph type="body" sz="quarter" idx="73" hasCustomPrompt="1"/>
          </p:nvPr>
        </p:nvSpPr>
        <p:spPr>
          <a:xfrm>
            <a:off x="974134" y="1751516"/>
            <a:ext cx="1834046" cy="10800"/>
          </a:xfrm>
          <a:solidFill>
            <a:schemeClr val="bg1"/>
          </a:solidFill>
        </p:spPr>
        <p:txBody>
          <a:bodyPr/>
          <a:lstStyle>
            <a:lvl1pPr>
              <a:defRPr>
                <a:noFill/>
              </a:defRPr>
            </a:lvl1pPr>
          </a:lstStyle>
          <a:p>
            <a:pPr lvl="0"/>
            <a:r>
              <a:rPr lang="en-GB" dirty="0"/>
              <a:t> </a:t>
            </a:r>
          </a:p>
        </p:txBody>
      </p:sp>
      <p:sp>
        <p:nvSpPr>
          <p:cNvPr id="41" name="Text Placeholder 9">
            <a:extLst>
              <a:ext uri="{FF2B5EF4-FFF2-40B4-BE49-F238E27FC236}">
                <a16:creationId xmlns:a16="http://schemas.microsoft.com/office/drawing/2014/main" id="{B08D02B4-738A-4EFF-A29E-13C7AE05A3BE}"/>
              </a:ext>
            </a:extLst>
          </p:cNvPr>
          <p:cNvSpPr>
            <a:spLocks noGrp="1"/>
          </p:cNvSpPr>
          <p:nvPr>
            <p:ph type="body" sz="quarter" idx="74" hasCustomPrompt="1"/>
          </p:nvPr>
        </p:nvSpPr>
        <p:spPr>
          <a:xfrm>
            <a:off x="974134" y="3633752"/>
            <a:ext cx="1834046" cy="10800"/>
          </a:xfrm>
          <a:solidFill>
            <a:schemeClr val="bg1"/>
          </a:solidFill>
        </p:spPr>
        <p:txBody>
          <a:bodyPr/>
          <a:lstStyle>
            <a:lvl1pPr>
              <a:defRPr>
                <a:noFill/>
              </a:defRPr>
            </a:lvl1pPr>
          </a:lstStyle>
          <a:p>
            <a:pPr lvl="0"/>
            <a:r>
              <a:rPr lang="en-GB" dirty="0"/>
              <a:t> </a:t>
            </a:r>
          </a:p>
        </p:txBody>
      </p:sp>
      <p:sp>
        <p:nvSpPr>
          <p:cNvPr id="42" name="Text Placeholder 9">
            <a:extLst>
              <a:ext uri="{FF2B5EF4-FFF2-40B4-BE49-F238E27FC236}">
                <a16:creationId xmlns:a16="http://schemas.microsoft.com/office/drawing/2014/main" id="{92920E05-C7B9-4DBB-9201-56F5B56D82F3}"/>
              </a:ext>
            </a:extLst>
          </p:cNvPr>
          <p:cNvSpPr>
            <a:spLocks noGrp="1"/>
          </p:cNvSpPr>
          <p:nvPr>
            <p:ph type="body" sz="quarter" idx="75" hasCustomPrompt="1"/>
          </p:nvPr>
        </p:nvSpPr>
        <p:spPr>
          <a:xfrm>
            <a:off x="3643680" y="1751516"/>
            <a:ext cx="1834046" cy="10800"/>
          </a:xfrm>
          <a:solidFill>
            <a:schemeClr val="bg1"/>
          </a:solidFill>
        </p:spPr>
        <p:txBody>
          <a:bodyPr/>
          <a:lstStyle>
            <a:lvl1pPr>
              <a:defRPr>
                <a:noFill/>
              </a:defRPr>
            </a:lvl1pPr>
          </a:lstStyle>
          <a:p>
            <a:pPr lvl="0"/>
            <a:r>
              <a:rPr lang="en-GB" dirty="0"/>
              <a:t> </a:t>
            </a:r>
          </a:p>
        </p:txBody>
      </p:sp>
      <p:sp>
        <p:nvSpPr>
          <p:cNvPr id="43" name="Text Placeholder 9">
            <a:extLst>
              <a:ext uri="{FF2B5EF4-FFF2-40B4-BE49-F238E27FC236}">
                <a16:creationId xmlns:a16="http://schemas.microsoft.com/office/drawing/2014/main" id="{D0EAC32B-AE13-4D22-BA38-0DA4840CB3AE}"/>
              </a:ext>
            </a:extLst>
          </p:cNvPr>
          <p:cNvSpPr>
            <a:spLocks noGrp="1"/>
          </p:cNvSpPr>
          <p:nvPr>
            <p:ph type="body" sz="quarter" idx="76" hasCustomPrompt="1"/>
          </p:nvPr>
        </p:nvSpPr>
        <p:spPr>
          <a:xfrm>
            <a:off x="3643680" y="3633752"/>
            <a:ext cx="1834046" cy="10800"/>
          </a:xfrm>
          <a:solidFill>
            <a:schemeClr val="bg1"/>
          </a:solidFill>
        </p:spPr>
        <p:txBody>
          <a:bodyPr/>
          <a:lstStyle>
            <a:lvl1pPr>
              <a:defRPr>
                <a:noFill/>
              </a:defRPr>
            </a:lvl1pPr>
          </a:lstStyle>
          <a:p>
            <a:pPr lvl="0"/>
            <a:r>
              <a:rPr lang="en-GB" dirty="0"/>
              <a:t> </a:t>
            </a:r>
          </a:p>
        </p:txBody>
      </p:sp>
      <p:sp>
        <p:nvSpPr>
          <p:cNvPr id="46" name="Text Placeholder 9">
            <a:extLst>
              <a:ext uri="{FF2B5EF4-FFF2-40B4-BE49-F238E27FC236}">
                <a16:creationId xmlns:a16="http://schemas.microsoft.com/office/drawing/2014/main" id="{78EA792D-CB6C-482E-964B-7B2FBB5A2242}"/>
              </a:ext>
            </a:extLst>
          </p:cNvPr>
          <p:cNvSpPr>
            <a:spLocks noGrp="1"/>
          </p:cNvSpPr>
          <p:nvPr>
            <p:ph type="body" sz="quarter" idx="79" hasCustomPrompt="1"/>
          </p:nvPr>
        </p:nvSpPr>
        <p:spPr>
          <a:xfrm>
            <a:off x="1467180" y="2840444"/>
            <a:ext cx="846000" cy="10800"/>
          </a:xfrm>
          <a:solidFill>
            <a:schemeClr val="bg1"/>
          </a:solidFill>
        </p:spPr>
        <p:txBody>
          <a:bodyPr/>
          <a:lstStyle>
            <a:lvl1pPr>
              <a:defRPr>
                <a:noFill/>
              </a:defRPr>
            </a:lvl1pPr>
          </a:lstStyle>
          <a:p>
            <a:pPr lvl="0"/>
            <a:r>
              <a:rPr lang="en-GB" dirty="0"/>
              <a:t> </a:t>
            </a:r>
          </a:p>
        </p:txBody>
      </p:sp>
      <p:sp>
        <p:nvSpPr>
          <p:cNvPr id="47" name="Text Placeholder 9">
            <a:extLst>
              <a:ext uri="{FF2B5EF4-FFF2-40B4-BE49-F238E27FC236}">
                <a16:creationId xmlns:a16="http://schemas.microsoft.com/office/drawing/2014/main" id="{B0E27BE5-5C60-4910-AD05-FABFC865B43C}"/>
              </a:ext>
            </a:extLst>
          </p:cNvPr>
          <p:cNvSpPr>
            <a:spLocks noGrp="1"/>
          </p:cNvSpPr>
          <p:nvPr>
            <p:ph type="body" sz="quarter" idx="80" hasCustomPrompt="1"/>
          </p:nvPr>
        </p:nvSpPr>
        <p:spPr>
          <a:xfrm>
            <a:off x="4138680" y="2840444"/>
            <a:ext cx="846000" cy="10800"/>
          </a:xfrm>
          <a:solidFill>
            <a:schemeClr val="bg1"/>
          </a:solidFill>
        </p:spPr>
        <p:txBody>
          <a:bodyPr/>
          <a:lstStyle>
            <a:lvl1pPr>
              <a:defRPr>
                <a:noFill/>
              </a:defRPr>
            </a:lvl1pPr>
          </a:lstStyle>
          <a:p>
            <a:pPr lvl="0"/>
            <a:r>
              <a:rPr lang="en-GB" dirty="0"/>
              <a:t> </a:t>
            </a:r>
          </a:p>
        </p:txBody>
      </p:sp>
      <p:sp>
        <p:nvSpPr>
          <p:cNvPr id="107" name="Text Placeholder 16">
            <a:extLst>
              <a:ext uri="{FF2B5EF4-FFF2-40B4-BE49-F238E27FC236}">
                <a16:creationId xmlns:a16="http://schemas.microsoft.com/office/drawing/2014/main" id="{1B77F1BD-47F1-4AEE-9109-83983FC9B1E2}"/>
              </a:ext>
            </a:extLst>
          </p:cNvPr>
          <p:cNvSpPr>
            <a:spLocks noGrp="1"/>
          </p:cNvSpPr>
          <p:nvPr>
            <p:ph type="body" sz="quarter" idx="86" hasCustomPrompt="1"/>
          </p:nvPr>
        </p:nvSpPr>
        <p:spPr>
          <a:xfrm>
            <a:off x="9381866" y="1751651"/>
            <a:ext cx="1836000" cy="10800"/>
          </a:xfrm>
          <a:solidFill>
            <a:schemeClr val="bg1"/>
          </a:solidFill>
        </p:spPr>
        <p:txBody>
          <a:bodyPr/>
          <a:lstStyle>
            <a:lvl1pPr>
              <a:defRPr>
                <a:noFill/>
              </a:defRPr>
            </a:lvl1pPr>
          </a:lstStyle>
          <a:p>
            <a:pPr lvl="0"/>
            <a:r>
              <a:rPr lang="en-GB" dirty="0"/>
              <a:t> </a:t>
            </a:r>
          </a:p>
        </p:txBody>
      </p:sp>
      <p:sp>
        <p:nvSpPr>
          <p:cNvPr id="108" name="Text Placeholder 16">
            <a:extLst>
              <a:ext uri="{FF2B5EF4-FFF2-40B4-BE49-F238E27FC236}">
                <a16:creationId xmlns:a16="http://schemas.microsoft.com/office/drawing/2014/main" id="{D3CDFE77-A873-4F06-95B9-51C4E074DC1D}"/>
              </a:ext>
            </a:extLst>
          </p:cNvPr>
          <p:cNvSpPr>
            <a:spLocks noGrp="1"/>
          </p:cNvSpPr>
          <p:nvPr>
            <p:ph type="body" sz="quarter" idx="87" hasCustomPrompt="1"/>
          </p:nvPr>
        </p:nvSpPr>
        <p:spPr>
          <a:xfrm>
            <a:off x="6687198" y="3631952"/>
            <a:ext cx="1836000" cy="10800"/>
          </a:xfrm>
          <a:solidFill>
            <a:schemeClr val="bg1"/>
          </a:solidFill>
        </p:spPr>
        <p:txBody>
          <a:bodyPr/>
          <a:lstStyle>
            <a:lvl1pPr>
              <a:defRPr>
                <a:noFill/>
              </a:defRPr>
            </a:lvl1pPr>
          </a:lstStyle>
          <a:p>
            <a:pPr lvl="0"/>
            <a:r>
              <a:rPr lang="en-GB" dirty="0"/>
              <a:t> </a:t>
            </a:r>
          </a:p>
        </p:txBody>
      </p:sp>
      <p:sp>
        <p:nvSpPr>
          <p:cNvPr id="109" name="Text Placeholder 16">
            <a:extLst>
              <a:ext uri="{FF2B5EF4-FFF2-40B4-BE49-F238E27FC236}">
                <a16:creationId xmlns:a16="http://schemas.microsoft.com/office/drawing/2014/main" id="{FB9E7A46-6120-4267-B5DB-949733AB47D2}"/>
              </a:ext>
            </a:extLst>
          </p:cNvPr>
          <p:cNvSpPr>
            <a:spLocks noGrp="1"/>
          </p:cNvSpPr>
          <p:nvPr>
            <p:ph type="body" sz="quarter" idx="88" hasCustomPrompt="1"/>
          </p:nvPr>
        </p:nvSpPr>
        <p:spPr>
          <a:xfrm>
            <a:off x="9381866" y="3631952"/>
            <a:ext cx="1836000" cy="10800"/>
          </a:xfrm>
          <a:solidFill>
            <a:schemeClr val="bg1"/>
          </a:solidFill>
        </p:spPr>
        <p:txBody>
          <a:bodyPr/>
          <a:lstStyle>
            <a:lvl1pPr>
              <a:defRPr>
                <a:noFill/>
              </a:defRPr>
            </a:lvl1pPr>
          </a:lstStyle>
          <a:p>
            <a:pPr lvl="0"/>
            <a:r>
              <a:rPr lang="en-GB" dirty="0"/>
              <a:t> </a:t>
            </a:r>
          </a:p>
        </p:txBody>
      </p:sp>
      <p:sp>
        <p:nvSpPr>
          <p:cNvPr id="110" name="Text Placeholder 16">
            <a:extLst>
              <a:ext uri="{FF2B5EF4-FFF2-40B4-BE49-F238E27FC236}">
                <a16:creationId xmlns:a16="http://schemas.microsoft.com/office/drawing/2014/main" id="{A1A4987D-E070-429C-902E-37A1D1FE64C0}"/>
              </a:ext>
            </a:extLst>
          </p:cNvPr>
          <p:cNvSpPr>
            <a:spLocks noGrp="1"/>
          </p:cNvSpPr>
          <p:nvPr>
            <p:ph type="body" sz="quarter" idx="89" hasCustomPrompt="1"/>
          </p:nvPr>
        </p:nvSpPr>
        <p:spPr>
          <a:xfrm>
            <a:off x="7182198" y="2845078"/>
            <a:ext cx="846000" cy="10800"/>
          </a:xfrm>
          <a:solidFill>
            <a:schemeClr val="bg1"/>
          </a:solidFill>
        </p:spPr>
        <p:txBody>
          <a:bodyPr/>
          <a:lstStyle>
            <a:lvl1pPr marL="0" indent="0">
              <a:buNone/>
              <a:defRPr>
                <a:noFill/>
              </a:defRPr>
            </a:lvl1pPr>
          </a:lstStyle>
          <a:p>
            <a:pPr lvl="0"/>
            <a:r>
              <a:rPr lang="en-GB" dirty="0"/>
              <a:t> </a:t>
            </a:r>
          </a:p>
        </p:txBody>
      </p:sp>
      <p:sp>
        <p:nvSpPr>
          <p:cNvPr id="112" name="Text Placeholder 16">
            <a:extLst>
              <a:ext uri="{FF2B5EF4-FFF2-40B4-BE49-F238E27FC236}">
                <a16:creationId xmlns:a16="http://schemas.microsoft.com/office/drawing/2014/main" id="{54A38E2A-782A-423C-94A4-986AAF781DA9}"/>
              </a:ext>
            </a:extLst>
          </p:cNvPr>
          <p:cNvSpPr>
            <a:spLocks noGrp="1"/>
          </p:cNvSpPr>
          <p:nvPr>
            <p:ph type="body" sz="quarter" idx="90" hasCustomPrompt="1"/>
          </p:nvPr>
        </p:nvSpPr>
        <p:spPr>
          <a:xfrm>
            <a:off x="9876749" y="2845078"/>
            <a:ext cx="846000" cy="10800"/>
          </a:xfrm>
          <a:solidFill>
            <a:schemeClr val="bg1"/>
          </a:solidFill>
        </p:spPr>
        <p:txBody>
          <a:bodyPr/>
          <a:lstStyle>
            <a:lvl1pPr>
              <a:defRPr>
                <a:noFill/>
              </a:defRPr>
            </a:lvl1pPr>
          </a:lstStyle>
          <a:p>
            <a:pPr lvl="0"/>
            <a:r>
              <a:rPr lang="en-GB" dirty="0"/>
              <a:t> </a:t>
            </a:r>
          </a:p>
        </p:txBody>
      </p:sp>
      <p:cxnSp>
        <p:nvCxnSpPr>
          <p:cNvPr id="118" name="Lige forbindelse 41">
            <a:extLst>
              <a:ext uri="{FF2B5EF4-FFF2-40B4-BE49-F238E27FC236}">
                <a16:creationId xmlns:a16="http://schemas.microsoft.com/office/drawing/2014/main" id="{482FED52-81FC-4731-8482-CF8972445101}"/>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Logo">
            <a:extLst>
              <a:ext uri="{FF2B5EF4-FFF2-40B4-BE49-F238E27FC236}">
                <a16:creationId xmlns:a16="http://schemas.microsoft.com/office/drawing/2014/main" id="{0CC0F55E-EC51-4D53-916F-8E57BC924FA9}"/>
              </a:ext>
            </a:extLst>
          </p:cNvPr>
          <p:cNvPicPr>
            <a:picLocks noChangeAspect="1"/>
          </p:cNvPicPr>
          <p:nvPr userDrawn="1"/>
        </p:nvPicPr>
        <p:blipFill>
          <a:blip r:embed="rId2"/>
          <a:stretch>
            <a:fillRect/>
          </a:stretch>
        </p:blipFill>
        <p:spPr>
          <a:xfrm>
            <a:off x="11037600" y="6454800"/>
            <a:ext cx="885050" cy="164382"/>
          </a:xfrm>
          <a:prstGeom prst="rect">
            <a:avLst/>
          </a:prstGeom>
        </p:spPr>
      </p:pic>
      <p:sp>
        <p:nvSpPr>
          <p:cNvPr id="12" name="Date Placeholder 11">
            <a:extLst>
              <a:ext uri="{FF2B5EF4-FFF2-40B4-BE49-F238E27FC236}">
                <a16:creationId xmlns:a16="http://schemas.microsoft.com/office/drawing/2014/main" id="{7F07F830-8E55-4751-9DEA-231F9C2D738D}"/>
              </a:ext>
            </a:extLst>
          </p:cNvPr>
          <p:cNvSpPr>
            <a:spLocks noGrp="1"/>
          </p:cNvSpPr>
          <p:nvPr>
            <p:ph type="dt" sz="half" idx="95"/>
          </p:nvPr>
        </p:nvSpPr>
        <p:spPr/>
        <p:txBody>
          <a:bodyPr/>
          <a:lstStyle>
            <a:lvl1pPr>
              <a:defRPr>
                <a:solidFill>
                  <a:schemeClr val="bg1"/>
                </a:solidFill>
              </a:defRPr>
            </a:lvl1pPr>
          </a:lstStyle>
          <a:p>
            <a:fld id="{55A56927-86BA-4344-BB31-D662406BBE58}" type="datetime4">
              <a:rPr lang="en-GB" smtClean="0"/>
              <a:t>12 October 2023</a:t>
            </a:fld>
            <a:endParaRPr lang="en-GB" dirty="0"/>
          </a:p>
        </p:txBody>
      </p:sp>
      <p:sp>
        <p:nvSpPr>
          <p:cNvPr id="13" name="Footer Placeholder 12">
            <a:extLst>
              <a:ext uri="{FF2B5EF4-FFF2-40B4-BE49-F238E27FC236}">
                <a16:creationId xmlns:a16="http://schemas.microsoft.com/office/drawing/2014/main" id="{7997DA68-E3FE-4563-A2D2-6D5BEF2F9F7F}"/>
              </a:ext>
            </a:extLst>
          </p:cNvPr>
          <p:cNvSpPr>
            <a:spLocks noGrp="1"/>
          </p:cNvSpPr>
          <p:nvPr>
            <p:ph type="ftr" sz="quarter" idx="96"/>
          </p:nvPr>
        </p:nvSpPr>
        <p:spPr/>
        <p:txBody>
          <a:bodyPr/>
          <a:lstStyle>
            <a:lvl1pPr>
              <a:defRPr>
                <a:solidFill>
                  <a:schemeClr val="bg1"/>
                </a:solidFill>
              </a:defRPr>
            </a:lvl1pPr>
          </a:lstStyle>
          <a:p>
            <a:endParaRPr lang="en-GB" dirty="0"/>
          </a:p>
        </p:txBody>
      </p:sp>
      <p:sp>
        <p:nvSpPr>
          <p:cNvPr id="16" name="Slide Number Placeholder 15">
            <a:extLst>
              <a:ext uri="{FF2B5EF4-FFF2-40B4-BE49-F238E27FC236}">
                <a16:creationId xmlns:a16="http://schemas.microsoft.com/office/drawing/2014/main" id="{A30DCB09-D6A3-4EC7-AA37-44ED2D3AF459}"/>
              </a:ext>
            </a:extLst>
          </p:cNvPr>
          <p:cNvSpPr>
            <a:spLocks noGrp="1"/>
          </p:cNvSpPr>
          <p:nvPr>
            <p:ph type="sldNum" sz="quarter" idx="97"/>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7B42949A-730B-924F-E11D-0C717CD4BEF6}"/>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15457762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 Image On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17D2E09-D376-436A-B0B7-DDB56AFD15F6}"/>
              </a:ext>
            </a:extLst>
          </p:cNvPr>
          <p:cNvSpPr>
            <a:spLocks noGrp="1"/>
          </p:cNvSpPr>
          <p:nvPr>
            <p:ph type="pic" sz="quarter" idx="67" hasCustomPrompt="1"/>
          </p:nvPr>
        </p:nvSpPr>
        <p:spPr>
          <a:xfrm>
            <a:off x="0" y="0"/>
            <a:ext cx="12192000" cy="6858000"/>
          </a:xfrm>
        </p:spPr>
        <p:txBody>
          <a:bodyPr lIns="0" tIns="72000" rIns="0" bIns="0"/>
          <a:lstStyle>
            <a:lvl1pPr algn="ctr">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11" name="Text Placeholder 10">
            <a:extLst>
              <a:ext uri="{FF2B5EF4-FFF2-40B4-BE49-F238E27FC236}">
                <a16:creationId xmlns:a16="http://schemas.microsoft.com/office/drawing/2014/main" id="{BE2FB4C5-0710-47AF-ABA5-F5B6C082D171}"/>
              </a:ext>
            </a:extLst>
          </p:cNvPr>
          <p:cNvSpPr>
            <a:spLocks noGrp="1"/>
          </p:cNvSpPr>
          <p:nvPr>
            <p:ph type="body" sz="quarter" idx="37" hasCustomPrompt="1"/>
          </p:nvPr>
        </p:nvSpPr>
        <p:spPr>
          <a:xfrm>
            <a:off x="972180" y="2961468"/>
            <a:ext cx="1836000" cy="722140"/>
          </a:xfrm>
        </p:spPr>
        <p:txBody>
          <a:bodyPr vert="horz" lIns="91440" tIns="45720" rIns="91440" bIns="45720" rtlCol="0" anchor="ctr">
            <a:noAutofit/>
          </a:bodyPr>
          <a:lstStyle>
            <a:lvl1pPr marL="0" indent="0" algn="ctr">
              <a:buNone/>
              <a:defRPr lang="en-US" sz="44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14" name="Text Placeholder 13">
            <a:extLst>
              <a:ext uri="{FF2B5EF4-FFF2-40B4-BE49-F238E27FC236}">
                <a16:creationId xmlns:a16="http://schemas.microsoft.com/office/drawing/2014/main" id="{9A1F785E-6361-4103-99AA-507A53607E8B}"/>
              </a:ext>
            </a:extLst>
          </p:cNvPr>
          <p:cNvSpPr>
            <a:spLocks noGrp="1"/>
          </p:cNvSpPr>
          <p:nvPr>
            <p:ph type="body" sz="quarter" idx="38" hasCustomPrompt="1"/>
          </p:nvPr>
        </p:nvSpPr>
        <p:spPr>
          <a:xfrm>
            <a:off x="1219620" y="3774512"/>
            <a:ext cx="1341120" cy="726913"/>
          </a:xfrm>
        </p:spPr>
        <p:txBody>
          <a:bodyPr vert="horz" lIns="91440" tIns="45720" rIns="91440" bIns="45720" rtlCol="0" anchor="ctr">
            <a:noAutofit/>
          </a:bodyPr>
          <a:lstStyle>
            <a:lvl1pPr marL="0" indent="0">
              <a:buNone/>
              <a:defRPr lang="en-US" sz="1200" b="0"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2" name="Text Placeholder 10">
            <a:extLst>
              <a:ext uri="{FF2B5EF4-FFF2-40B4-BE49-F238E27FC236}">
                <a16:creationId xmlns:a16="http://schemas.microsoft.com/office/drawing/2014/main" id="{CB823C0A-A4E2-4913-B274-984FD1831B73}"/>
              </a:ext>
            </a:extLst>
          </p:cNvPr>
          <p:cNvSpPr>
            <a:spLocks noGrp="1"/>
          </p:cNvSpPr>
          <p:nvPr>
            <p:ph type="body" sz="quarter" idx="39" hasCustomPrompt="1"/>
          </p:nvPr>
        </p:nvSpPr>
        <p:spPr>
          <a:xfrm>
            <a:off x="5178000" y="2961469"/>
            <a:ext cx="1836000" cy="723600"/>
          </a:xfrm>
        </p:spPr>
        <p:txBody>
          <a:bodyPr vert="horz" lIns="91440" tIns="45720" rIns="91440" bIns="45720" rtlCol="0" anchor="ctr">
            <a:noAutofit/>
          </a:bodyPr>
          <a:lstStyle>
            <a:lvl1pPr marL="0" indent="0" algn="ctr">
              <a:buNone/>
              <a:defRPr lang="en-US" sz="44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23" name="Text Placeholder 13">
            <a:extLst>
              <a:ext uri="{FF2B5EF4-FFF2-40B4-BE49-F238E27FC236}">
                <a16:creationId xmlns:a16="http://schemas.microsoft.com/office/drawing/2014/main" id="{C10811F0-DC0A-4294-88B1-E535CA322970}"/>
              </a:ext>
            </a:extLst>
          </p:cNvPr>
          <p:cNvSpPr>
            <a:spLocks noGrp="1"/>
          </p:cNvSpPr>
          <p:nvPr>
            <p:ph type="body" sz="quarter" idx="40" hasCustomPrompt="1"/>
          </p:nvPr>
        </p:nvSpPr>
        <p:spPr>
          <a:xfrm>
            <a:off x="5424599" y="3774511"/>
            <a:ext cx="1342800" cy="726913"/>
          </a:xfrm>
        </p:spPr>
        <p:txBody>
          <a:bodyPr vert="horz" lIns="91440" tIns="45720" rIns="91440" bIns="45720" rtlCol="0" anchor="ctr">
            <a:noAutofit/>
          </a:bodyPr>
          <a:lstStyle>
            <a:lvl1pPr marL="0" indent="0">
              <a:buNone/>
              <a:defRPr lang="en-US" sz="1200" b="0"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0" name="Text Placeholder 8">
            <a:extLst>
              <a:ext uri="{FF2B5EF4-FFF2-40B4-BE49-F238E27FC236}">
                <a16:creationId xmlns:a16="http://schemas.microsoft.com/office/drawing/2014/main" id="{BF2780A9-CF1D-4809-9841-E76DEF150D12}"/>
              </a:ext>
            </a:extLst>
          </p:cNvPr>
          <p:cNvSpPr>
            <a:spLocks noGrp="1"/>
          </p:cNvSpPr>
          <p:nvPr>
            <p:ph type="body" sz="quarter" idx="42" hasCustomPrompt="1"/>
          </p:nvPr>
        </p:nvSpPr>
        <p:spPr>
          <a:xfrm>
            <a:off x="9247080" y="2961469"/>
            <a:ext cx="1836000" cy="722140"/>
          </a:xfrm>
        </p:spPr>
        <p:txBody>
          <a:bodyPr vert="horz" lIns="91440" tIns="45720" rIns="91440" bIns="45720" rtlCol="0" anchor="ctr">
            <a:noAutofit/>
          </a:bodyPr>
          <a:lstStyle>
            <a:lvl1pPr marL="0" indent="0">
              <a:buNone/>
              <a:defRPr lang="en-GB" sz="4400" b="1" dirty="0">
                <a:solidFill>
                  <a:schemeClr val="tx1"/>
                </a:solidFill>
              </a:defRPr>
            </a:lvl1pPr>
          </a:lstStyle>
          <a:p>
            <a:pPr lvl="0" algn="ctr"/>
            <a:r>
              <a:rPr lang="en-GB" dirty="0"/>
              <a:t>XXXX</a:t>
            </a:r>
          </a:p>
        </p:txBody>
      </p:sp>
      <p:sp>
        <p:nvSpPr>
          <p:cNvPr id="21" name="Text Placeholder 8">
            <a:extLst>
              <a:ext uri="{FF2B5EF4-FFF2-40B4-BE49-F238E27FC236}">
                <a16:creationId xmlns:a16="http://schemas.microsoft.com/office/drawing/2014/main" id="{694AF5FD-462B-4B92-B41D-56FDB4481601}"/>
              </a:ext>
            </a:extLst>
          </p:cNvPr>
          <p:cNvSpPr>
            <a:spLocks noGrp="1"/>
          </p:cNvSpPr>
          <p:nvPr>
            <p:ph type="body" sz="quarter" idx="43" hasCustomPrompt="1"/>
          </p:nvPr>
        </p:nvSpPr>
        <p:spPr>
          <a:xfrm>
            <a:off x="9493680" y="3774512"/>
            <a:ext cx="1342800" cy="726913"/>
          </a:xfrm>
        </p:spPr>
        <p:txBody>
          <a:bodyPr vert="horz" lIns="91440" tIns="45720" rIns="91440" bIns="45720" rtlCol="0" anchor="ctr">
            <a:noAutofit/>
          </a:bodyPr>
          <a:lstStyle>
            <a:lvl1pPr>
              <a:defRPr lang="en-GB" sz="1200" b="0" dirty="0">
                <a:solidFill>
                  <a:schemeClr val="tx1"/>
                </a:solidFill>
              </a:defRPr>
            </a:lvl1pPr>
          </a:lstStyle>
          <a:p>
            <a:pPr lvl="0" algn="ctr"/>
            <a:r>
              <a:rPr lang="en-GB" dirty="0"/>
              <a:t> Enter text here</a:t>
            </a:r>
          </a:p>
        </p:txBody>
      </p:sp>
      <p:sp>
        <p:nvSpPr>
          <p:cNvPr id="16" name="Text Placeholder 8">
            <a:extLst>
              <a:ext uri="{FF2B5EF4-FFF2-40B4-BE49-F238E27FC236}">
                <a16:creationId xmlns:a16="http://schemas.microsoft.com/office/drawing/2014/main" id="{428967E8-173E-47F3-9888-155577379A8B}"/>
              </a:ext>
            </a:extLst>
          </p:cNvPr>
          <p:cNvSpPr>
            <a:spLocks noGrp="1"/>
          </p:cNvSpPr>
          <p:nvPr>
            <p:ph type="body" sz="quarter" idx="57" hasCustomPrompt="1"/>
          </p:nvPr>
        </p:nvSpPr>
        <p:spPr>
          <a:xfrm>
            <a:off x="9247081" y="2683783"/>
            <a:ext cx="1836000" cy="10800"/>
          </a:xfrm>
          <a:solidFill>
            <a:schemeClr val="tx1"/>
          </a:solidFill>
        </p:spPr>
        <p:txBody>
          <a:bodyPr/>
          <a:lstStyle>
            <a:lvl1pPr>
              <a:defRPr>
                <a:solidFill>
                  <a:schemeClr val="tx1"/>
                </a:solidFill>
              </a:defRPr>
            </a:lvl1pPr>
          </a:lstStyle>
          <a:p>
            <a:pPr lvl="0"/>
            <a:r>
              <a:rPr lang="en-GB" dirty="0"/>
              <a:t> </a:t>
            </a:r>
          </a:p>
        </p:txBody>
      </p:sp>
      <p:sp>
        <p:nvSpPr>
          <p:cNvPr id="17" name="Text Placeholder 8">
            <a:extLst>
              <a:ext uri="{FF2B5EF4-FFF2-40B4-BE49-F238E27FC236}">
                <a16:creationId xmlns:a16="http://schemas.microsoft.com/office/drawing/2014/main" id="{DAAA771A-22F5-4095-AD0D-F457F9886999}"/>
              </a:ext>
            </a:extLst>
          </p:cNvPr>
          <p:cNvSpPr>
            <a:spLocks noGrp="1"/>
          </p:cNvSpPr>
          <p:nvPr>
            <p:ph type="body" sz="quarter" idx="58" hasCustomPrompt="1"/>
          </p:nvPr>
        </p:nvSpPr>
        <p:spPr>
          <a:xfrm>
            <a:off x="9247082" y="4565147"/>
            <a:ext cx="1835999" cy="10800"/>
          </a:xfrm>
          <a:solidFill>
            <a:schemeClr val="tx1"/>
          </a:solidFill>
        </p:spPr>
        <p:txBody>
          <a:bodyPr/>
          <a:lstStyle>
            <a:lvl1pPr>
              <a:defRPr>
                <a:solidFill>
                  <a:schemeClr val="tx1"/>
                </a:solidFill>
              </a:defRPr>
            </a:lvl1pPr>
          </a:lstStyle>
          <a:p>
            <a:pPr lvl="0"/>
            <a:r>
              <a:rPr lang="en-GB" dirty="0"/>
              <a:t> </a:t>
            </a:r>
          </a:p>
        </p:txBody>
      </p:sp>
      <p:sp>
        <p:nvSpPr>
          <p:cNvPr id="18" name="Text Placeholder 8">
            <a:extLst>
              <a:ext uri="{FF2B5EF4-FFF2-40B4-BE49-F238E27FC236}">
                <a16:creationId xmlns:a16="http://schemas.microsoft.com/office/drawing/2014/main" id="{261F6594-1849-4563-99D8-4A68B05D94E3}"/>
              </a:ext>
            </a:extLst>
          </p:cNvPr>
          <p:cNvSpPr>
            <a:spLocks noGrp="1"/>
          </p:cNvSpPr>
          <p:nvPr>
            <p:ph type="body" sz="quarter" idx="55" hasCustomPrompt="1"/>
          </p:nvPr>
        </p:nvSpPr>
        <p:spPr>
          <a:xfrm>
            <a:off x="5178000" y="2683783"/>
            <a:ext cx="1836000" cy="10800"/>
          </a:xfrm>
          <a:solidFill>
            <a:schemeClr val="tx1"/>
          </a:solidFill>
        </p:spPr>
        <p:txBody>
          <a:bodyPr/>
          <a:lstStyle>
            <a:lvl1pPr>
              <a:defRPr>
                <a:solidFill>
                  <a:schemeClr val="tx1"/>
                </a:solidFill>
              </a:defRPr>
            </a:lvl1pPr>
          </a:lstStyle>
          <a:p>
            <a:pPr lvl="0"/>
            <a:r>
              <a:rPr lang="en-GB" dirty="0"/>
              <a:t> </a:t>
            </a:r>
          </a:p>
        </p:txBody>
      </p:sp>
      <p:sp>
        <p:nvSpPr>
          <p:cNvPr id="19" name="Text Placeholder 8">
            <a:extLst>
              <a:ext uri="{FF2B5EF4-FFF2-40B4-BE49-F238E27FC236}">
                <a16:creationId xmlns:a16="http://schemas.microsoft.com/office/drawing/2014/main" id="{8B2C2258-011C-43C2-BDEC-02468E6218C7}"/>
              </a:ext>
            </a:extLst>
          </p:cNvPr>
          <p:cNvSpPr>
            <a:spLocks noGrp="1"/>
          </p:cNvSpPr>
          <p:nvPr>
            <p:ph type="body" sz="quarter" idx="56" hasCustomPrompt="1"/>
          </p:nvPr>
        </p:nvSpPr>
        <p:spPr>
          <a:xfrm>
            <a:off x="5178001" y="4565147"/>
            <a:ext cx="1835999" cy="10800"/>
          </a:xfrm>
          <a:solidFill>
            <a:schemeClr val="tx1"/>
          </a:solidFill>
        </p:spPr>
        <p:txBody>
          <a:bodyPr/>
          <a:lstStyle>
            <a:lvl1pPr>
              <a:defRPr>
                <a:solidFill>
                  <a:schemeClr val="tx1"/>
                </a:solidFill>
              </a:defRPr>
            </a:lvl1pPr>
          </a:lstStyle>
          <a:p>
            <a:pPr lvl="0"/>
            <a:r>
              <a:rPr lang="en-GB" dirty="0"/>
              <a:t> </a:t>
            </a:r>
          </a:p>
        </p:txBody>
      </p:sp>
      <p:sp>
        <p:nvSpPr>
          <p:cNvPr id="24" name="Text Placeholder 8">
            <a:extLst>
              <a:ext uri="{FF2B5EF4-FFF2-40B4-BE49-F238E27FC236}">
                <a16:creationId xmlns:a16="http://schemas.microsoft.com/office/drawing/2014/main" id="{0B13FBDE-6C5D-4AC9-9DC9-DA148FD5AF26}"/>
              </a:ext>
            </a:extLst>
          </p:cNvPr>
          <p:cNvSpPr>
            <a:spLocks noGrp="1"/>
          </p:cNvSpPr>
          <p:nvPr>
            <p:ph type="body" sz="quarter" idx="53" hasCustomPrompt="1"/>
          </p:nvPr>
        </p:nvSpPr>
        <p:spPr>
          <a:xfrm>
            <a:off x="974133" y="2683783"/>
            <a:ext cx="1836000" cy="10800"/>
          </a:xfrm>
          <a:solidFill>
            <a:schemeClr val="tx1"/>
          </a:solidFill>
        </p:spPr>
        <p:txBody>
          <a:bodyPr/>
          <a:lstStyle>
            <a:lvl1pPr>
              <a:defRPr>
                <a:solidFill>
                  <a:schemeClr val="tx1"/>
                </a:solidFill>
              </a:defRPr>
            </a:lvl1pPr>
          </a:lstStyle>
          <a:p>
            <a:pPr lvl="0"/>
            <a:r>
              <a:rPr lang="en-GB" dirty="0"/>
              <a:t> </a:t>
            </a:r>
          </a:p>
        </p:txBody>
      </p:sp>
      <p:sp>
        <p:nvSpPr>
          <p:cNvPr id="25" name="Text Placeholder 8">
            <a:extLst>
              <a:ext uri="{FF2B5EF4-FFF2-40B4-BE49-F238E27FC236}">
                <a16:creationId xmlns:a16="http://schemas.microsoft.com/office/drawing/2014/main" id="{39706170-7353-41A4-8DF4-831D8572E8C9}"/>
              </a:ext>
            </a:extLst>
          </p:cNvPr>
          <p:cNvSpPr>
            <a:spLocks noGrp="1"/>
          </p:cNvSpPr>
          <p:nvPr>
            <p:ph type="body" sz="quarter" idx="54" hasCustomPrompt="1"/>
          </p:nvPr>
        </p:nvSpPr>
        <p:spPr>
          <a:xfrm>
            <a:off x="974134" y="4565147"/>
            <a:ext cx="1835999" cy="10800"/>
          </a:xfrm>
          <a:solidFill>
            <a:schemeClr val="tx1"/>
          </a:solidFill>
        </p:spPr>
        <p:txBody>
          <a:bodyPr/>
          <a:lstStyle>
            <a:lvl1pPr>
              <a:defRPr>
                <a:solidFill>
                  <a:schemeClr val="tx1"/>
                </a:solidFill>
              </a:defRPr>
            </a:lvl1pPr>
          </a:lstStyle>
          <a:p>
            <a:pPr lvl="0"/>
            <a:r>
              <a:rPr lang="en-GB" dirty="0"/>
              <a:t> </a:t>
            </a:r>
          </a:p>
        </p:txBody>
      </p:sp>
      <p:sp>
        <p:nvSpPr>
          <p:cNvPr id="32" name="Text Placeholder 8">
            <a:extLst>
              <a:ext uri="{FF2B5EF4-FFF2-40B4-BE49-F238E27FC236}">
                <a16:creationId xmlns:a16="http://schemas.microsoft.com/office/drawing/2014/main" id="{7C3EE72C-CCD7-433D-A11F-EC92771F6FDF}"/>
              </a:ext>
            </a:extLst>
          </p:cNvPr>
          <p:cNvSpPr>
            <a:spLocks noGrp="1"/>
          </p:cNvSpPr>
          <p:nvPr>
            <p:ph type="body" sz="quarter" idx="59" hasCustomPrompt="1"/>
          </p:nvPr>
        </p:nvSpPr>
        <p:spPr>
          <a:xfrm>
            <a:off x="1467180" y="3770911"/>
            <a:ext cx="846000" cy="10800"/>
          </a:xfrm>
          <a:solidFill>
            <a:schemeClr val="tx1"/>
          </a:solidFill>
        </p:spPr>
        <p:txBody>
          <a:bodyPr/>
          <a:lstStyle>
            <a:lvl1pPr>
              <a:defRPr>
                <a:solidFill>
                  <a:schemeClr val="tx1"/>
                </a:solidFill>
              </a:defRPr>
            </a:lvl1pPr>
          </a:lstStyle>
          <a:p>
            <a:pPr lvl="0"/>
            <a:r>
              <a:rPr lang="en-GB" dirty="0"/>
              <a:t> </a:t>
            </a:r>
          </a:p>
        </p:txBody>
      </p:sp>
      <p:sp>
        <p:nvSpPr>
          <p:cNvPr id="33" name="Text Placeholder 8">
            <a:extLst>
              <a:ext uri="{FF2B5EF4-FFF2-40B4-BE49-F238E27FC236}">
                <a16:creationId xmlns:a16="http://schemas.microsoft.com/office/drawing/2014/main" id="{650B4CEC-8104-4C7F-8099-8D65D64F1936}"/>
              </a:ext>
            </a:extLst>
          </p:cNvPr>
          <p:cNvSpPr>
            <a:spLocks noGrp="1"/>
          </p:cNvSpPr>
          <p:nvPr>
            <p:ph type="body" sz="quarter" idx="60" hasCustomPrompt="1"/>
          </p:nvPr>
        </p:nvSpPr>
        <p:spPr>
          <a:xfrm>
            <a:off x="5672159" y="3770911"/>
            <a:ext cx="846000" cy="10800"/>
          </a:xfrm>
          <a:solidFill>
            <a:schemeClr val="tx1"/>
          </a:solidFill>
        </p:spPr>
        <p:txBody>
          <a:bodyPr/>
          <a:lstStyle>
            <a:lvl1pPr>
              <a:defRPr>
                <a:solidFill>
                  <a:schemeClr val="tx1"/>
                </a:solidFill>
              </a:defRPr>
            </a:lvl1pPr>
          </a:lstStyle>
          <a:p>
            <a:pPr lvl="0"/>
            <a:r>
              <a:rPr lang="en-GB" dirty="0"/>
              <a:t> </a:t>
            </a:r>
          </a:p>
        </p:txBody>
      </p:sp>
      <p:sp>
        <p:nvSpPr>
          <p:cNvPr id="34" name="Text Placeholder 8">
            <a:extLst>
              <a:ext uri="{FF2B5EF4-FFF2-40B4-BE49-F238E27FC236}">
                <a16:creationId xmlns:a16="http://schemas.microsoft.com/office/drawing/2014/main" id="{05166E8D-4661-4849-8A57-619E3EA8C7F1}"/>
              </a:ext>
            </a:extLst>
          </p:cNvPr>
          <p:cNvSpPr>
            <a:spLocks noGrp="1"/>
          </p:cNvSpPr>
          <p:nvPr>
            <p:ph type="body" sz="quarter" idx="61" hasCustomPrompt="1"/>
          </p:nvPr>
        </p:nvSpPr>
        <p:spPr>
          <a:xfrm>
            <a:off x="9742080" y="3770911"/>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29" name="Text Placeholder 8">
            <a:extLst>
              <a:ext uri="{FF2B5EF4-FFF2-40B4-BE49-F238E27FC236}">
                <a16:creationId xmlns:a16="http://schemas.microsoft.com/office/drawing/2014/main" id="{CF779E32-1575-4135-86EC-8356761139DD}"/>
              </a:ext>
            </a:extLst>
          </p:cNvPr>
          <p:cNvSpPr>
            <a:spLocks noGrp="1"/>
          </p:cNvSpPr>
          <p:nvPr>
            <p:ph type="body" sz="quarter" idx="62" hasCustomPrompt="1"/>
          </p:nvPr>
        </p:nvSpPr>
        <p:spPr>
          <a:xfrm>
            <a:off x="327080" y="869140"/>
            <a:ext cx="846000" cy="10800"/>
          </a:xfrm>
          <a:solidFill>
            <a:schemeClr val="tx1"/>
          </a:solidFill>
        </p:spPr>
        <p:txBody>
          <a:bodyPr/>
          <a:lstStyle>
            <a:lvl1pPr>
              <a:defRPr>
                <a:solidFill>
                  <a:schemeClr val="tx1"/>
                </a:solidFill>
              </a:defRPr>
            </a:lvl1pPr>
          </a:lstStyle>
          <a:p>
            <a:pPr lvl="0"/>
            <a:r>
              <a:rPr lang="en-GB" dirty="0"/>
              <a:t> </a:t>
            </a:r>
          </a:p>
        </p:txBody>
      </p:sp>
      <p:sp>
        <p:nvSpPr>
          <p:cNvPr id="31" name="Text Placeholder 8">
            <a:extLst>
              <a:ext uri="{FF2B5EF4-FFF2-40B4-BE49-F238E27FC236}">
                <a16:creationId xmlns:a16="http://schemas.microsoft.com/office/drawing/2014/main" id="{79A4D263-D5CD-447E-8702-298174BD5F78}"/>
              </a:ext>
            </a:extLst>
          </p:cNvPr>
          <p:cNvSpPr>
            <a:spLocks noGrp="1"/>
          </p:cNvSpPr>
          <p:nvPr>
            <p:ph type="body" sz="quarter" idx="70" hasCustomPrompt="1"/>
          </p:nvPr>
        </p:nvSpPr>
        <p:spPr>
          <a:xfrm rot="5400000">
            <a:off x="553751" y="6565616"/>
            <a:ext cx="190800" cy="10800"/>
          </a:xfrm>
          <a:solidFill>
            <a:schemeClr val="bg1"/>
          </a:solidFill>
        </p:spPr>
        <p:txBody>
          <a:bodyPr lIns="0" tIns="0" rIns="0" bIns="0"/>
          <a:lstStyle>
            <a:lvl1pPr>
              <a:defRPr>
                <a:solidFill>
                  <a:schemeClr val="tx1"/>
                </a:solidFill>
              </a:defRPr>
            </a:lvl1pPr>
          </a:lstStyle>
          <a:p>
            <a:pPr lvl="0"/>
            <a:r>
              <a:rPr lang="en-GB" dirty="0"/>
              <a:t> </a:t>
            </a:r>
          </a:p>
        </p:txBody>
      </p:sp>
      <p:sp>
        <p:nvSpPr>
          <p:cNvPr id="6" name="Date Placeholder 5">
            <a:extLst>
              <a:ext uri="{FF2B5EF4-FFF2-40B4-BE49-F238E27FC236}">
                <a16:creationId xmlns:a16="http://schemas.microsoft.com/office/drawing/2014/main" id="{86C20E57-03E2-4F20-9C86-7AFCCD58B26D}"/>
              </a:ext>
            </a:extLst>
          </p:cNvPr>
          <p:cNvSpPr>
            <a:spLocks noGrp="1"/>
          </p:cNvSpPr>
          <p:nvPr>
            <p:ph type="dt" sz="half" idx="71"/>
          </p:nvPr>
        </p:nvSpPr>
        <p:spPr/>
        <p:txBody>
          <a:bodyPr/>
          <a:lstStyle/>
          <a:p>
            <a:fld id="{7A8DECAF-95FC-4DD4-8BF2-F6D300B2B5A8}" type="datetime4">
              <a:rPr lang="en-GB" smtClean="0"/>
              <a:t>12 October 2023</a:t>
            </a:fld>
            <a:endParaRPr lang="en-GB" dirty="0"/>
          </a:p>
        </p:txBody>
      </p:sp>
      <p:sp>
        <p:nvSpPr>
          <p:cNvPr id="7" name="Footer Placeholder 6">
            <a:extLst>
              <a:ext uri="{FF2B5EF4-FFF2-40B4-BE49-F238E27FC236}">
                <a16:creationId xmlns:a16="http://schemas.microsoft.com/office/drawing/2014/main" id="{5B0419C5-931F-4AFC-B535-EB510ED6DCB9}"/>
              </a:ext>
            </a:extLst>
          </p:cNvPr>
          <p:cNvSpPr>
            <a:spLocks noGrp="1"/>
          </p:cNvSpPr>
          <p:nvPr>
            <p:ph type="ftr" sz="quarter" idx="72"/>
          </p:nvPr>
        </p:nvSpPr>
        <p:spPr/>
        <p:txBody>
          <a:bodyPr/>
          <a:lstStyle/>
          <a:p>
            <a:endParaRPr lang="en-GB" dirty="0"/>
          </a:p>
        </p:txBody>
      </p:sp>
      <p:sp>
        <p:nvSpPr>
          <p:cNvPr id="9" name="Slide Number Placeholder 8">
            <a:extLst>
              <a:ext uri="{FF2B5EF4-FFF2-40B4-BE49-F238E27FC236}">
                <a16:creationId xmlns:a16="http://schemas.microsoft.com/office/drawing/2014/main" id="{4DF21A1C-77D3-4A96-9985-C344DDE7FD81}"/>
              </a:ext>
            </a:extLst>
          </p:cNvPr>
          <p:cNvSpPr>
            <a:spLocks noGrp="1"/>
          </p:cNvSpPr>
          <p:nvPr>
            <p:ph type="sldNum" sz="quarter" idx="73"/>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3405842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E3F4B05-4813-4C1C-A8F3-718FF1F5E3D0}"/>
              </a:ext>
            </a:extLst>
          </p:cNvPr>
          <p:cNvGraphicFramePr>
            <a:graphicFrameLocks noChangeAspect="1"/>
          </p:cNvGraphicFramePr>
          <p:nvPr userDrawn="1">
            <p:custDataLst>
              <p:tags r:id="rId39"/>
            </p:custDataLst>
            <p:extLst>
              <p:ext uri="{D42A27DB-BD31-4B8C-83A1-F6EECF244321}">
                <p14:modId xmlns:p14="http://schemas.microsoft.com/office/powerpoint/2010/main" val="3597353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0" imgH="605" progId="TCLayout.ActiveDocument.1">
                  <p:embed/>
                </p:oleObj>
              </mc:Choice>
              <mc:Fallback>
                <p:oleObj name="think-cell Slide" r:id="rId41" imgW="590" imgH="605" progId="TCLayout.ActiveDocument.1">
                  <p:embed/>
                  <p:pic>
                    <p:nvPicPr>
                      <p:cNvPr id="6" name="Object 5" hidden="1">
                        <a:extLst>
                          <a:ext uri="{FF2B5EF4-FFF2-40B4-BE49-F238E27FC236}">
                            <a16:creationId xmlns:a16="http://schemas.microsoft.com/office/drawing/2014/main" id="{3E3F4B05-4813-4C1C-A8F3-718FF1F5E3D0}"/>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74E305D-C1AC-4029-B0C2-83F0652D3AB8}"/>
              </a:ext>
            </a:extLst>
          </p:cNvPr>
          <p:cNvSpPr/>
          <p:nvPr userDrawn="1">
            <p:custDataLst>
              <p:tags r:id="rId40"/>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6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Title Placeholder 1">
            <a:extLst>
              <a:ext uri="{FF2B5EF4-FFF2-40B4-BE49-F238E27FC236}">
                <a16:creationId xmlns:a16="http://schemas.microsoft.com/office/drawing/2014/main" id="{396967FA-4D6E-984C-BF9A-7EED39DB5B98}"/>
              </a:ext>
            </a:extLst>
          </p:cNvPr>
          <p:cNvSpPr>
            <a:spLocks noGrp="1"/>
          </p:cNvSpPr>
          <p:nvPr>
            <p:ph type="title"/>
          </p:nvPr>
        </p:nvSpPr>
        <p:spPr>
          <a:xfrm>
            <a:off x="215998" y="365125"/>
            <a:ext cx="11693525" cy="132556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13" name="Text Placeholder 2">
            <a:extLst>
              <a:ext uri="{FF2B5EF4-FFF2-40B4-BE49-F238E27FC236}">
                <a16:creationId xmlns:a16="http://schemas.microsoft.com/office/drawing/2014/main" id="{6A2C099C-094A-F840-88E9-6B76DD5AB81A}"/>
              </a:ext>
            </a:extLst>
          </p:cNvPr>
          <p:cNvSpPr>
            <a:spLocks noGrp="1"/>
          </p:cNvSpPr>
          <p:nvPr>
            <p:ph type="body" idx="1"/>
          </p:nvPr>
        </p:nvSpPr>
        <p:spPr>
          <a:xfrm>
            <a:off x="215998" y="1825625"/>
            <a:ext cx="11693525"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63" name="Lige forbindelse 62"/>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750080" y="6425264"/>
            <a:ext cx="4548407" cy="294305"/>
          </a:xfrm>
          <a:prstGeom prst="rect">
            <a:avLst/>
          </a:prstGeom>
        </p:spPr>
        <p:txBody>
          <a:bodyPr vert="horz" lIns="0" tIns="0" rIns="0" bIns="0" rtlCol="0" anchor="ctr">
            <a:noAutofit/>
          </a:bodyPr>
          <a:lstStyle>
            <a:lvl1pPr algn="l">
              <a:defRPr sz="800">
                <a:solidFill>
                  <a:schemeClr val="tx1"/>
                </a:solidFill>
              </a:defRPr>
            </a:lvl1pPr>
          </a:lstStyle>
          <a:p>
            <a:endParaRPr lang="en-GB" dirty="0"/>
          </a:p>
        </p:txBody>
      </p:sp>
      <p:sp>
        <p:nvSpPr>
          <p:cNvPr id="60" name="Slide Number Placeholder 5"/>
          <p:cNvSpPr>
            <a:spLocks noGrp="1"/>
          </p:cNvSpPr>
          <p:nvPr>
            <p:ph type="sldNum" sz="quarter" idx="4"/>
          </p:nvPr>
        </p:nvSpPr>
        <p:spPr>
          <a:xfrm>
            <a:off x="215998" y="6426000"/>
            <a:ext cx="323279" cy="294305"/>
          </a:xfrm>
          <a:prstGeom prst="rect">
            <a:avLst/>
          </a:prstGeom>
        </p:spPr>
        <p:txBody>
          <a:bodyPr vert="horz" lIns="0" tIns="0" rIns="0" bIns="0" rtlCol="0" anchor="ctr">
            <a:noAutofit/>
          </a:bodyPr>
          <a:lstStyle>
            <a:lvl1pPr algn="r">
              <a:defRPr sz="800" b="1">
                <a:solidFill>
                  <a:schemeClr val="tx1"/>
                </a:solidFill>
              </a:defRPr>
            </a:lvl1pPr>
          </a:lstStyle>
          <a:p>
            <a:fld id="{AFCB0DEF-0313-43CE-8806-B644FC9EC852}" type="slidenum">
              <a:rPr lang="en-GB" smtClean="0"/>
              <a:pPr/>
              <a:t>‹#›</a:t>
            </a:fld>
            <a:endParaRPr lang="en-GB" dirty="0"/>
          </a:p>
        </p:txBody>
      </p:sp>
      <p:pic>
        <p:nvPicPr>
          <p:cNvPr id="3" name="Logo">
            <a:extLst>
              <a:ext uri="{FF2B5EF4-FFF2-40B4-BE49-F238E27FC236}">
                <a16:creationId xmlns:a16="http://schemas.microsoft.com/office/drawing/2014/main" id="{CE96E730-A63D-451A-922C-003FF726E39A}"/>
              </a:ext>
            </a:extLst>
          </p:cNvPr>
          <p:cNvPicPr>
            <a:picLocks noChangeAspect="1"/>
          </p:cNvPicPr>
          <p:nvPr userDrawn="1"/>
        </p:nvPicPr>
        <p:blipFill>
          <a:blip r:embed="rId43"/>
          <a:stretch>
            <a:fillRect/>
          </a:stretch>
        </p:blipFill>
        <p:spPr>
          <a:xfrm>
            <a:off x="11029235" y="6452108"/>
            <a:ext cx="885050" cy="164383"/>
          </a:xfrm>
          <a:prstGeom prst="rect">
            <a:avLst/>
          </a:prstGeom>
        </p:spPr>
      </p:pic>
      <p:sp>
        <p:nvSpPr>
          <p:cNvPr id="4" name="MSIPCMContentMarking" descr="{&quot;HashCode&quot;:1769350476,&quot;Placement&quot;:&quot;Footer&quot;}">
            <a:extLst>
              <a:ext uri="{FF2B5EF4-FFF2-40B4-BE49-F238E27FC236}">
                <a16:creationId xmlns:a16="http://schemas.microsoft.com/office/drawing/2014/main" id="{E69A0026-E048-4041-A281-79D87E5B71C4}"/>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rgbClr val="37424A"/>
                </a:solidFill>
                <a:latin typeface="Arial" panose="020B0604020202020204" pitchFamily="34" charset="0"/>
              </a:rPr>
              <a:t>Classification: Confidential
</a:t>
            </a:r>
          </a:p>
        </p:txBody>
      </p:sp>
      <p:sp>
        <p:nvSpPr>
          <p:cNvPr id="7" name="Date Placeholder 6">
            <a:extLst>
              <a:ext uri="{FF2B5EF4-FFF2-40B4-BE49-F238E27FC236}">
                <a16:creationId xmlns:a16="http://schemas.microsoft.com/office/drawing/2014/main" id="{E73AC3FB-1F6E-4EEC-8CC3-6401894646A6}"/>
              </a:ext>
            </a:extLst>
          </p:cNvPr>
          <p:cNvSpPr>
            <a:spLocks noGrp="1"/>
          </p:cNvSpPr>
          <p:nvPr>
            <p:ph type="dt" sz="half" idx="2"/>
          </p:nvPr>
        </p:nvSpPr>
        <p:spPr>
          <a:xfrm rot="-5400000">
            <a:off x="10639201" y="4235985"/>
            <a:ext cx="2743200" cy="171901"/>
          </a:xfrm>
          <a:prstGeom prst="rect">
            <a:avLst/>
          </a:prstGeom>
        </p:spPr>
        <p:txBody>
          <a:bodyPr vert="horz" lIns="0" tIns="0" rIns="0" bIns="0" rtlCol="0" anchor="t" anchorCtr="0"/>
          <a:lstStyle>
            <a:lvl1pPr algn="l">
              <a:defRPr lang="en-GB" sz="800" kern="1200" smtClean="0">
                <a:solidFill>
                  <a:schemeClr val="tx1"/>
                </a:solidFill>
                <a:latin typeface="+mn-lt"/>
                <a:ea typeface="+mn-ea"/>
                <a:cs typeface="+mn-cs"/>
              </a:defRPr>
            </a:lvl1pPr>
          </a:lstStyle>
          <a:p>
            <a:fld id="{B1361A35-B912-48E3-B57C-80A403EB0375}" type="datetime4">
              <a:rPr lang="en-GB" smtClean="0"/>
              <a:t>12 October 2023</a:t>
            </a:fld>
            <a:endParaRPr lang="en-GB" dirty="0"/>
          </a:p>
        </p:txBody>
      </p:sp>
    </p:spTree>
    <p:extLst>
      <p:ext uri="{BB962C8B-B14F-4D97-AF65-F5344CB8AC3E}">
        <p14:creationId xmlns:p14="http://schemas.microsoft.com/office/powerpoint/2010/main" val="2631114581"/>
      </p:ext>
    </p:extLst>
  </p:cSld>
  <p:clrMap bg1="lt1" tx1="dk1" bg2="lt2" tx2="dk2" accent1="accent1" accent2="accent2" accent3="accent3" accent4="accent4" accent5="accent5" accent6="accent6" hlink="hlink" folHlink="folHlink"/>
  <p:sldLayoutIdLst>
    <p:sldLayoutId id="2147483719" r:id="rId1"/>
    <p:sldLayoutId id="2147483790" r:id="rId2"/>
    <p:sldLayoutId id="2147483789" r:id="rId3"/>
    <p:sldLayoutId id="2147483732" r:id="rId4"/>
    <p:sldLayoutId id="2147483784" r:id="rId5"/>
    <p:sldLayoutId id="2147483735" r:id="rId6"/>
    <p:sldLayoutId id="2147483785" r:id="rId7"/>
    <p:sldLayoutId id="2147483734" r:id="rId8"/>
    <p:sldLayoutId id="2147483720" r:id="rId9"/>
    <p:sldLayoutId id="2147483723" r:id="rId10"/>
    <p:sldLayoutId id="2147483737" r:id="rId11"/>
    <p:sldLayoutId id="2147483738" r:id="rId12"/>
    <p:sldLayoutId id="2147483741" r:id="rId13"/>
    <p:sldLayoutId id="2147483742" r:id="rId14"/>
    <p:sldLayoutId id="2147483782" r:id="rId15"/>
    <p:sldLayoutId id="2147483783" r:id="rId16"/>
    <p:sldLayoutId id="2147483746" r:id="rId17"/>
    <p:sldLayoutId id="2147483744" r:id="rId18"/>
    <p:sldLayoutId id="2147483776" r:id="rId19"/>
    <p:sldLayoutId id="2147483753" r:id="rId20"/>
    <p:sldLayoutId id="2147483755" r:id="rId21"/>
    <p:sldLayoutId id="2147483759" r:id="rId22"/>
    <p:sldLayoutId id="2147483760" r:id="rId23"/>
    <p:sldLayoutId id="2147483787" r:id="rId24"/>
    <p:sldLayoutId id="2147483788" r:id="rId25"/>
    <p:sldLayoutId id="2147483761" r:id="rId26"/>
    <p:sldLayoutId id="2147483762" r:id="rId27"/>
    <p:sldLayoutId id="2147483763" r:id="rId28"/>
    <p:sldLayoutId id="2147483764" r:id="rId29"/>
    <p:sldLayoutId id="2147483769" r:id="rId30"/>
    <p:sldLayoutId id="2147483770" r:id="rId31"/>
    <p:sldLayoutId id="2147483771" r:id="rId32"/>
    <p:sldLayoutId id="2147483772" r:id="rId33"/>
    <p:sldLayoutId id="2147483773" r:id="rId34"/>
    <p:sldLayoutId id="2147483774" r:id="rId35"/>
    <p:sldLayoutId id="2147483765" r:id="rId36"/>
    <p:sldLayoutId id="2147483786" r:id="rId37"/>
  </p:sldLayoutIdLst>
  <p:hf hdr="0"/>
  <p:txStyles>
    <p:titleStyle>
      <a:lvl1pPr algn="l" defTabSz="914377" rtl="0" eaLnBrk="1" latinLnBrk="0" hangingPunct="1">
        <a:lnSpc>
          <a:spcPct val="90000"/>
        </a:lnSpc>
        <a:spcBef>
          <a:spcPct val="0"/>
        </a:spcBef>
        <a:buNone/>
        <a:defRPr lang="en-GB" sz="2600" kern="1200" noProof="0" dirty="0">
          <a:solidFill>
            <a:schemeClr val="tx1"/>
          </a:solidFill>
          <a:latin typeface="+mj-lt"/>
          <a:ea typeface="+mj-ea"/>
          <a:cs typeface="Arial" panose="020B0604020202020204" pitchFamily="34" charset="0"/>
        </a:defRPr>
      </a:lvl1pPr>
    </p:titleStyle>
    <p:bodyStyle>
      <a:lvl1pPr marL="0" indent="0" algn="l" defTabSz="914377" rtl="0" eaLnBrk="1" latinLnBrk="0" hangingPunct="1">
        <a:spcBef>
          <a:spcPts val="0"/>
        </a:spcBef>
        <a:spcAft>
          <a:spcPts val="530"/>
        </a:spcAft>
        <a:buClrTx/>
        <a:buFont typeface="Arial" panose="020B0604020202020204" pitchFamily="34" charset="0"/>
        <a:buNone/>
        <a:defRPr lang="en-GB" sz="2400" kern="1200" noProof="0" dirty="0">
          <a:solidFill>
            <a:schemeClr val="tx1"/>
          </a:solidFill>
          <a:latin typeface="+mn-lt"/>
          <a:ea typeface="+mn-ea"/>
          <a:cs typeface="Arial" panose="020B0604020202020204" pitchFamily="34" charset="0"/>
        </a:defRPr>
      </a:lvl1pPr>
      <a:lvl2pPr marL="360000" indent="-180000" algn="l" defTabSz="914377" rtl="0" eaLnBrk="1" latinLnBrk="0" hangingPunct="1">
        <a:spcBef>
          <a:spcPts val="0"/>
        </a:spcBef>
        <a:spcAft>
          <a:spcPts val="530"/>
        </a:spcAft>
        <a:buClrTx/>
        <a:buFont typeface="Arial" panose="020B0604020202020204" pitchFamily="34" charset="0"/>
        <a:buChar char="•"/>
        <a:defRPr lang="en-GB" sz="2400" kern="1200" noProof="0" dirty="0">
          <a:solidFill>
            <a:schemeClr val="tx1"/>
          </a:solidFill>
          <a:latin typeface="+mn-lt"/>
          <a:ea typeface="+mn-ea"/>
          <a:cs typeface="Arial" panose="020B0604020202020204" pitchFamily="34" charset="0"/>
        </a:defRPr>
      </a:lvl2pPr>
      <a:lvl3pPr marL="540000" indent="-180000" algn="l" defTabSz="914377" rtl="0" eaLnBrk="1" latinLnBrk="0" hangingPunct="1">
        <a:spcBef>
          <a:spcPts val="0"/>
        </a:spcBef>
        <a:spcAft>
          <a:spcPts val="533"/>
        </a:spcAft>
        <a:buClrTx/>
        <a:buFont typeface="Arial" panose="020B0604020202020204" pitchFamily="34" charset="0"/>
        <a:buChar char="•"/>
        <a:defRPr lang="en-GB" sz="2400" kern="1200" noProof="0" dirty="0">
          <a:solidFill>
            <a:schemeClr val="tx1"/>
          </a:solidFill>
          <a:latin typeface="+mn-lt"/>
          <a:ea typeface="+mn-ea"/>
          <a:cs typeface="Arial" panose="020B0604020202020204" pitchFamily="34" charset="0"/>
        </a:defRPr>
      </a:lvl3pPr>
      <a:lvl4pPr marL="720000" indent="-180000" algn="l" defTabSz="914377" rtl="0" eaLnBrk="1" latinLnBrk="0" hangingPunct="1">
        <a:spcBef>
          <a:spcPts val="0"/>
        </a:spcBef>
        <a:spcAft>
          <a:spcPts val="530"/>
        </a:spcAft>
        <a:buClrTx/>
        <a:buFont typeface="Arial" panose="020B0604020202020204" pitchFamily="34" charset="0"/>
        <a:buChar char="•"/>
        <a:defRPr lang="en-GB" sz="2400" kern="1200" noProof="0" dirty="0">
          <a:solidFill>
            <a:schemeClr val="tx1"/>
          </a:solidFill>
          <a:latin typeface="+mn-lt"/>
          <a:ea typeface="+mn-ea"/>
          <a:cs typeface="Arial" panose="020B0604020202020204" pitchFamily="34" charset="0"/>
        </a:defRPr>
      </a:lvl4pPr>
      <a:lvl5pPr marL="900000" indent="-180000" algn="l" defTabSz="914377" rtl="0" eaLnBrk="1" latinLnBrk="0" hangingPunct="1">
        <a:spcBef>
          <a:spcPts val="0"/>
        </a:spcBef>
        <a:spcAft>
          <a:spcPts val="530"/>
        </a:spcAft>
        <a:buClrTx/>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6pPr>
      <a:lvl7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7pPr>
      <a:lvl8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8pPr>
      <a:lvl9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650">
          <p15:clr>
            <a:srgbClr val="F26B43"/>
          </p15:clr>
        </p15:guide>
        <p15:guide id="9" pos="135" userDrawn="1">
          <p15:clr>
            <a:srgbClr val="F26B43"/>
          </p15:clr>
        </p15:guide>
        <p15:guide id="10" pos="7503" userDrawn="1">
          <p15:clr>
            <a:srgbClr val="F26B43"/>
          </p15:clr>
        </p15:guide>
        <p15:guide id="11" orient="horz" pos="373">
          <p15:clr>
            <a:srgbClr val="F26B43"/>
          </p15:clr>
        </p15:guide>
        <p15:guide id="12" orient="horz" pos="2914">
          <p15:clr>
            <a:srgbClr val="F26B43"/>
          </p15:clr>
        </p15:guide>
        <p15:guide id="13" orient="horz" pos="3127">
          <p15:clr>
            <a:srgbClr val="F26B43"/>
          </p15:clr>
        </p15:guide>
        <p15:guide id="14" orient="horz" pos="5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0.xml"/><Relationship Id="rId1" Type="http://schemas.openxmlformats.org/officeDocument/2006/relationships/customXml" Target="../../customXml/item9.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0.png"/><Relationship Id="rId3" Type="http://schemas.openxmlformats.org/officeDocument/2006/relationships/image" Target="../media/image16.jpeg"/><Relationship Id="rId7" Type="http://schemas.openxmlformats.org/officeDocument/2006/relationships/image" Target="../media/image34.jpeg"/><Relationship Id="rId12" Type="http://schemas.openxmlformats.org/officeDocument/2006/relationships/image" Target="../media/image240.png"/><Relationship Id="rId2" Type="http://schemas.openxmlformats.org/officeDocument/2006/relationships/slideLayout" Target="../slideLayouts/slideLayout23.xml"/><Relationship Id="rId1" Type="http://schemas.openxmlformats.org/officeDocument/2006/relationships/tags" Target="../tags/tag12.xml"/><Relationship Id="rId6" Type="http://schemas.openxmlformats.org/officeDocument/2006/relationships/image" Target="../media/image170.png"/><Relationship Id="rId11" Type="http://schemas.openxmlformats.org/officeDocument/2006/relationships/image" Target="../media/image35.png"/><Relationship Id="rId5" Type="http://schemas.openxmlformats.org/officeDocument/2006/relationships/image" Target="../media/image33.gif"/><Relationship Id="rId10" Type="http://schemas.openxmlformats.org/officeDocument/2006/relationships/image" Target="../media/image210.png"/><Relationship Id="rId4" Type="http://schemas.openxmlformats.org/officeDocument/2006/relationships/image" Target="../media/image32.png"/><Relationship Id="rId9" Type="http://schemas.openxmlformats.org/officeDocument/2006/relationships/image" Target="../media/image200.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37.emf"/><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eg"/><Relationship Id="rId7"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jpeg"/><Relationship Id="rId7" Type="http://schemas.openxmlformats.org/officeDocument/2006/relationships/image" Target="../media/image26.emf"/><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25.emf"/><Relationship Id="rId5" Type="http://schemas.openxmlformats.org/officeDocument/2006/relationships/image" Target="../media/image25.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9.xml"/><Relationship Id="rId5" Type="http://schemas.openxmlformats.org/officeDocument/2006/relationships/image" Target="../media/image29.emf"/><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11.xml"/><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CA1D5-7FA3-23ED-5195-9CEFDD979CD1}"/>
              </a:ext>
            </a:extLst>
          </p:cNvPr>
          <p:cNvSpPr>
            <a:spLocks noGrp="1"/>
          </p:cNvSpPr>
          <p:nvPr>
            <p:ph type="title"/>
          </p:nvPr>
        </p:nvSpPr>
        <p:spPr/>
        <p:txBody>
          <a:bodyPr/>
          <a:lstStyle/>
          <a:p>
            <a:pPr>
              <a:lnSpc>
                <a:spcPct val="150000"/>
              </a:lnSpc>
            </a:pPr>
            <a:r>
              <a:rPr lang="en-GB" sz="2600" dirty="0">
                <a:latin typeface="Arial" panose="020B0604020202020204" pitchFamily="34" charset="0"/>
                <a:cs typeface="Arial" panose="020B0604020202020204" pitchFamily="34" charset="0"/>
              </a:rPr>
              <a:t>Multiple FRT &amp; Phase Jump</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NOGRR-245 / IEEE2800</a:t>
            </a:r>
          </a:p>
        </p:txBody>
      </p:sp>
      <p:sp>
        <p:nvSpPr>
          <p:cNvPr id="4" name="Text Placeholder 3">
            <a:extLst>
              <a:ext uri="{FF2B5EF4-FFF2-40B4-BE49-F238E27FC236}">
                <a16:creationId xmlns:a16="http://schemas.microsoft.com/office/drawing/2014/main" id="{28D9CE00-A9EC-C9C1-8857-911FF3630FEB}"/>
              </a:ext>
            </a:extLst>
          </p:cNvPr>
          <p:cNvSpPr>
            <a:spLocks noGrp="1"/>
          </p:cNvSpPr>
          <p:nvPr>
            <p:ph type="body" sz="quarter" idx="12"/>
          </p:nvPr>
        </p:nvSpPr>
        <p:spPr/>
        <p:txBody>
          <a:bodyPr/>
          <a:lstStyle/>
          <a:p>
            <a:r>
              <a:rPr lang="en-GB" dirty="0"/>
              <a:t>Miguel A. Cova Acosta</a:t>
            </a:r>
          </a:p>
        </p:txBody>
      </p:sp>
      <p:sp>
        <p:nvSpPr>
          <p:cNvPr id="5" name="Text Placeholder 4">
            <a:extLst>
              <a:ext uri="{FF2B5EF4-FFF2-40B4-BE49-F238E27FC236}">
                <a16:creationId xmlns:a16="http://schemas.microsoft.com/office/drawing/2014/main" id="{41E8F9F1-CE4D-7216-3FCE-D01709AA2BEA}"/>
              </a:ext>
            </a:extLst>
          </p:cNvPr>
          <p:cNvSpPr>
            <a:spLocks noGrp="1"/>
          </p:cNvSpPr>
          <p:nvPr>
            <p:ph type="body" sz="quarter" idx="63"/>
          </p:nvPr>
        </p:nvSpPr>
        <p:spPr/>
        <p:txBody>
          <a:bodyPr/>
          <a:lstStyle/>
          <a:p>
            <a:r>
              <a:rPr lang="en-GB" dirty="0">
                <a:solidFill>
                  <a:srgbClr val="004281"/>
                </a:solidFill>
              </a:rPr>
              <a:t>Power Plant Solutions</a:t>
            </a:r>
          </a:p>
        </p:txBody>
      </p:sp>
      <p:sp>
        <p:nvSpPr>
          <p:cNvPr id="6" name="Date Placeholder 5">
            <a:extLst>
              <a:ext uri="{FF2B5EF4-FFF2-40B4-BE49-F238E27FC236}">
                <a16:creationId xmlns:a16="http://schemas.microsoft.com/office/drawing/2014/main" id="{BCAA1C62-6E56-FC8E-BB5A-D9C88EB7172A}"/>
              </a:ext>
            </a:extLst>
          </p:cNvPr>
          <p:cNvSpPr>
            <a:spLocks noGrp="1"/>
          </p:cNvSpPr>
          <p:nvPr>
            <p:ph type="dt" sz="half" idx="2"/>
          </p:nvPr>
        </p:nvSpPr>
        <p:spPr/>
        <p:txBody>
          <a:bodyPr/>
          <a:lstStyle/>
          <a:p>
            <a:fld id="{98D757E2-DEF0-4B43-A796-D28195E099C9}" type="datetime4">
              <a:rPr lang="en-GB" smtClean="0"/>
              <a:t>12 October 2023</a:t>
            </a:fld>
            <a:endParaRPr lang="en-GB" dirty="0"/>
          </a:p>
        </p:txBody>
      </p:sp>
      <p:pic>
        <p:nvPicPr>
          <p:cNvPr id="7" name="Picture Placeholder 6" descr="A picture containing outdoor, windmill, outdoor object&#10;&#10;Description automatically generated">
            <a:extLst>
              <a:ext uri="{FF2B5EF4-FFF2-40B4-BE49-F238E27FC236}">
                <a16:creationId xmlns:a16="http://schemas.microsoft.com/office/drawing/2014/main" id="{C51182F2-8F86-B997-916F-C1B56A862981}"/>
              </a:ext>
            </a:extLst>
          </p:cNvPr>
          <p:cNvPicPr>
            <a:picLocks noGrp="1" noChangeAspect="1"/>
          </p:cNvPicPr>
          <p:nvPr>
            <p:ph type="pic" sz="quarter" idx="65"/>
          </p:nvPr>
        </p:nvPicPr>
        <p:blipFill rotWithShape="1">
          <a:blip r:embed="rId4" cstate="screen">
            <a:extLst>
              <a:ext uri="{28A0092B-C50C-407E-A947-70E740481C1C}">
                <a14:useLocalDpi xmlns:a14="http://schemas.microsoft.com/office/drawing/2010/main"/>
              </a:ext>
            </a:extLst>
          </a:blip>
          <a:srcRect l="18" r="18"/>
          <a:stretch/>
        </p:blipFill>
        <p:spPr>
          <a:xfrm>
            <a:off x="215900" y="454025"/>
            <a:ext cx="6173788" cy="5273675"/>
          </a:xfrm>
          <a:prstGeom prst="rect">
            <a:avLst/>
          </a:prstGeom>
        </p:spPr>
      </p:pic>
    </p:spTree>
    <p:custDataLst>
      <p:custData r:id="rId1"/>
      <p:custData r:id="rId2"/>
    </p:custDataLst>
    <p:extLst>
      <p:ext uri="{BB962C8B-B14F-4D97-AF65-F5344CB8AC3E}">
        <p14:creationId xmlns:p14="http://schemas.microsoft.com/office/powerpoint/2010/main" val="169934401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DAEABC-F4AF-9296-E7A4-EB00108FC20A}"/>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41067A2C-5A4B-992C-FBA1-3EF6EDFA4592}"/>
              </a:ext>
            </a:extLst>
          </p:cNvPr>
          <p:cNvSpPr>
            <a:spLocks noGrp="1"/>
          </p:cNvSpPr>
          <p:nvPr>
            <p:ph type="title"/>
          </p:nvPr>
        </p:nvSpPr>
        <p:spPr/>
        <p:txBody>
          <a:bodyPr/>
          <a:lstStyle/>
          <a:p>
            <a:r>
              <a:rPr lang="en-US" dirty="0"/>
              <a:t>Phase Locked Loop</a:t>
            </a:r>
          </a:p>
        </p:txBody>
      </p:sp>
      <p:sp>
        <p:nvSpPr>
          <p:cNvPr id="3" name="Text Placeholder 2">
            <a:extLst>
              <a:ext uri="{FF2B5EF4-FFF2-40B4-BE49-F238E27FC236}">
                <a16:creationId xmlns:a16="http://schemas.microsoft.com/office/drawing/2014/main" id="{4DAEE59B-0E1B-E7C0-B238-5FB183C7AE7D}"/>
              </a:ext>
            </a:extLst>
          </p:cNvPr>
          <p:cNvSpPr>
            <a:spLocks noGrp="1"/>
          </p:cNvSpPr>
          <p:nvPr>
            <p:ph type="body" sz="quarter" idx="12"/>
          </p:nvPr>
        </p:nvSpPr>
        <p:spPr/>
        <p:txBody>
          <a:bodyPr/>
          <a:lstStyle/>
          <a:p>
            <a:r>
              <a:rPr lang="en-US" dirty="0"/>
              <a:t>Theory Background</a:t>
            </a:r>
          </a:p>
        </p:txBody>
      </p:sp>
      <p:sp>
        <p:nvSpPr>
          <p:cNvPr id="5" name="Date Placeholder 4">
            <a:extLst>
              <a:ext uri="{FF2B5EF4-FFF2-40B4-BE49-F238E27FC236}">
                <a16:creationId xmlns:a16="http://schemas.microsoft.com/office/drawing/2014/main" id="{66F6FF52-0441-FC41-4834-4903202F115C}"/>
              </a:ext>
            </a:extLst>
          </p:cNvPr>
          <p:cNvSpPr>
            <a:spLocks noGrp="1"/>
          </p:cNvSpPr>
          <p:nvPr>
            <p:ph type="dt" sz="half" idx="46"/>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946DFAF5-0C50-2F49-784C-B64D537BA4DC}"/>
              </a:ext>
            </a:extLst>
          </p:cNvPr>
          <p:cNvSpPr>
            <a:spLocks noGrp="1"/>
          </p:cNvSpPr>
          <p:nvPr>
            <p:ph type="ftr" sz="quarter" idx="47"/>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13BBCEC1-037C-8186-455E-3452DEA1BE6B}"/>
              </a:ext>
            </a:extLst>
          </p:cNvPr>
          <p:cNvSpPr>
            <a:spLocks noGrp="1"/>
          </p:cNvSpPr>
          <p:nvPr>
            <p:ph type="sldNum" sz="quarter" idx="48"/>
          </p:nvPr>
        </p:nvSpPr>
        <p:spPr/>
        <p:txBody>
          <a:bodyPr/>
          <a:lstStyle/>
          <a:p>
            <a:fld id="{AFCB0DEF-0313-43CE-8806-B644FC9EC852}" type="slidenum">
              <a:rPr lang="en-GB" smtClean="0"/>
              <a:pPr/>
              <a:t>10</a:t>
            </a:fld>
            <a:endParaRPr lang="en-GB" dirty="0"/>
          </a:p>
        </p:txBody>
      </p:sp>
      <p:sp>
        <p:nvSpPr>
          <p:cNvPr id="8" name="Rectangle 7">
            <a:extLst>
              <a:ext uri="{FF2B5EF4-FFF2-40B4-BE49-F238E27FC236}">
                <a16:creationId xmlns:a16="http://schemas.microsoft.com/office/drawing/2014/main" id="{D61E6C01-B670-D2B0-1A4F-8742298AFA9C}"/>
              </a:ext>
            </a:extLst>
          </p:cNvPr>
          <p:cNvSpPr/>
          <p:nvPr/>
        </p:nvSpPr>
        <p:spPr>
          <a:xfrm>
            <a:off x="1637376" y="2991466"/>
            <a:ext cx="1205763" cy="625961"/>
          </a:xfrm>
          <a:prstGeom prst="rect">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Park Transformation</a:t>
            </a:r>
          </a:p>
        </p:txBody>
      </p:sp>
      <p:pic>
        <p:nvPicPr>
          <p:cNvPr id="2050" name="Picture 2">
            <a:extLst>
              <a:ext uri="{FF2B5EF4-FFF2-40B4-BE49-F238E27FC236}">
                <a16:creationId xmlns:a16="http://schemas.microsoft.com/office/drawing/2014/main" id="{D5ED85F1-F6DE-AC58-E97E-00B05BDBF50D}"/>
              </a:ext>
            </a:extLst>
          </p:cNvPr>
          <p:cNvPicPr>
            <a:picLocks noChangeAspect="1" noChangeArrowheads="1"/>
          </p:cNvPicPr>
          <p:nvPr/>
        </p:nvPicPr>
        <p:blipFill>
          <a:blip r:embed="rId4">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3629344" y="1370192"/>
            <a:ext cx="1465837" cy="13489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30A6E6F-E2F0-31B1-AFB0-085668AE4FE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3087" y="1382088"/>
            <a:ext cx="4091763" cy="488164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descr="{\displaystyle y=\arctan(x)}">
            <a:extLst>
              <a:ext uri="{FF2B5EF4-FFF2-40B4-BE49-F238E27FC236}">
                <a16:creationId xmlns:a16="http://schemas.microsoft.com/office/drawing/2014/main" id="{9E12AC77-8495-081F-AA22-111CC7EB3653}"/>
              </a:ext>
            </a:extLst>
          </p:cNvPr>
          <p:cNvSpPr>
            <a:spLocks noChangeAspect="1" noChangeArrowheads="1"/>
          </p:cNvSpPr>
          <p:nvPr/>
        </p:nvSpPr>
        <p:spPr bwMode="auto">
          <a:xfrm>
            <a:off x="5669177" y="3598230"/>
            <a:ext cx="230826" cy="230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grpSp>
        <p:nvGrpSpPr>
          <p:cNvPr id="2049" name="Group 2048">
            <a:extLst>
              <a:ext uri="{FF2B5EF4-FFF2-40B4-BE49-F238E27FC236}">
                <a16:creationId xmlns:a16="http://schemas.microsoft.com/office/drawing/2014/main" id="{E095330F-A744-C658-0B16-D43CF6BE1D62}"/>
              </a:ext>
            </a:extLst>
          </p:cNvPr>
          <p:cNvGrpSpPr/>
          <p:nvPr/>
        </p:nvGrpSpPr>
        <p:grpSpPr>
          <a:xfrm>
            <a:off x="3479361" y="3076189"/>
            <a:ext cx="1205763" cy="456782"/>
            <a:chOff x="3479362" y="3076189"/>
            <a:chExt cx="1011346" cy="456782"/>
          </a:xfrm>
        </p:grpSpPr>
        <p:sp>
          <p:nvSpPr>
            <p:cNvPr id="12" name="Rectangle 11">
              <a:extLst>
                <a:ext uri="{FF2B5EF4-FFF2-40B4-BE49-F238E27FC236}">
                  <a16:creationId xmlns:a16="http://schemas.microsoft.com/office/drawing/2014/main" id="{A3EAD260-7F0D-132E-3AFE-17AC0241AAED}"/>
                </a:ext>
              </a:extLst>
            </p:cNvPr>
            <p:cNvSpPr/>
            <p:nvPr/>
          </p:nvSpPr>
          <p:spPr>
            <a:xfrm>
              <a:off x="3479362" y="3076189"/>
              <a:ext cx="1011346" cy="456782"/>
            </a:xfrm>
            <a:prstGeom prst="rect">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5672EE-1185-503F-D476-AD1B66CF6F53}"/>
                    </a:ext>
                  </a:extLst>
                </p:cNvPr>
                <p:cNvSpPr txBox="1"/>
                <p:nvPr/>
              </p:nvSpPr>
              <p:spPr>
                <a:xfrm>
                  <a:off x="3502456" y="3119268"/>
                  <a:ext cx="936590" cy="38170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1200" i="1" smtClean="0">
                                <a:solidFill>
                                  <a:schemeClr val="bg1"/>
                                </a:solidFill>
                                <a:latin typeface="Cambria Math" panose="02040503050406030204" pitchFamily="18" charset="0"/>
                              </a:rPr>
                            </m:ctrlPr>
                          </m:funcPr>
                          <m:fName>
                            <m:sSup>
                              <m:sSupPr>
                                <m:ctrlPr>
                                  <a:rPr lang="en-US" sz="1200" i="1" smtClean="0">
                                    <a:solidFill>
                                      <a:schemeClr val="bg1"/>
                                    </a:solidFill>
                                    <a:latin typeface="Cambria Math" panose="02040503050406030204" pitchFamily="18" charset="0"/>
                                  </a:rPr>
                                </m:ctrlPr>
                              </m:sSupPr>
                              <m:e>
                                <m:r>
                                  <a:rPr lang="en-US" sz="1200" b="0" i="1" smtClean="0">
                                    <a:solidFill>
                                      <a:schemeClr val="bg1"/>
                                    </a:solidFill>
                                    <a:latin typeface="Cambria Math" panose="02040503050406030204" pitchFamily="18" charset="0"/>
                                    <a:ea typeface="Cambria Math" panose="02040503050406030204" pitchFamily="18" charset="0"/>
                                  </a:rPr>
                                  <m:t>𝐸𝑟𝑟</m:t>
                                </m:r>
                                <m:r>
                                  <a:rPr lang="en-US" sz="1200" b="0" i="0" smtClean="0">
                                    <a:solidFill>
                                      <a:schemeClr val="bg1"/>
                                    </a:solidFill>
                                    <a:latin typeface="Cambria Math" panose="02040503050406030204" pitchFamily="18" charset="0"/>
                                    <a:ea typeface="Cambria Math" panose="02040503050406030204" pitchFamily="18" charset="0"/>
                                  </a:rPr>
                                  <m:t>=</m:t>
                                </m:r>
                                <m:r>
                                  <m:rPr>
                                    <m:sty m:val="p"/>
                                  </m:rPr>
                                  <a:rPr lang="en-US" sz="1200" i="0" smtClean="0">
                                    <a:solidFill>
                                      <a:schemeClr val="bg1"/>
                                    </a:solidFill>
                                    <a:latin typeface="Cambria Math" panose="02040503050406030204" pitchFamily="18" charset="0"/>
                                  </a:rPr>
                                  <m:t>tan</m:t>
                                </m:r>
                              </m:e>
                              <m:sup>
                                <m:r>
                                  <a:rPr lang="en-US" sz="1200" i="1" smtClean="0">
                                    <a:solidFill>
                                      <a:schemeClr val="bg1"/>
                                    </a:solidFill>
                                    <a:latin typeface="Cambria Math" panose="02040503050406030204" pitchFamily="18" charset="0"/>
                                  </a:rPr>
                                  <m:t>−1</m:t>
                                </m:r>
                              </m:sup>
                            </m:sSup>
                          </m:fName>
                          <m:e>
                            <m:f>
                              <m:fPr>
                                <m:ctrlPr>
                                  <a:rPr lang="en-US" sz="120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rPr>
                                  <m:t>𝑉𝑑</m:t>
                                </m:r>
                              </m:num>
                              <m:den>
                                <m:r>
                                  <a:rPr lang="en-US" sz="1200" b="0" i="1" smtClean="0">
                                    <a:solidFill>
                                      <a:schemeClr val="bg1"/>
                                    </a:solidFill>
                                    <a:latin typeface="Cambria Math" panose="02040503050406030204" pitchFamily="18" charset="0"/>
                                  </a:rPr>
                                  <m:t>𝑉𝑞</m:t>
                                </m:r>
                              </m:den>
                            </m:f>
                          </m:e>
                        </m:func>
                      </m:oMath>
                    </m:oMathPara>
                  </a14:m>
                  <a:endParaRPr lang="en-US" sz="1200" dirty="0">
                    <a:solidFill>
                      <a:schemeClr val="bg1"/>
                    </a:solidFill>
                  </a:endParaRPr>
                </a:p>
              </p:txBody>
            </p:sp>
          </mc:Choice>
          <mc:Fallback xmlns="">
            <p:sp>
              <p:nvSpPr>
                <p:cNvPr id="15" name="TextBox 14">
                  <a:extLst>
                    <a:ext uri="{FF2B5EF4-FFF2-40B4-BE49-F238E27FC236}">
                      <a16:creationId xmlns:a16="http://schemas.microsoft.com/office/drawing/2014/main" id="{8C5672EE-1185-503F-D476-AD1B66CF6F53}"/>
                    </a:ext>
                  </a:extLst>
                </p:cNvPr>
                <p:cNvSpPr txBox="1">
                  <a:spLocks noRot="1" noChangeAspect="1" noMove="1" noResize="1" noEditPoints="1" noAdjustHandles="1" noChangeArrowheads="1" noChangeShapeType="1" noTextEdit="1"/>
                </p:cNvSpPr>
                <p:nvPr/>
              </p:nvSpPr>
              <p:spPr>
                <a:xfrm>
                  <a:off x="3502456" y="3119268"/>
                  <a:ext cx="936590" cy="381708"/>
                </a:xfrm>
                <a:prstGeom prst="rect">
                  <a:avLst/>
                </a:prstGeom>
                <a:blipFill>
                  <a:blip r:embed="rId6"/>
                  <a:stretch>
                    <a:fillRect l="-546" t="-3226" r="-1093" b="-17742"/>
                  </a:stretch>
                </a:blipFill>
              </p:spPr>
              <p:txBody>
                <a:bodyPr/>
                <a:lstStyle/>
                <a:p>
                  <a:r>
                    <a:rPr lang="en-US">
                      <a:noFill/>
                    </a:rPr>
                    <a:t> </a:t>
                  </a:r>
                </a:p>
              </p:txBody>
            </p:sp>
          </mc:Fallback>
        </mc:AlternateContent>
      </p:grpSp>
      <p:pic>
        <p:nvPicPr>
          <p:cNvPr id="2064" name="Picture 16" descr="Difference Between Single Phase and Three Phase Power Supplies -  ElectronicsHub">
            <a:extLst>
              <a:ext uri="{FF2B5EF4-FFF2-40B4-BE49-F238E27FC236}">
                <a16:creationId xmlns:a16="http://schemas.microsoft.com/office/drawing/2014/main" id="{B98A33B4-1A26-9235-866C-1B0CDFEF640A}"/>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21657"/>
          <a:stretch/>
        </p:blipFill>
        <p:spPr bwMode="auto">
          <a:xfrm>
            <a:off x="683491" y="4692006"/>
            <a:ext cx="2082549" cy="145025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677F77A0-D083-BE77-1807-05B23736BB88}"/>
              </a:ext>
            </a:extLst>
          </p:cNvPr>
          <p:cNvCxnSpPr>
            <a:cxnSpLocks/>
            <a:stCxn id="8" idx="3"/>
            <a:endCxn id="12" idx="1"/>
          </p:cNvCxnSpPr>
          <p:nvPr/>
        </p:nvCxnSpPr>
        <p:spPr>
          <a:xfrm>
            <a:off x="2843139" y="3304447"/>
            <a:ext cx="636222" cy="1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1F9A438F-7257-732D-E4DF-70498A6BED9D}"/>
              </a:ext>
            </a:extLst>
          </p:cNvPr>
          <p:cNvSpPr/>
          <p:nvPr/>
        </p:nvSpPr>
        <p:spPr>
          <a:xfrm>
            <a:off x="5497225" y="2407401"/>
            <a:ext cx="444014" cy="448858"/>
          </a:xfrm>
          <a:prstGeom prst="rect">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Ki/s</a:t>
            </a:r>
          </a:p>
        </p:txBody>
      </p:sp>
      <p:sp>
        <p:nvSpPr>
          <p:cNvPr id="24" name="Rectangle 23">
            <a:extLst>
              <a:ext uri="{FF2B5EF4-FFF2-40B4-BE49-F238E27FC236}">
                <a16:creationId xmlns:a16="http://schemas.microsoft.com/office/drawing/2014/main" id="{A5819367-A486-45DE-3520-558BA7649014}"/>
              </a:ext>
            </a:extLst>
          </p:cNvPr>
          <p:cNvSpPr/>
          <p:nvPr/>
        </p:nvSpPr>
        <p:spPr>
          <a:xfrm>
            <a:off x="5494682" y="3675998"/>
            <a:ext cx="444014" cy="448858"/>
          </a:xfrm>
          <a:prstGeom prst="rect">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Kp</a:t>
            </a:r>
          </a:p>
        </p:txBody>
      </p:sp>
      <p:sp>
        <p:nvSpPr>
          <p:cNvPr id="25" name="Oval 24">
            <a:extLst>
              <a:ext uri="{FF2B5EF4-FFF2-40B4-BE49-F238E27FC236}">
                <a16:creationId xmlns:a16="http://schemas.microsoft.com/office/drawing/2014/main" id="{C2372476-012B-B6B5-ED29-BDB3BB654763}"/>
              </a:ext>
            </a:extLst>
          </p:cNvPr>
          <p:cNvSpPr/>
          <p:nvPr/>
        </p:nvSpPr>
        <p:spPr>
          <a:xfrm>
            <a:off x="6261524" y="3032160"/>
            <a:ext cx="390169" cy="390169"/>
          </a:xfrm>
          <a:prstGeom prst="ellipse">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a:t>
            </a:r>
          </a:p>
        </p:txBody>
      </p:sp>
      <p:cxnSp>
        <p:nvCxnSpPr>
          <p:cNvPr id="27" name="Connector: Elbow 26">
            <a:extLst>
              <a:ext uri="{FF2B5EF4-FFF2-40B4-BE49-F238E27FC236}">
                <a16:creationId xmlns:a16="http://schemas.microsoft.com/office/drawing/2014/main" id="{DA7B47E8-8BFD-EBDC-10BE-F5F144F6CF01}"/>
              </a:ext>
            </a:extLst>
          </p:cNvPr>
          <p:cNvCxnSpPr>
            <a:cxnSpLocks/>
            <a:stCxn id="12" idx="3"/>
            <a:endCxn id="23" idx="1"/>
          </p:cNvCxnSpPr>
          <p:nvPr/>
        </p:nvCxnSpPr>
        <p:spPr>
          <a:xfrm flipV="1">
            <a:off x="4685124" y="2631830"/>
            <a:ext cx="812101" cy="67275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nector: Elbow 28">
            <a:extLst>
              <a:ext uri="{FF2B5EF4-FFF2-40B4-BE49-F238E27FC236}">
                <a16:creationId xmlns:a16="http://schemas.microsoft.com/office/drawing/2014/main" id="{A815C72B-759D-61BC-5C51-8D1E51F3FC72}"/>
              </a:ext>
            </a:extLst>
          </p:cNvPr>
          <p:cNvCxnSpPr>
            <a:cxnSpLocks/>
            <a:stCxn id="12" idx="3"/>
            <a:endCxn id="24" idx="1"/>
          </p:cNvCxnSpPr>
          <p:nvPr/>
        </p:nvCxnSpPr>
        <p:spPr>
          <a:xfrm>
            <a:off x="4685124" y="3304580"/>
            <a:ext cx="809558" cy="59584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32" name="Connector: Elbow 31">
            <a:extLst>
              <a:ext uri="{FF2B5EF4-FFF2-40B4-BE49-F238E27FC236}">
                <a16:creationId xmlns:a16="http://schemas.microsoft.com/office/drawing/2014/main" id="{80847C8A-1B8B-521B-0171-6D9B583FA221}"/>
              </a:ext>
            </a:extLst>
          </p:cNvPr>
          <p:cNvCxnSpPr>
            <a:stCxn id="23" idx="3"/>
            <a:endCxn id="25" idx="0"/>
          </p:cNvCxnSpPr>
          <p:nvPr/>
        </p:nvCxnSpPr>
        <p:spPr>
          <a:xfrm>
            <a:off x="5941239" y="2631830"/>
            <a:ext cx="515370" cy="40033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34" name="Connector: Elbow 33">
            <a:extLst>
              <a:ext uri="{FF2B5EF4-FFF2-40B4-BE49-F238E27FC236}">
                <a16:creationId xmlns:a16="http://schemas.microsoft.com/office/drawing/2014/main" id="{4ED4AA56-32A1-9941-5D14-2DECB91BD433}"/>
              </a:ext>
            </a:extLst>
          </p:cNvPr>
          <p:cNvCxnSpPr>
            <a:stCxn id="24" idx="3"/>
            <a:endCxn id="25" idx="4"/>
          </p:cNvCxnSpPr>
          <p:nvPr/>
        </p:nvCxnSpPr>
        <p:spPr>
          <a:xfrm flipV="1">
            <a:off x="5938696" y="3422329"/>
            <a:ext cx="517913" cy="47809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a16="http://schemas.microsoft.com/office/drawing/2014/main" id="{0997DA5A-2EAC-8E22-4931-69949F9800B4}"/>
              </a:ext>
            </a:extLst>
          </p:cNvPr>
          <p:cNvSpPr/>
          <p:nvPr/>
        </p:nvSpPr>
        <p:spPr>
          <a:xfrm>
            <a:off x="5188885" y="3093336"/>
            <a:ext cx="444014" cy="269353"/>
          </a:xfrm>
          <a:prstGeom prst="rect">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dirty="0"/>
          </a:p>
        </p:txBody>
      </p:sp>
      <p:cxnSp>
        <p:nvCxnSpPr>
          <p:cNvPr id="38" name="Straight Arrow Connector 37">
            <a:extLst>
              <a:ext uri="{FF2B5EF4-FFF2-40B4-BE49-F238E27FC236}">
                <a16:creationId xmlns:a16="http://schemas.microsoft.com/office/drawing/2014/main" id="{573D5614-798F-C7F6-3365-21163218DEF6}"/>
              </a:ext>
            </a:extLst>
          </p:cNvPr>
          <p:cNvCxnSpPr>
            <a:stCxn id="36" idx="3"/>
            <a:endCxn id="25" idx="2"/>
          </p:cNvCxnSpPr>
          <p:nvPr/>
        </p:nvCxnSpPr>
        <p:spPr>
          <a:xfrm flipV="1">
            <a:off x="5632899" y="3227245"/>
            <a:ext cx="628625" cy="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639F99A7-19D6-2CC8-0EE3-C23AA39FD7F7}"/>
              </a:ext>
            </a:extLst>
          </p:cNvPr>
          <p:cNvSpPr/>
          <p:nvPr/>
        </p:nvSpPr>
        <p:spPr>
          <a:xfrm>
            <a:off x="7070856" y="3012722"/>
            <a:ext cx="444014" cy="448858"/>
          </a:xfrm>
          <a:prstGeom prst="rect">
            <a:avLst/>
          </a:prstGeom>
          <a:solidFill>
            <a:schemeClr val="accent3"/>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1/s</a:t>
            </a:r>
          </a:p>
        </p:txBody>
      </p:sp>
      <p:cxnSp>
        <p:nvCxnSpPr>
          <p:cNvPr id="41" name="Straight Arrow Connector 40">
            <a:extLst>
              <a:ext uri="{FF2B5EF4-FFF2-40B4-BE49-F238E27FC236}">
                <a16:creationId xmlns:a16="http://schemas.microsoft.com/office/drawing/2014/main" id="{5513BCDA-CDB5-3F81-D143-4A6ABFCAD999}"/>
              </a:ext>
            </a:extLst>
          </p:cNvPr>
          <p:cNvCxnSpPr>
            <a:stCxn id="25" idx="6"/>
            <a:endCxn id="39" idx="1"/>
          </p:cNvCxnSpPr>
          <p:nvPr/>
        </p:nvCxnSpPr>
        <p:spPr>
          <a:xfrm>
            <a:off x="6651693" y="3227245"/>
            <a:ext cx="419163" cy="99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Connector: Elbow 43">
            <a:extLst>
              <a:ext uri="{FF2B5EF4-FFF2-40B4-BE49-F238E27FC236}">
                <a16:creationId xmlns:a16="http://schemas.microsoft.com/office/drawing/2014/main" id="{A10C5E80-3C69-9ADD-10E6-1EF5FC050F56}"/>
              </a:ext>
            </a:extLst>
          </p:cNvPr>
          <p:cNvCxnSpPr>
            <a:stCxn id="39" idx="3"/>
            <a:endCxn id="8" idx="2"/>
          </p:cNvCxnSpPr>
          <p:nvPr/>
        </p:nvCxnSpPr>
        <p:spPr>
          <a:xfrm flipH="1">
            <a:off x="2240258" y="3237151"/>
            <a:ext cx="5274612" cy="380276"/>
          </a:xfrm>
          <a:prstGeom prst="bentConnector4">
            <a:avLst>
              <a:gd name="adj1" fmla="val -4334"/>
              <a:gd name="adj2" fmla="val 273663"/>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F39F26E4-DA8D-376C-906C-BC1DB6A54A8C}"/>
              </a:ext>
            </a:extLst>
          </p:cNvPr>
          <p:cNvCxnSpPr>
            <a:cxnSpLocks/>
          </p:cNvCxnSpPr>
          <p:nvPr/>
        </p:nvCxnSpPr>
        <p:spPr>
          <a:xfrm>
            <a:off x="683491" y="3093336"/>
            <a:ext cx="9538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7F604C9B-CED6-2C56-95EA-B12B5A8DBBA6}"/>
              </a:ext>
            </a:extLst>
          </p:cNvPr>
          <p:cNvCxnSpPr>
            <a:cxnSpLocks/>
          </p:cNvCxnSpPr>
          <p:nvPr/>
        </p:nvCxnSpPr>
        <p:spPr>
          <a:xfrm>
            <a:off x="683491" y="3316352"/>
            <a:ext cx="9538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3D9F28B9-22B7-4A0E-91B9-7868DC217DDE}"/>
              </a:ext>
            </a:extLst>
          </p:cNvPr>
          <p:cNvCxnSpPr>
            <a:cxnSpLocks/>
          </p:cNvCxnSpPr>
          <p:nvPr/>
        </p:nvCxnSpPr>
        <p:spPr>
          <a:xfrm>
            <a:off x="683491" y="3532971"/>
            <a:ext cx="9538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48" name="TextBox 2047">
                <a:extLst>
                  <a:ext uri="{FF2B5EF4-FFF2-40B4-BE49-F238E27FC236}">
                    <a16:creationId xmlns:a16="http://schemas.microsoft.com/office/drawing/2014/main" id="{07AD0A50-A4DE-E320-E0ED-7D3809586F05}"/>
                  </a:ext>
                </a:extLst>
              </p:cNvPr>
              <p:cNvSpPr txBox="1"/>
              <p:nvPr/>
            </p:nvSpPr>
            <p:spPr>
              <a:xfrm>
                <a:off x="2662891" y="3377234"/>
                <a:ext cx="936590" cy="184666"/>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200" b="1" i="1" smtClean="0">
                          <a:solidFill>
                            <a:schemeClr val="tx1"/>
                          </a:solidFill>
                          <a:latin typeface="Cambria Math" panose="02040503050406030204" pitchFamily="18" charset="0"/>
                        </a:rPr>
                        <m:t>𝑽𝒅</m:t>
                      </m:r>
                      <m:r>
                        <a:rPr lang="en-US" sz="1200" b="1" i="1" smtClean="0">
                          <a:solidFill>
                            <a:schemeClr val="tx1"/>
                          </a:solidFill>
                          <a:latin typeface="Cambria Math" panose="02040503050406030204" pitchFamily="18" charset="0"/>
                        </a:rPr>
                        <m:t>, </m:t>
                      </m:r>
                      <m:r>
                        <a:rPr lang="en-US" sz="1200" b="1" i="1" smtClean="0">
                          <a:solidFill>
                            <a:schemeClr val="tx1"/>
                          </a:solidFill>
                          <a:latin typeface="Cambria Math" panose="02040503050406030204" pitchFamily="18" charset="0"/>
                        </a:rPr>
                        <m:t>𝑽𝒒</m:t>
                      </m:r>
                    </m:oMath>
                  </m:oMathPara>
                </a14:m>
                <a:endParaRPr lang="en-US" sz="1200" b="1" dirty="0">
                  <a:solidFill>
                    <a:schemeClr val="tx1"/>
                  </a:solidFill>
                </a:endParaRPr>
              </a:p>
            </p:txBody>
          </p:sp>
        </mc:Choice>
        <mc:Fallback xmlns="">
          <p:sp>
            <p:nvSpPr>
              <p:cNvPr id="2048" name="TextBox 2047">
                <a:extLst>
                  <a:ext uri="{FF2B5EF4-FFF2-40B4-BE49-F238E27FC236}">
                    <a16:creationId xmlns:a16="http://schemas.microsoft.com/office/drawing/2014/main" id="{07AD0A50-A4DE-E320-E0ED-7D3809586F05}"/>
                  </a:ext>
                </a:extLst>
              </p:cNvPr>
              <p:cNvSpPr txBox="1">
                <a:spLocks noRot="1" noChangeAspect="1" noMove="1" noResize="1" noEditPoints="1" noAdjustHandles="1" noChangeArrowheads="1" noChangeShapeType="1" noTextEdit="1"/>
              </p:cNvSpPr>
              <p:nvPr/>
            </p:nvSpPr>
            <p:spPr>
              <a:xfrm>
                <a:off x="2662891" y="3377234"/>
                <a:ext cx="936590" cy="184666"/>
              </a:xfrm>
              <a:prstGeom prst="rect">
                <a:avLst/>
              </a:prstGeom>
              <a:blipFill>
                <a:blip r:embed="rId8"/>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 name="TextBox 2050">
                <a:extLst>
                  <a:ext uri="{FF2B5EF4-FFF2-40B4-BE49-F238E27FC236}">
                    <a16:creationId xmlns:a16="http://schemas.microsoft.com/office/drawing/2014/main" id="{F021B4B3-4765-F706-8030-C874DE69013A}"/>
                  </a:ext>
                </a:extLst>
              </p:cNvPr>
              <p:cNvSpPr txBox="1"/>
              <p:nvPr/>
            </p:nvSpPr>
            <p:spPr>
              <a:xfrm>
                <a:off x="6392979" y="3316352"/>
                <a:ext cx="936590" cy="184666"/>
              </a:xfrm>
              <a:prstGeom prst="rect">
                <a:avLst/>
              </a:prstGeom>
              <a:noFill/>
            </p:spPr>
            <p:txBody>
              <a:bodyPr wrap="square" lIns="0" tIns="0" rIns="0" bIns="0" rtlCol="0">
                <a:spAutoFit/>
              </a:bodyPr>
              <a:lstStyle>
                <a:defPPr>
                  <a:defRPr lang="en-US"/>
                </a:defPPr>
                <a:lvl1pPr>
                  <a:defRPr sz="1200" b="1" i="1">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𝜔</m:t>
                      </m:r>
                    </m:oMath>
                  </m:oMathPara>
                </a14:m>
                <a:endParaRPr lang="en-US" dirty="0"/>
              </a:p>
            </p:txBody>
          </p:sp>
        </mc:Choice>
        <mc:Fallback xmlns="">
          <p:sp>
            <p:nvSpPr>
              <p:cNvPr id="2051" name="TextBox 2050">
                <a:extLst>
                  <a:ext uri="{FF2B5EF4-FFF2-40B4-BE49-F238E27FC236}">
                    <a16:creationId xmlns:a16="http://schemas.microsoft.com/office/drawing/2014/main" id="{F021B4B3-4765-F706-8030-C874DE69013A}"/>
                  </a:ext>
                </a:extLst>
              </p:cNvPr>
              <p:cNvSpPr txBox="1">
                <a:spLocks noRot="1" noChangeAspect="1" noMove="1" noResize="1" noEditPoints="1" noAdjustHandles="1" noChangeArrowheads="1" noChangeShapeType="1" noTextEdit="1"/>
              </p:cNvSpPr>
              <p:nvPr/>
            </p:nvSpPr>
            <p:spPr>
              <a:xfrm>
                <a:off x="6392979" y="3316352"/>
                <a:ext cx="936590" cy="184666"/>
              </a:xfrm>
              <a:prstGeom prst="rect">
                <a:avLst/>
              </a:prstGeom>
              <a:blipFill>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4" name="TextBox 2053">
                <a:extLst>
                  <a:ext uri="{FF2B5EF4-FFF2-40B4-BE49-F238E27FC236}">
                    <a16:creationId xmlns:a16="http://schemas.microsoft.com/office/drawing/2014/main" id="{6060E0EC-B26A-CB21-C15C-7150C514E369}"/>
                  </a:ext>
                </a:extLst>
              </p:cNvPr>
              <p:cNvSpPr txBox="1"/>
              <p:nvPr/>
            </p:nvSpPr>
            <p:spPr>
              <a:xfrm>
                <a:off x="5207386" y="3070463"/>
                <a:ext cx="410543" cy="276999"/>
              </a:xfrm>
              <a:prstGeom prst="rect">
                <a:avLst/>
              </a:prstGeom>
              <a:noFill/>
            </p:spPr>
            <p:txBody>
              <a:bodyPr wrap="square">
                <a:spAutoFit/>
              </a:bodyPr>
              <a:lstStyle/>
              <a:p>
                <a:pPr algn="l"/>
                <a14:m>
                  <m:oMathPara xmlns:m="http://schemas.openxmlformats.org/officeDocument/2006/math">
                    <m:oMathParaPr>
                      <m:jc m:val="centerGroup"/>
                    </m:oMathParaPr>
                    <m:oMath xmlns:m="http://schemas.openxmlformats.org/officeDocument/2006/math">
                      <m:sSub>
                        <m:sSubPr>
                          <m:ctrlPr>
                            <a:rPr lang="en-US" sz="1200" i="1" smtClean="0">
                              <a:solidFill>
                                <a:schemeClr val="bg1"/>
                              </a:solidFill>
                              <a:latin typeface="Cambria Math" panose="02040503050406030204" pitchFamily="18" charset="0"/>
                            </a:rPr>
                          </m:ctrlPr>
                        </m:sSubPr>
                        <m:e>
                          <m:r>
                            <a:rPr lang="en-US" sz="1200" i="1" smtClean="0">
                              <a:solidFill>
                                <a:schemeClr val="bg1"/>
                              </a:solidFill>
                              <a:latin typeface="Cambria Math" panose="02040503050406030204" pitchFamily="18" charset="0"/>
                              <a:ea typeface="Cambria Math" panose="02040503050406030204" pitchFamily="18" charset="0"/>
                            </a:rPr>
                            <m:t>𝜔</m:t>
                          </m:r>
                        </m:e>
                        <m:sub>
                          <m:r>
                            <a:rPr lang="en-US" sz="1200" b="0" i="1" smtClean="0">
                              <a:solidFill>
                                <a:schemeClr val="bg1"/>
                              </a:solidFill>
                              <a:latin typeface="Cambria Math" panose="02040503050406030204" pitchFamily="18" charset="0"/>
                            </a:rPr>
                            <m:t>0</m:t>
                          </m:r>
                        </m:sub>
                      </m:sSub>
                    </m:oMath>
                  </m:oMathPara>
                </a14:m>
                <a:endParaRPr lang="en-US" sz="1200" dirty="0">
                  <a:solidFill>
                    <a:schemeClr val="bg1"/>
                  </a:solidFill>
                </a:endParaRPr>
              </a:p>
            </p:txBody>
          </p:sp>
        </mc:Choice>
        <mc:Fallback xmlns="">
          <p:sp>
            <p:nvSpPr>
              <p:cNvPr id="2054" name="TextBox 2053">
                <a:extLst>
                  <a:ext uri="{FF2B5EF4-FFF2-40B4-BE49-F238E27FC236}">
                    <a16:creationId xmlns:a16="http://schemas.microsoft.com/office/drawing/2014/main" id="{6060E0EC-B26A-CB21-C15C-7150C514E369}"/>
                  </a:ext>
                </a:extLst>
              </p:cNvPr>
              <p:cNvSpPr txBox="1">
                <a:spLocks noRot="1" noChangeAspect="1" noMove="1" noResize="1" noEditPoints="1" noAdjustHandles="1" noChangeArrowheads="1" noChangeShapeType="1" noTextEdit="1"/>
              </p:cNvSpPr>
              <p:nvPr/>
            </p:nvSpPr>
            <p:spPr>
              <a:xfrm>
                <a:off x="5207386" y="3070463"/>
                <a:ext cx="410543" cy="276999"/>
              </a:xfrm>
              <a:prstGeom prst="rect">
                <a:avLst/>
              </a:prstGeom>
              <a:blipFill>
                <a:blip r:embed="rId10"/>
                <a:stretch>
                  <a:fillRect/>
                </a:stretch>
              </a:blipFill>
            </p:spPr>
            <p:txBody>
              <a:bodyPr/>
              <a:lstStyle/>
              <a:p>
                <a:r>
                  <a:rPr lang="en-US">
                    <a:noFill/>
                  </a:rPr>
                  <a:t> </a:t>
                </a:r>
              </a:p>
            </p:txBody>
          </p:sp>
        </mc:Fallback>
      </mc:AlternateContent>
      <p:pic>
        <p:nvPicPr>
          <p:cNvPr id="2063" name="Picture 2062">
            <a:extLst>
              <a:ext uri="{FF2B5EF4-FFF2-40B4-BE49-F238E27FC236}">
                <a16:creationId xmlns:a16="http://schemas.microsoft.com/office/drawing/2014/main" id="{6EFE5604-9686-243F-6B7A-3228D02E71BA}"/>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4847027" y="4739179"/>
            <a:ext cx="2172497" cy="1305809"/>
          </a:xfrm>
          <a:prstGeom prst="rect">
            <a:avLst/>
          </a:prstGeom>
        </p:spPr>
      </p:pic>
      <mc:AlternateContent xmlns:mc="http://schemas.openxmlformats.org/markup-compatibility/2006" xmlns:a14="http://schemas.microsoft.com/office/drawing/2010/main">
        <mc:Choice Requires="a14">
          <p:sp>
            <p:nvSpPr>
              <p:cNvPr id="2067" name="TextBox 2066">
                <a:extLst>
                  <a:ext uri="{FF2B5EF4-FFF2-40B4-BE49-F238E27FC236}">
                    <a16:creationId xmlns:a16="http://schemas.microsoft.com/office/drawing/2014/main" id="{54E33F65-28BB-DB86-D746-62322067F73C}"/>
                  </a:ext>
                </a:extLst>
              </p:cNvPr>
              <p:cNvSpPr txBox="1"/>
              <p:nvPr/>
            </p:nvSpPr>
            <p:spPr>
              <a:xfrm>
                <a:off x="4270796" y="4327501"/>
                <a:ext cx="936590" cy="184666"/>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200" b="1" i="1" smtClean="0">
                          <a:solidFill>
                            <a:schemeClr val="tx1"/>
                          </a:solidFill>
                          <a:latin typeface="Cambria Math" panose="02040503050406030204" pitchFamily="18" charset="0"/>
                          <a:ea typeface="Cambria Math" panose="02040503050406030204" pitchFamily="18" charset="0"/>
                        </a:rPr>
                        <m:t>𝜽</m:t>
                      </m:r>
                    </m:oMath>
                  </m:oMathPara>
                </a14:m>
                <a:endParaRPr lang="en-US" sz="1200" b="1" dirty="0">
                  <a:solidFill>
                    <a:schemeClr val="tx1"/>
                  </a:solidFill>
                </a:endParaRPr>
              </a:p>
            </p:txBody>
          </p:sp>
        </mc:Choice>
        <mc:Fallback xmlns="">
          <p:sp>
            <p:nvSpPr>
              <p:cNvPr id="2067" name="TextBox 2066">
                <a:extLst>
                  <a:ext uri="{FF2B5EF4-FFF2-40B4-BE49-F238E27FC236}">
                    <a16:creationId xmlns:a16="http://schemas.microsoft.com/office/drawing/2014/main" id="{54E33F65-28BB-DB86-D746-62322067F73C}"/>
                  </a:ext>
                </a:extLst>
              </p:cNvPr>
              <p:cNvSpPr txBox="1">
                <a:spLocks noRot="1" noChangeAspect="1" noMove="1" noResize="1" noEditPoints="1" noAdjustHandles="1" noChangeArrowheads="1" noChangeShapeType="1" noTextEdit="1"/>
              </p:cNvSpPr>
              <p:nvPr/>
            </p:nvSpPr>
            <p:spPr>
              <a:xfrm>
                <a:off x="4270796" y="4327501"/>
                <a:ext cx="936590" cy="184666"/>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8" name="TextBox 2067">
                <a:extLst>
                  <a:ext uri="{FF2B5EF4-FFF2-40B4-BE49-F238E27FC236}">
                    <a16:creationId xmlns:a16="http://schemas.microsoft.com/office/drawing/2014/main" id="{5523BB98-4F17-0ACD-4C9F-7E9B88FAF8CA}"/>
                  </a:ext>
                </a:extLst>
              </p:cNvPr>
              <p:cNvSpPr txBox="1"/>
              <p:nvPr/>
            </p:nvSpPr>
            <p:spPr>
              <a:xfrm>
                <a:off x="356378" y="3025942"/>
                <a:ext cx="277078"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𝑽𝒂</m:t>
                      </m:r>
                    </m:oMath>
                  </m:oMathPara>
                </a14:m>
                <a:endParaRPr lang="en-US" sz="1200" b="1" dirty="0"/>
              </a:p>
              <a:p>
                <a:pPr/>
                <a14:m>
                  <m:oMathPara xmlns:m="http://schemas.openxmlformats.org/officeDocument/2006/math">
                    <m:oMathParaPr>
                      <m:jc m:val="centerGroup"/>
                    </m:oMathParaPr>
                    <m:oMath xmlns:m="http://schemas.openxmlformats.org/officeDocument/2006/math">
                      <m:r>
                        <a:rPr lang="en-US" sz="1200" b="1" i="1" smtClean="0">
                          <a:solidFill>
                            <a:schemeClr val="tx1"/>
                          </a:solidFill>
                          <a:latin typeface="Cambria Math" panose="02040503050406030204" pitchFamily="18" charset="0"/>
                        </a:rPr>
                        <m:t>𝑽𝒃</m:t>
                      </m:r>
                    </m:oMath>
                  </m:oMathPara>
                </a14:m>
                <a:endParaRPr lang="en-US" sz="1200" b="1" dirty="0"/>
              </a:p>
              <a:p>
                <a:pPr/>
                <a14:m>
                  <m:oMathPara xmlns:m="http://schemas.openxmlformats.org/officeDocument/2006/math">
                    <m:oMathParaPr>
                      <m:jc m:val="centerGroup"/>
                    </m:oMathParaPr>
                    <m:oMath xmlns:m="http://schemas.openxmlformats.org/officeDocument/2006/math">
                      <m:r>
                        <a:rPr lang="en-US" sz="1200" b="1" i="1" smtClean="0">
                          <a:solidFill>
                            <a:schemeClr val="tx1"/>
                          </a:solidFill>
                          <a:latin typeface="Cambria Math" panose="02040503050406030204" pitchFamily="18" charset="0"/>
                        </a:rPr>
                        <m:t>𝑽𝒄</m:t>
                      </m:r>
                    </m:oMath>
                  </m:oMathPara>
                </a14:m>
                <a:endParaRPr lang="en-US" sz="1200" b="1" dirty="0">
                  <a:solidFill>
                    <a:schemeClr val="tx1"/>
                  </a:solidFill>
                </a:endParaRPr>
              </a:p>
              <a:p>
                <a:endParaRPr lang="en-US" sz="1200" b="1" dirty="0"/>
              </a:p>
            </p:txBody>
          </p:sp>
        </mc:Choice>
        <mc:Fallback xmlns="">
          <p:sp>
            <p:nvSpPr>
              <p:cNvPr id="2068" name="TextBox 2067">
                <a:extLst>
                  <a:ext uri="{FF2B5EF4-FFF2-40B4-BE49-F238E27FC236}">
                    <a16:creationId xmlns:a16="http://schemas.microsoft.com/office/drawing/2014/main" id="{5523BB98-4F17-0ACD-4C9F-7E9B88FAF8CA}"/>
                  </a:ext>
                </a:extLst>
              </p:cNvPr>
              <p:cNvSpPr txBox="1">
                <a:spLocks noRot="1" noChangeAspect="1" noMove="1" noResize="1" noEditPoints="1" noAdjustHandles="1" noChangeArrowheads="1" noChangeShapeType="1" noTextEdit="1"/>
              </p:cNvSpPr>
              <p:nvPr/>
            </p:nvSpPr>
            <p:spPr>
              <a:xfrm>
                <a:off x="356378" y="3025942"/>
                <a:ext cx="277078" cy="738664"/>
              </a:xfrm>
              <a:prstGeom prst="rect">
                <a:avLst/>
              </a:prstGeom>
              <a:blipFill>
                <a:blip r:embed="rId13"/>
                <a:stretch>
                  <a:fillRect l="-6522" r="-434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63552AF-B1AA-9E76-30D7-E69F83D353C7}"/>
              </a:ext>
            </a:extLst>
          </p:cNvPr>
          <p:cNvPicPr>
            <a:picLocks noChangeAspect="1"/>
          </p:cNvPicPr>
          <p:nvPr/>
        </p:nvPicPr>
        <p:blipFill>
          <a:blip r:embed="rId14">
            <a:clrChange>
              <a:clrFrom>
                <a:srgbClr val="FFFFFF"/>
              </a:clrFrom>
              <a:clrTo>
                <a:srgbClr val="FFFFFF">
                  <a:alpha val="0"/>
                </a:srgbClr>
              </a:clrTo>
            </a:clrChange>
          </a:blip>
          <a:stretch>
            <a:fillRect/>
          </a:stretch>
        </p:blipFill>
        <p:spPr>
          <a:xfrm rot="11102071">
            <a:off x="370375" y="3809908"/>
            <a:ext cx="759410" cy="1219853"/>
          </a:xfrm>
          <a:prstGeom prst="rect">
            <a:avLst/>
          </a:prstGeom>
        </p:spPr>
      </p:pic>
      <p:pic>
        <p:nvPicPr>
          <p:cNvPr id="10" name="Picture 9">
            <a:extLst>
              <a:ext uri="{FF2B5EF4-FFF2-40B4-BE49-F238E27FC236}">
                <a16:creationId xmlns:a16="http://schemas.microsoft.com/office/drawing/2014/main" id="{1CF891F0-2C2A-C326-2A0B-45AC3FB394F5}"/>
              </a:ext>
            </a:extLst>
          </p:cNvPr>
          <p:cNvPicPr>
            <a:picLocks noChangeAspect="1"/>
          </p:cNvPicPr>
          <p:nvPr/>
        </p:nvPicPr>
        <p:blipFill>
          <a:blip r:embed="rId14">
            <a:clrChange>
              <a:clrFrom>
                <a:srgbClr val="FFFFFF"/>
              </a:clrFrom>
              <a:clrTo>
                <a:srgbClr val="FFFFFF">
                  <a:alpha val="0"/>
                </a:srgbClr>
              </a:clrTo>
            </a:clrChange>
          </a:blip>
          <a:stretch>
            <a:fillRect/>
          </a:stretch>
        </p:blipFill>
        <p:spPr>
          <a:xfrm rot="12184338" flipV="1">
            <a:off x="2923684" y="1935361"/>
            <a:ext cx="759410" cy="1230050"/>
          </a:xfrm>
          <a:prstGeom prst="rect">
            <a:avLst/>
          </a:prstGeom>
        </p:spPr>
      </p:pic>
      <p:pic>
        <p:nvPicPr>
          <p:cNvPr id="11" name="Picture 10">
            <a:extLst>
              <a:ext uri="{FF2B5EF4-FFF2-40B4-BE49-F238E27FC236}">
                <a16:creationId xmlns:a16="http://schemas.microsoft.com/office/drawing/2014/main" id="{A5069249-BBC5-83EB-3505-30BFCBBDEEB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rot="19861214" flipH="1" flipV="1">
            <a:off x="4002458" y="4563091"/>
            <a:ext cx="712911" cy="1230050"/>
          </a:xfrm>
          <a:prstGeom prst="rect">
            <a:avLst/>
          </a:prstGeom>
        </p:spPr>
      </p:pic>
    </p:spTree>
    <p:extLst>
      <p:ext uri="{BB962C8B-B14F-4D97-AF65-F5344CB8AC3E}">
        <p14:creationId xmlns:p14="http://schemas.microsoft.com/office/powerpoint/2010/main" val="508429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E562E34A-8C24-7E3E-D3F4-5B67862DFAF8}"/>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10" name="Title 9">
            <a:extLst>
              <a:ext uri="{FF2B5EF4-FFF2-40B4-BE49-F238E27FC236}">
                <a16:creationId xmlns:a16="http://schemas.microsoft.com/office/drawing/2014/main" id="{2C5FAE99-FF90-74DE-5C0A-60667FC7BB8B}"/>
              </a:ext>
            </a:extLst>
          </p:cNvPr>
          <p:cNvSpPr>
            <a:spLocks noGrp="1"/>
          </p:cNvSpPr>
          <p:nvPr>
            <p:ph type="title"/>
          </p:nvPr>
        </p:nvSpPr>
        <p:spPr/>
        <p:txBody>
          <a:bodyPr/>
          <a:lstStyle/>
          <a:p>
            <a:r>
              <a:rPr lang="en-US" dirty="0"/>
              <a:t>IBR DQ Control</a:t>
            </a:r>
          </a:p>
        </p:txBody>
      </p:sp>
      <p:sp>
        <p:nvSpPr>
          <p:cNvPr id="11" name="Text Placeholder 10">
            <a:extLst>
              <a:ext uri="{FF2B5EF4-FFF2-40B4-BE49-F238E27FC236}">
                <a16:creationId xmlns:a16="http://schemas.microsoft.com/office/drawing/2014/main" id="{AC5F6A4D-6A21-2B77-BB0A-B6A11B0944AB}"/>
              </a:ext>
            </a:extLst>
          </p:cNvPr>
          <p:cNvSpPr>
            <a:spLocks noGrp="1"/>
          </p:cNvSpPr>
          <p:nvPr>
            <p:ph type="body" sz="quarter" idx="12"/>
          </p:nvPr>
        </p:nvSpPr>
        <p:spPr/>
        <p:txBody>
          <a:bodyPr/>
          <a:lstStyle/>
          <a:p>
            <a:r>
              <a:rPr lang="en-US" dirty="0"/>
              <a:t>PLL Effect</a:t>
            </a:r>
          </a:p>
        </p:txBody>
      </p:sp>
      <p:sp>
        <p:nvSpPr>
          <p:cNvPr id="7" name="Date Placeholder 6">
            <a:extLst>
              <a:ext uri="{FF2B5EF4-FFF2-40B4-BE49-F238E27FC236}">
                <a16:creationId xmlns:a16="http://schemas.microsoft.com/office/drawing/2014/main" id="{E0946CD7-2077-DEB1-693E-0FFB9A4A5E9C}"/>
              </a:ext>
            </a:extLst>
          </p:cNvPr>
          <p:cNvSpPr>
            <a:spLocks noGrp="1"/>
          </p:cNvSpPr>
          <p:nvPr>
            <p:ph type="dt" sz="half" idx="46"/>
          </p:nvPr>
        </p:nvSpPr>
        <p:spPr/>
        <p:txBody>
          <a:bodyPr/>
          <a:lstStyle/>
          <a:p>
            <a:fld id="{54972008-527E-4CBC-B3D4-CDD15469DE05}" type="datetime4">
              <a:rPr lang="en-GB" smtClean="0"/>
              <a:t>12 October 2023</a:t>
            </a:fld>
            <a:endParaRPr lang="en-GB" dirty="0"/>
          </a:p>
        </p:txBody>
      </p:sp>
      <p:sp>
        <p:nvSpPr>
          <p:cNvPr id="8" name="Footer Placeholder 7">
            <a:extLst>
              <a:ext uri="{FF2B5EF4-FFF2-40B4-BE49-F238E27FC236}">
                <a16:creationId xmlns:a16="http://schemas.microsoft.com/office/drawing/2014/main" id="{8096FAF9-35FD-8710-1F70-E6ACA24F602C}"/>
              </a:ext>
            </a:extLst>
          </p:cNvPr>
          <p:cNvSpPr>
            <a:spLocks noGrp="1"/>
          </p:cNvSpPr>
          <p:nvPr>
            <p:ph type="ftr" sz="quarter" idx="47"/>
          </p:nvPr>
        </p:nvSpPr>
        <p:spPr/>
        <p:txBody>
          <a:bodyPr/>
          <a:lstStyle/>
          <a:p>
            <a:r>
              <a:rPr lang="en-GB" dirty="0"/>
              <a:t>Inverter-Based Resource Working Group</a:t>
            </a:r>
          </a:p>
        </p:txBody>
      </p:sp>
      <p:sp>
        <p:nvSpPr>
          <p:cNvPr id="9" name="Slide Number Placeholder 8">
            <a:extLst>
              <a:ext uri="{FF2B5EF4-FFF2-40B4-BE49-F238E27FC236}">
                <a16:creationId xmlns:a16="http://schemas.microsoft.com/office/drawing/2014/main" id="{2DA79DDE-E07D-C897-ACD5-6531E1A21787}"/>
              </a:ext>
            </a:extLst>
          </p:cNvPr>
          <p:cNvSpPr>
            <a:spLocks noGrp="1"/>
          </p:cNvSpPr>
          <p:nvPr>
            <p:ph type="sldNum" sz="quarter" idx="48"/>
          </p:nvPr>
        </p:nvSpPr>
        <p:spPr/>
        <p:txBody>
          <a:bodyPr/>
          <a:lstStyle/>
          <a:p>
            <a:fld id="{AFCB0DEF-0313-43CE-8806-B644FC9EC852}" type="slidenum">
              <a:rPr lang="en-GB" smtClean="0"/>
              <a:pPr/>
              <a:t>11</a:t>
            </a:fld>
            <a:endParaRPr lang="en-GB" dirty="0"/>
          </a:p>
        </p:txBody>
      </p:sp>
      <p:cxnSp>
        <p:nvCxnSpPr>
          <p:cNvPr id="13" name="Straight Arrow Connector 12">
            <a:extLst>
              <a:ext uri="{FF2B5EF4-FFF2-40B4-BE49-F238E27FC236}">
                <a16:creationId xmlns:a16="http://schemas.microsoft.com/office/drawing/2014/main" id="{F139D702-1AF8-5CAA-2676-1584CF6FF4C7}"/>
              </a:ext>
            </a:extLst>
          </p:cNvPr>
          <p:cNvCxnSpPr>
            <a:cxnSpLocks/>
            <a:stCxn id="25" idx="0"/>
            <a:endCxn id="22" idx="1"/>
          </p:cNvCxnSpPr>
          <p:nvPr/>
        </p:nvCxnSpPr>
        <p:spPr>
          <a:xfrm flipV="1">
            <a:off x="4798520" y="3661801"/>
            <a:ext cx="1723154" cy="26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0D5E3D-1DA8-070B-F329-60EE6AEF470A}"/>
              </a:ext>
            </a:extLst>
          </p:cNvPr>
          <p:cNvCxnSpPr>
            <a:cxnSpLocks/>
            <a:stCxn id="22" idx="1"/>
            <a:endCxn id="41" idx="1"/>
          </p:cNvCxnSpPr>
          <p:nvPr/>
        </p:nvCxnSpPr>
        <p:spPr>
          <a:xfrm flipV="1">
            <a:off x="6521674" y="3661665"/>
            <a:ext cx="2027262" cy="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C85B2B3-429B-8C7A-2F4A-E838D521BDF9}"/>
              </a:ext>
            </a:extLst>
          </p:cNvPr>
          <p:cNvGrpSpPr/>
          <p:nvPr/>
        </p:nvGrpSpPr>
        <p:grpSpPr>
          <a:xfrm>
            <a:off x="579068" y="2480051"/>
            <a:ext cx="1508761" cy="2142309"/>
            <a:chOff x="21570" y="3523975"/>
            <a:chExt cx="4816581" cy="1512083"/>
          </a:xfrm>
        </p:grpSpPr>
        <p:sp>
          <p:nvSpPr>
            <p:cNvPr id="16" name="Rectangle 15">
              <a:extLst>
                <a:ext uri="{FF2B5EF4-FFF2-40B4-BE49-F238E27FC236}">
                  <a16:creationId xmlns:a16="http://schemas.microsoft.com/office/drawing/2014/main" id="{0755E637-FB4A-0959-86D8-C0CACB814C14}"/>
                </a:ext>
              </a:extLst>
            </p:cNvPr>
            <p:cNvSpPr/>
            <p:nvPr/>
          </p:nvSpPr>
          <p:spPr>
            <a:xfrm>
              <a:off x="21570" y="3523975"/>
              <a:ext cx="4710446" cy="1402080"/>
            </a:xfrm>
            <a:prstGeom prst="rect">
              <a:avLst/>
            </a:prstGeom>
            <a:solidFill>
              <a:schemeClr val="accent3">
                <a:lumMod val="7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3F4AE1DA-D1A7-27A7-E14C-A766C8116F2D}"/>
                </a:ext>
              </a:extLst>
            </p:cNvPr>
            <p:cNvSpPr/>
            <p:nvPr/>
          </p:nvSpPr>
          <p:spPr>
            <a:xfrm>
              <a:off x="336740" y="3567929"/>
              <a:ext cx="4501411" cy="1468129"/>
            </a:xfrm>
            <a:prstGeom prst="rect">
              <a:avLst/>
            </a:prstGeom>
            <a:solidFill>
              <a:srgbClr val="F3F3F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b="1" dirty="0"/>
                <a:t>Hardware</a:t>
              </a:r>
            </a:p>
            <a:p>
              <a:endParaRPr lang="en-US" sz="1200" dirty="0"/>
            </a:p>
            <a:p>
              <a:r>
                <a:rPr lang="en-US" sz="1200" dirty="0"/>
                <a:t>Average: Voltage Dependent Sources </a:t>
              </a:r>
            </a:p>
            <a:p>
              <a:endParaRPr lang="en-US" sz="1200" dirty="0"/>
            </a:p>
            <a:p>
              <a:r>
                <a:rPr lang="en-US" sz="1200" dirty="0"/>
                <a:t>OR </a:t>
              </a:r>
            </a:p>
            <a:p>
              <a:endParaRPr lang="en-US" sz="1200" dirty="0"/>
            </a:p>
            <a:p>
              <a:r>
                <a:rPr lang="en-US" sz="1200" dirty="0"/>
                <a:t>Detailed: IGBT (Detailed)</a:t>
              </a:r>
              <a:endParaRPr lang="en-US" sz="1000" dirty="0"/>
            </a:p>
          </p:txBody>
        </p:sp>
      </p:grpSp>
      <p:grpSp>
        <p:nvGrpSpPr>
          <p:cNvPr id="18" name="Group 17">
            <a:extLst>
              <a:ext uri="{FF2B5EF4-FFF2-40B4-BE49-F238E27FC236}">
                <a16:creationId xmlns:a16="http://schemas.microsoft.com/office/drawing/2014/main" id="{BE2D4B13-A436-21EE-ECD0-AEF6853591A0}"/>
              </a:ext>
            </a:extLst>
          </p:cNvPr>
          <p:cNvGrpSpPr/>
          <p:nvPr/>
        </p:nvGrpSpPr>
        <p:grpSpPr>
          <a:xfrm>
            <a:off x="3331530" y="3193746"/>
            <a:ext cx="863004" cy="856712"/>
            <a:chOff x="-307048" y="3486556"/>
            <a:chExt cx="5145204" cy="1549502"/>
          </a:xfrm>
        </p:grpSpPr>
        <p:sp>
          <p:nvSpPr>
            <p:cNvPr id="19" name="Rectangle 18">
              <a:extLst>
                <a:ext uri="{FF2B5EF4-FFF2-40B4-BE49-F238E27FC236}">
                  <a16:creationId xmlns:a16="http://schemas.microsoft.com/office/drawing/2014/main" id="{1C0FC741-6BB0-1C85-30BB-9C55724AA816}"/>
                </a:ext>
              </a:extLst>
            </p:cNvPr>
            <p:cNvSpPr/>
            <p:nvPr/>
          </p:nvSpPr>
          <p:spPr>
            <a:xfrm>
              <a:off x="-307048" y="3486556"/>
              <a:ext cx="4710445" cy="1402080"/>
            </a:xfrm>
            <a:prstGeom prst="rect">
              <a:avLst/>
            </a:prstGeom>
            <a:solidFill>
              <a:srgbClr val="00639C"/>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dirty="0"/>
            </a:p>
          </p:txBody>
        </p:sp>
        <p:sp>
          <p:nvSpPr>
            <p:cNvPr id="20" name="Rectangle 19">
              <a:extLst>
                <a:ext uri="{FF2B5EF4-FFF2-40B4-BE49-F238E27FC236}">
                  <a16:creationId xmlns:a16="http://schemas.microsoft.com/office/drawing/2014/main" id="{6BAD456E-5F57-50A8-2DA9-44F6DEF86A10}"/>
                </a:ext>
              </a:extLst>
            </p:cNvPr>
            <p:cNvSpPr/>
            <p:nvPr/>
          </p:nvSpPr>
          <p:spPr>
            <a:xfrm>
              <a:off x="127708" y="3633977"/>
              <a:ext cx="4710448" cy="1402081"/>
            </a:xfrm>
            <a:prstGeom prst="rect">
              <a:avLst/>
            </a:prstGeom>
            <a:solidFill>
              <a:srgbClr val="F3F3F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1600" b="1" dirty="0"/>
                <a:t>PLL</a:t>
              </a:r>
              <a:endParaRPr lang="en-US" sz="1600" dirty="0"/>
            </a:p>
          </p:txBody>
        </p:sp>
      </p:grpSp>
      <p:grpSp>
        <p:nvGrpSpPr>
          <p:cNvPr id="21" name="Group 20">
            <a:extLst>
              <a:ext uri="{FF2B5EF4-FFF2-40B4-BE49-F238E27FC236}">
                <a16:creationId xmlns:a16="http://schemas.microsoft.com/office/drawing/2014/main" id="{F9D91F37-B643-ACFA-9420-68DA2B5C37D0}"/>
              </a:ext>
            </a:extLst>
          </p:cNvPr>
          <p:cNvGrpSpPr/>
          <p:nvPr/>
        </p:nvGrpSpPr>
        <p:grpSpPr>
          <a:xfrm>
            <a:off x="6521674" y="3315272"/>
            <a:ext cx="1669129" cy="802242"/>
            <a:chOff x="21570" y="3523975"/>
            <a:chExt cx="4795081" cy="1622964"/>
          </a:xfrm>
        </p:grpSpPr>
        <p:sp>
          <p:nvSpPr>
            <p:cNvPr id="22" name="Rectangle 21">
              <a:extLst>
                <a:ext uri="{FF2B5EF4-FFF2-40B4-BE49-F238E27FC236}">
                  <a16:creationId xmlns:a16="http://schemas.microsoft.com/office/drawing/2014/main" id="{BA9425E6-8122-2C58-2384-F2780261CBE5}"/>
                </a:ext>
              </a:extLst>
            </p:cNvPr>
            <p:cNvSpPr/>
            <p:nvPr/>
          </p:nvSpPr>
          <p:spPr>
            <a:xfrm>
              <a:off x="21570" y="3523975"/>
              <a:ext cx="4710447" cy="1402081"/>
            </a:xfrm>
            <a:prstGeom prst="rect">
              <a:avLst/>
            </a:prstGeom>
            <a:solidFill>
              <a:schemeClr val="accent5">
                <a:lumMod val="60000"/>
                <a:lumOff val="4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063CD44-CD3D-1991-8DAD-DA95D77CAFC7}"/>
                </a:ext>
              </a:extLst>
            </p:cNvPr>
            <p:cNvSpPr/>
            <p:nvPr/>
          </p:nvSpPr>
          <p:spPr>
            <a:xfrm>
              <a:off x="315240" y="3678810"/>
              <a:ext cx="4501411" cy="1468129"/>
            </a:xfrm>
            <a:prstGeom prst="rect">
              <a:avLst/>
            </a:prstGeom>
            <a:solidFill>
              <a:srgbClr val="F3F3F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1600" b="1" dirty="0"/>
                <a:t>Outer Control Loop</a:t>
              </a:r>
            </a:p>
            <a:p>
              <a:pPr algn="ctr"/>
              <a:endParaRPr lang="en-US" sz="1600" b="1" dirty="0"/>
            </a:p>
          </p:txBody>
        </p:sp>
      </p:grpSp>
      <p:grpSp>
        <p:nvGrpSpPr>
          <p:cNvPr id="24" name="Group 23">
            <a:extLst>
              <a:ext uri="{FF2B5EF4-FFF2-40B4-BE49-F238E27FC236}">
                <a16:creationId xmlns:a16="http://schemas.microsoft.com/office/drawing/2014/main" id="{4C0C14B0-8EFB-C46F-4978-B1AB11917D35}"/>
              </a:ext>
            </a:extLst>
          </p:cNvPr>
          <p:cNvGrpSpPr/>
          <p:nvPr/>
        </p:nvGrpSpPr>
        <p:grpSpPr>
          <a:xfrm rot="16200000">
            <a:off x="4243252" y="3260284"/>
            <a:ext cx="1877577" cy="767042"/>
            <a:chOff x="21570" y="3523975"/>
            <a:chExt cx="4816586" cy="1512083"/>
          </a:xfrm>
        </p:grpSpPr>
        <p:sp>
          <p:nvSpPr>
            <p:cNvPr id="25" name="Rectangle 24">
              <a:extLst>
                <a:ext uri="{FF2B5EF4-FFF2-40B4-BE49-F238E27FC236}">
                  <a16:creationId xmlns:a16="http://schemas.microsoft.com/office/drawing/2014/main" id="{A4BC3960-2077-71FB-2C15-3EB9FBF807F8}"/>
                </a:ext>
              </a:extLst>
            </p:cNvPr>
            <p:cNvSpPr/>
            <p:nvPr/>
          </p:nvSpPr>
          <p:spPr>
            <a:xfrm>
              <a:off x="21570" y="3523975"/>
              <a:ext cx="4710446" cy="1402080"/>
            </a:xfrm>
            <a:prstGeom prst="rect">
              <a:avLst/>
            </a:prstGeom>
            <a:solidFill>
              <a:srgbClr val="00639C"/>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dirty="0"/>
            </a:p>
          </p:txBody>
        </p:sp>
        <p:sp>
          <p:nvSpPr>
            <p:cNvPr id="26" name="Rectangle 25">
              <a:extLst>
                <a:ext uri="{FF2B5EF4-FFF2-40B4-BE49-F238E27FC236}">
                  <a16:creationId xmlns:a16="http://schemas.microsoft.com/office/drawing/2014/main" id="{81C8CF9E-A25A-0A18-5355-4925A6F441C7}"/>
                </a:ext>
              </a:extLst>
            </p:cNvPr>
            <p:cNvSpPr/>
            <p:nvPr/>
          </p:nvSpPr>
          <p:spPr>
            <a:xfrm>
              <a:off x="127708" y="3633977"/>
              <a:ext cx="4710448" cy="1402081"/>
            </a:xfrm>
            <a:prstGeom prst="rect">
              <a:avLst/>
            </a:prstGeom>
            <a:solidFill>
              <a:srgbClr val="F3F3F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1600" b="1" dirty="0"/>
                <a:t>Time Domain – DQ Frame</a:t>
              </a:r>
              <a:br>
                <a:rPr lang="en-US" sz="1600" dirty="0"/>
              </a:br>
              <a:endParaRPr lang="en-US" sz="1600" dirty="0"/>
            </a:p>
          </p:txBody>
        </p:sp>
      </p:grpSp>
      <p:grpSp>
        <p:nvGrpSpPr>
          <p:cNvPr id="27" name="Group 26">
            <a:extLst>
              <a:ext uri="{FF2B5EF4-FFF2-40B4-BE49-F238E27FC236}">
                <a16:creationId xmlns:a16="http://schemas.microsoft.com/office/drawing/2014/main" id="{775BDA11-89C4-5758-D480-12AF82F9F082}"/>
              </a:ext>
            </a:extLst>
          </p:cNvPr>
          <p:cNvGrpSpPr/>
          <p:nvPr/>
        </p:nvGrpSpPr>
        <p:grpSpPr>
          <a:xfrm rot="16200000">
            <a:off x="10305899" y="3235332"/>
            <a:ext cx="1877577" cy="802429"/>
            <a:chOff x="21570" y="3523975"/>
            <a:chExt cx="4816587" cy="2494436"/>
          </a:xfrm>
        </p:grpSpPr>
        <p:sp>
          <p:nvSpPr>
            <p:cNvPr id="28" name="Rectangle 27">
              <a:extLst>
                <a:ext uri="{FF2B5EF4-FFF2-40B4-BE49-F238E27FC236}">
                  <a16:creationId xmlns:a16="http://schemas.microsoft.com/office/drawing/2014/main" id="{5C43DC74-2CC5-1EB2-5BDB-43582A493F56}"/>
                </a:ext>
              </a:extLst>
            </p:cNvPr>
            <p:cNvSpPr/>
            <p:nvPr/>
          </p:nvSpPr>
          <p:spPr>
            <a:xfrm>
              <a:off x="21570" y="3523975"/>
              <a:ext cx="4710446" cy="1402080"/>
            </a:xfrm>
            <a:prstGeom prst="rect">
              <a:avLst/>
            </a:prstGeom>
            <a:solidFill>
              <a:srgbClr val="00639C"/>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dirty="0"/>
            </a:p>
          </p:txBody>
        </p:sp>
        <p:sp>
          <p:nvSpPr>
            <p:cNvPr id="29" name="Rectangle 28">
              <a:extLst>
                <a:ext uri="{FF2B5EF4-FFF2-40B4-BE49-F238E27FC236}">
                  <a16:creationId xmlns:a16="http://schemas.microsoft.com/office/drawing/2014/main" id="{29C6049B-44EB-6C71-40E7-536810CB1AEC}"/>
                </a:ext>
              </a:extLst>
            </p:cNvPr>
            <p:cNvSpPr/>
            <p:nvPr/>
          </p:nvSpPr>
          <p:spPr>
            <a:xfrm>
              <a:off x="127709" y="3633975"/>
              <a:ext cx="4710448" cy="2384436"/>
            </a:xfrm>
            <a:prstGeom prst="rect">
              <a:avLst/>
            </a:prstGeom>
            <a:solidFill>
              <a:srgbClr val="F3F3F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1600" b="1" dirty="0"/>
                <a:t>DQ Frame – Time Domain</a:t>
              </a:r>
            </a:p>
          </p:txBody>
        </p:sp>
      </p:grpSp>
      <p:cxnSp>
        <p:nvCxnSpPr>
          <p:cNvPr id="30" name="Connector: Elbow 29">
            <a:extLst>
              <a:ext uri="{FF2B5EF4-FFF2-40B4-BE49-F238E27FC236}">
                <a16:creationId xmlns:a16="http://schemas.microsoft.com/office/drawing/2014/main" id="{21A22C62-A53A-716E-A609-2F4A303F4240}"/>
              </a:ext>
            </a:extLst>
          </p:cNvPr>
          <p:cNvCxnSpPr>
            <a:cxnSpLocks/>
            <a:stCxn id="29" idx="2"/>
            <a:endCxn id="16" idx="1"/>
          </p:cNvCxnSpPr>
          <p:nvPr/>
        </p:nvCxnSpPr>
        <p:spPr>
          <a:xfrm flipH="1" flipV="1">
            <a:off x="579068" y="3473280"/>
            <a:ext cx="11066834" cy="142580"/>
          </a:xfrm>
          <a:prstGeom prst="bentConnector5">
            <a:avLst>
              <a:gd name="adj1" fmla="val -2066"/>
              <a:gd name="adj2" fmla="val 956943"/>
              <a:gd name="adj3" fmla="val 10206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87B0666-FEEF-8A0C-575A-98D8FB91EEEB}"/>
              </a:ext>
            </a:extLst>
          </p:cNvPr>
          <p:cNvCxnSpPr>
            <a:cxnSpLocks/>
            <a:stCxn id="17" idx="3"/>
            <a:endCxn id="19" idx="1"/>
          </p:cNvCxnSpPr>
          <p:nvPr/>
        </p:nvCxnSpPr>
        <p:spPr>
          <a:xfrm flipV="1">
            <a:off x="2087829" y="3581348"/>
            <a:ext cx="1243701" cy="9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94E12C-5CDB-AB93-53EA-876B70396A37}"/>
              </a:ext>
            </a:extLst>
          </p:cNvPr>
          <p:cNvCxnSpPr>
            <a:stCxn id="20" idx="3"/>
            <a:endCxn id="25" idx="0"/>
          </p:cNvCxnSpPr>
          <p:nvPr/>
        </p:nvCxnSpPr>
        <p:spPr>
          <a:xfrm>
            <a:off x="4194534" y="3662856"/>
            <a:ext cx="603986" cy="16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D7EC8EE-5B89-F1A9-8FEC-F2A35BDB7221}"/>
              </a:ext>
            </a:extLst>
          </p:cNvPr>
          <p:cNvCxnSpPr>
            <a:cxnSpLocks/>
            <a:stCxn id="41" idx="1"/>
            <a:endCxn id="28" idx="0"/>
          </p:cNvCxnSpPr>
          <p:nvPr/>
        </p:nvCxnSpPr>
        <p:spPr>
          <a:xfrm flipV="1">
            <a:off x="8548936" y="3657234"/>
            <a:ext cx="2294537" cy="44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05AFCDF-AEA4-B285-25FC-AB0F2E068AEE}"/>
              </a:ext>
            </a:extLst>
          </p:cNvPr>
          <p:cNvSpPr txBox="1"/>
          <p:nvPr/>
        </p:nvSpPr>
        <p:spPr>
          <a:xfrm>
            <a:off x="4798520" y="1916420"/>
            <a:ext cx="4154980" cy="261610"/>
          </a:xfrm>
          <a:prstGeom prst="rect">
            <a:avLst/>
          </a:prstGeom>
          <a:noFill/>
        </p:spPr>
        <p:txBody>
          <a:bodyPr wrap="square" rtlCol="0">
            <a:spAutoFit/>
          </a:bodyPr>
          <a:lstStyle/>
          <a:p>
            <a:r>
              <a:rPr lang="en-US" sz="1100" i="1" dirty="0"/>
              <a:t>Time Domain References / IGBT Switching, DC Chopper</a:t>
            </a:r>
          </a:p>
        </p:txBody>
      </p:sp>
      <p:sp>
        <p:nvSpPr>
          <p:cNvPr id="35" name="TextBox 34">
            <a:extLst>
              <a:ext uri="{FF2B5EF4-FFF2-40B4-BE49-F238E27FC236}">
                <a16:creationId xmlns:a16="http://schemas.microsoft.com/office/drawing/2014/main" id="{BD3CFBA0-FA37-4262-9666-2E4C9505F9B1}"/>
              </a:ext>
            </a:extLst>
          </p:cNvPr>
          <p:cNvSpPr txBox="1"/>
          <p:nvPr/>
        </p:nvSpPr>
        <p:spPr>
          <a:xfrm>
            <a:off x="2188335" y="3576779"/>
            <a:ext cx="1114808" cy="430887"/>
          </a:xfrm>
          <a:prstGeom prst="rect">
            <a:avLst/>
          </a:prstGeom>
          <a:noFill/>
        </p:spPr>
        <p:txBody>
          <a:bodyPr wrap="square" rtlCol="0">
            <a:spAutoFit/>
          </a:bodyPr>
          <a:lstStyle/>
          <a:p>
            <a:r>
              <a:rPr lang="en-US" sz="1100" i="1" dirty="0"/>
              <a:t>Time Domain Measurements</a:t>
            </a:r>
          </a:p>
        </p:txBody>
      </p:sp>
      <p:sp>
        <p:nvSpPr>
          <p:cNvPr id="36" name="TextBox 35">
            <a:extLst>
              <a:ext uri="{FF2B5EF4-FFF2-40B4-BE49-F238E27FC236}">
                <a16:creationId xmlns:a16="http://schemas.microsoft.com/office/drawing/2014/main" id="{18302414-FFAF-5CC0-E5E1-DF1942DD8800}"/>
              </a:ext>
            </a:extLst>
          </p:cNvPr>
          <p:cNvSpPr txBox="1"/>
          <p:nvPr/>
        </p:nvSpPr>
        <p:spPr>
          <a:xfrm>
            <a:off x="4282445" y="3376197"/>
            <a:ext cx="569086" cy="261610"/>
          </a:xfrm>
          <a:prstGeom prst="rect">
            <a:avLst/>
          </a:prstGeom>
          <a:noFill/>
        </p:spPr>
        <p:txBody>
          <a:bodyPr wrap="square" rtlCol="0">
            <a:spAutoFit/>
          </a:bodyPr>
          <a:lstStyle/>
          <a:p>
            <a:r>
              <a:rPr lang="en-US" sz="1100" i="1" dirty="0"/>
              <a:t>Angle</a:t>
            </a:r>
          </a:p>
        </p:txBody>
      </p:sp>
      <p:cxnSp>
        <p:nvCxnSpPr>
          <p:cNvPr id="37" name="Connector: Elbow 36">
            <a:extLst>
              <a:ext uri="{FF2B5EF4-FFF2-40B4-BE49-F238E27FC236}">
                <a16:creationId xmlns:a16="http://schemas.microsoft.com/office/drawing/2014/main" id="{D8D3373D-AC45-AC0D-8DF4-2A227E8839F6}"/>
              </a:ext>
            </a:extLst>
          </p:cNvPr>
          <p:cNvCxnSpPr>
            <a:stCxn id="17" idx="3"/>
            <a:endCxn id="26" idx="3"/>
          </p:cNvCxnSpPr>
          <p:nvPr/>
        </p:nvCxnSpPr>
        <p:spPr>
          <a:xfrm flipV="1">
            <a:off x="2087829" y="2705017"/>
            <a:ext cx="3122113" cy="877326"/>
          </a:xfrm>
          <a:prstGeom prst="bentConnector4">
            <a:avLst>
              <a:gd name="adj1" fmla="val 35297"/>
              <a:gd name="adj2" fmla="val 14460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A9540A2-C5F3-691E-FFDE-3981A49DD57B}"/>
              </a:ext>
            </a:extLst>
          </p:cNvPr>
          <p:cNvSpPr txBox="1"/>
          <p:nvPr/>
        </p:nvSpPr>
        <p:spPr>
          <a:xfrm>
            <a:off x="5523951" y="2922920"/>
            <a:ext cx="1512223" cy="430887"/>
          </a:xfrm>
          <a:prstGeom prst="rect">
            <a:avLst/>
          </a:prstGeom>
          <a:noFill/>
        </p:spPr>
        <p:txBody>
          <a:bodyPr wrap="square" rtlCol="0">
            <a:spAutoFit/>
          </a:bodyPr>
          <a:lstStyle/>
          <a:p>
            <a:r>
              <a:rPr lang="en-US" sz="1100" i="1" dirty="0"/>
              <a:t>DQ Frame Measurements</a:t>
            </a:r>
          </a:p>
        </p:txBody>
      </p:sp>
      <p:sp>
        <p:nvSpPr>
          <p:cNvPr id="39" name="TextBox 38">
            <a:extLst>
              <a:ext uri="{FF2B5EF4-FFF2-40B4-BE49-F238E27FC236}">
                <a16:creationId xmlns:a16="http://schemas.microsoft.com/office/drawing/2014/main" id="{5264BEC5-9779-F53D-96C6-0B92527AA3D3}"/>
              </a:ext>
            </a:extLst>
          </p:cNvPr>
          <p:cNvSpPr txBox="1"/>
          <p:nvPr/>
        </p:nvSpPr>
        <p:spPr>
          <a:xfrm>
            <a:off x="7892140" y="2894392"/>
            <a:ext cx="1380437" cy="430887"/>
          </a:xfrm>
          <a:prstGeom prst="rect">
            <a:avLst/>
          </a:prstGeom>
          <a:noFill/>
        </p:spPr>
        <p:txBody>
          <a:bodyPr wrap="square" rtlCol="0">
            <a:spAutoFit/>
          </a:bodyPr>
          <a:lstStyle/>
          <a:p>
            <a:r>
              <a:rPr lang="en-US" sz="1100" i="1" dirty="0"/>
              <a:t>Outer DQ Frame References</a:t>
            </a:r>
          </a:p>
        </p:txBody>
      </p:sp>
      <p:grpSp>
        <p:nvGrpSpPr>
          <p:cNvPr id="40" name="Group 39">
            <a:extLst>
              <a:ext uri="{FF2B5EF4-FFF2-40B4-BE49-F238E27FC236}">
                <a16:creationId xmlns:a16="http://schemas.microsoft.com/office/drawing/2014/main" id="{313AE8CC-FE59-2CDB-7B5B-390AA2B93CE0}"/>
              </a:ext>
            </a:extLst>
          </p:cNvPr>
          <p:cNvGrpSpPr/>
          <p:nvPr/>
        </p:nvGrpSpPr>
        <p:grpSpPr>
          <a:xfrm>
            <a:off x="8548936" y="3315136"/>
            <a:ext cx="1639668" cy="802242"/>
            <a:chOff x="21570" y="3523975"/>
            <a:chExt cx="4795080" cy="1622964"/>
          </a:xfrm>
        </p:grpSpPr>
        <p:sp>
          <p:nvSpPr>
            <p:cNvPr id="41" name="Rectangle 40">
              <a:extLst>
                <a:ext uri="{FF2B5EF4-FFF2-40B4-BE49-F238E27FC236}">
                  <a16:creationId xmlns:a16="http://schemas.microsoft.com/office/drawing/2014/main" id="{9C7B1C1F-EB29-1869-18BD-02F3A2EE187C}"/>
                </a:ext>
              </a:extLst>
            </p:cNvPr>
            <p:cNvSpPr/>
            <p:nvPr/>
          </p:nvSpPr>
          <p:spPr>
            <a:xfrm>
              <a:off x="21570" y="3523975"/>
              <a:ext cx="4710446" cy="1402080"/>
            </a:xfrm>
            <a:prstGeom prst="rect">
              <a:avLst/>
            </a:prstGeom>
            <a:solidFill>
              <a:srgbClr val="00639C"/>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p>
          </p:txBody>
        </p:sp>
        <p:sp>
          <p:nvSpPr>
            <p:cNvPr id="42" name="Rectangle 41">
              <a:extLst>
                <a:ext uri="{FF2B5EF4-FFF2-40B4-BE49-F238E27FC236}">
                  <a16:creationId xmlns:a16="http://schemas.microsoft.com/office/drawing/2014/main" id="{FEB6FE45-669E-442D-3259-59413C4E65DE}"/>
                </a:ext>
              </a:extLst>
            </p:cNvPr>
            <p:cNvSpPr/>
            <p:nvPr/>
          </p:nvSpPr>
          <p:spPr>
            <a:xfrm>
              <a:off x="315240" y="3678810"/>
              <a:ext cx="4501410" cy="1468129"/>
            </a:xfrm>
            <a:prstGeom prst="rect">
              <a:avLst/>
            </a:prstGeom>
            <a:solidFill>
              <a:srgbClr val="F3F3F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1600" b="1" dirty="0"/>
                <a:t>Inner Control Loop</a:t>
              </a:r>
            </a:p>
            <a:p>
              <a:pPr algn="ctr"/>
              <a:endParaRPr lang="en-US" sz="1600" b="1" dirty="0"/>
            </a:p>
          </p:txBody>
        </p:sp>
      </p:grpSp>
      <p:sp>
        <p:nvSpPr>
          <p:cNvPr id="43" name="TextBox 42">
            <a:extLst>
              <a:ext uri="{FF2B5EF4-FFF2-40B4-BE49-F238E27FC236}">
                <a16:creationId xmlns:a16="http://schemas.microsoft.com/office/drawing/2014/main" id="{4E21DEB7-A65C-0761-A95B-61D0A10202BD}"/>
              </a:ext>
            </a:extLst>
          </p:cNvPr>
          <p:cNvSpPr txBox="1"/>
          <p:nvPr/>
        </p:nvSpPr>
        <p:spPr>
          <a:xfrm>
            <a:off x="9614287" y="2829699"/>
            <a:ext cx="1549039" cy="430887"/>
          </a:xfrm>
          <a:prstGeom prst="rect">
            <a:avLst/>
          </a:prstGeom>
          <a:noFill/>
        </p:spPr>
        <p:txBody>
          <a:bodyPr wrap="square" rtlCol="0">
            <a:spAutoFit/>
          </a:bodyPr>
          <a:lstStyle/>
          <a:p>
            <a:r>
              <a:rPr lang="en-US" sz="1100" i="1" dirty="0"/>
              <a:t>Inner DQ Frame References</a:t>
            </a:r>
          </a:p>
        </p:txBody>
      </p:sp>
      <p:cxnSp>
        <p:nvCxnSpPr>
          <p:cNvPr id="48" name="Connector: Elbow 47">
            <a:extLst>
              <a:ext uri="{FF2B5EF4-FFF2-40B4-BE49-F238E27FC236}">
                <a16:creationId xmlns:a16="http://schemas.microsoft.com/office/drawing/2014/main" id="{6B179E2C-CB8B-E6CF-9CB0-A44DA1B9E063}"/>
              </a:ext>
            </a:extLst>
          </p:cNvPr>
          <p:cNvCxnSpPr>
            <a:cxnSpLocks/>
            <a:stCxn id="23" idx="2"/>
            <a:endCxn id="17" idx="2"/>
          </p:cNvCxnSpPr>
          <p:nvPr/>
        </p:nvCxnSpPr>
        <p:spPr>
          <a:xfrm rot="5400000">
            <a:off x="4142658" y="1357667"/>
            <a:ext cx="504846" cy="6024540"/>
          </a:xfrm>
          <a:prstGeom prst="bentConnector3">
            <a:avLst>
              <a:gd name="adj1" fmla="val 14528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D10ACA-C4DE-F6FE-A9F7-56A1438B505A}"/>
              </a:ext>
            </a:extLst>
          </p:cNvPr>
          <p:cNvSpPr txBox="1"/>
          <p:nvPr/>
        </p:nvSpPr>
        <p:spPr>
          <a:xfrm>
            <a:off x="3303143" y="4841875"/>
            <a:ext cx="1693092" cy="430887"/>
          </a:xfrm>
          <a:prstGeom prst="rect">
            <a:avLst/>
          </a:prstGeom>
          <a:noFill/>
        </p:spPr>
        <p:txBody>
          <a:bodyPr wrap="square" rtlCol="0">
            <a:spAutoFit/>
          </a:bodyPr>
          <a:lstStyle/>
          <a:p>
            <a:r>
              <a:rPr lang="en-US" sz="1100" i="1" dirty="0"/>
              <a:t>Protections, Speed/Torque</a:t>
            </a:r>
          </a:p>
        </p:txBody>
      </p:sp>
      <p:sp>
        <p:nvSpPr>
          <p:cNvPr id="3" name="Rectangle 2">
            <a:extLst>
              <a:ext uri="{FF2B5EF4-FFF2-40B4-BE49-F238E27FC236}">
                <a16:creationId xmlns:a16="http://schemas.microsoft.com/office/drawing/2014/main" id="{12D04AF7-6C79-3C9E-734A-0AB172F6F748}"/>
              </a:ext>
            </a:extLst>
          </p:cNvPr>
          <p:cNvSpPr/>
          <p:nvPr/>
        </p:nvSpPr>
        <p:spPr>
          <a:xfrm>
            <a:off x="2186554" y="1791393"/>
            <a:ext cx="9558073" cy="3670299"/>
          </a:xfrm>
          <a:prstGeom prst="rect">
            <a:avLst/>
          </a:prstGeom>
          <a:noFill/>
          <a:ln w="19050"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82988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2A1D663-2618-95D9-F115-00D027ADAE88}"/>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455BF397-F63D-3186-4C0A-47841F8A51E3}"/>
              </a:ext>
            </a:extLst>
          </p:cNvPr>
          <p:cNvSpPr>
            <a:spLocks noGrp="1"/>
          </p:cNvSpPr>
          <p:nvPr>
            <p:ph type="title"/>
          </p:nvPr>
        </p:nvSpPr>
        <p:spPr/>
        <p:txBody>
          <a:bodyPr/>
          <a:lstStyle/>
          <a:p>
            <a:r>
              <a:rPr lang="en-US" dirty="0"/>
              <a:t>PLL Performance</a:t>
            </a:r>
          </a:p>
        </p:txBody>
      </p:sp>
      <p:sp>
        <p:nvSpPr>
          <p:cNvPr id="3" name="Text Placeholder 2">
            <a:extLst>
              <a:ext uri="{FF2B5EF4-FFF2-40B4-BE49-F238E27FC236}">
                <a16:creationId xmlns:a16="http://schemas.microsoft.com/office/drawing/2014/main" id="{FE121239-ECE3-5C69-BC88-E8C7DD645F7D}"/>
              </a:ext>
            </a:extLst>
          </p:cNvPr>
          <p:cNvSpPr>
            <a:spLocks noGrp="1"/>
          </p:cNvSpPr>
          <p:nvPr>
            <p:ph type="body" sz="quarter" idx="12"/>
          </p:nvPr>
        </p:nvSpPr>
        <p:spPr/>
        <p:txBody>
          <a:bodyPr/>
          <a:lstStyle/>
          <a:p>
            <a:r>
              <a:rPr lang="en-US" dirty="0"/>
              <a:t>NOGRR-245 &amp; IEEE 2800</a:t>
            </a:r>
          </a:p>
        </p:txBody>
      </p:sp>
      <p:sp>
        <p:nvSpPr>
          <p:cNvPr id="5" name="Date Placeholder 4">
            <a:extLst>
              <a:ext uri="{FF2B5EF4-FFF2-40B4-BE49-F238E27FC236}">
                <a16:creationId xmlns:a16="http://schemas.microsoft.com/office/drawing/2014/main" id="{23427B9C-0157-BC8C-1810-CE8805092877}"/>
              </a:ext>
            </a:extLst>
          </p:cNvPr>
          <p:cNvSpPr>
            <a:spLocks noGrp="1"/>
          </p:cNvSpPr>
          <p:nvPr>
            <p:ph type="dt" sz="half" idx="46"/>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0BB6F10C-2F65-8C35-2064-131613BD636D}"/>
              </a:ext>
            </a:extLst>
          </p:cNvPr>
          <p:cNvSpPr>
            <a:spLocks noGrp="1"/>
          </p:cNvSpPr>
          <p:nvPr>
            <p:ph type="ftr" sz="quarter" idx="47"/>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A331090C-04F9-A868-ED90-BC773369E1AC}"/>
              </a:ext>
            </a:extLst>
          </p:cNvPr>
          <p:cNvSpPr>
            <a:spLocks noGrp="1"/>
          </p:cNvSpPr>
          <p:nvPr>
            <p:ph type="sldNum" sz="quarter" idx="48"/>
          </p:nvPr>
        </p:nvSpPr>
        <p:spPr/>
        <p:txBody>
          <a:bodyPr/>
          <a:lstStyle/>
          <a:p>
            <a:fld id="{AFCB0DEF-0313-43CE-8806-B644FC9EC852}" type="slidenum">
              <a:rPr lang="en-GB" smtClean="0"/>
              <a:pPr/>
              <a:t>12</a:t>
            </a:fld>
            <a:endParaRPr lang="en-GB" dirty="0"/>
          </a:p>
        </p:txBody>
      </p:sp>
      <p:pic>
        <p:nvPicPr>
          <p:cNvPr id="9" name="Picture 8">
            <a:extLst>
              <a:ext uri="{FF2B5EF4-FFF2-40B4-BE49-F238E27FC236}">
                <a16:creationId xmlns:a16="http://schemas.microsoft.com/office/drawing/2014/main" id="{20AD4B55-03A7-CA3D-13E8-5775A2C217C2}"/>
              </a:ext>
            </a:extLst>
          </p:cNvPr>
          <p:cNvPicPr>
            <a:picLocks noChangeAspect="1"/>
          </p:cNvPicPr>
          <p:nvPr/>
        </p:nvPicPr>
        <p:blipFill>
          <a:blip r:embed="rId4"/>
          <a:stretch>
            <a:fillRect/>
          </a:stretch>
        </p:blipFill>
        <p:spPr>
          <a:xfrm>
            <a:off x="8273480" y="1408754"/>
            <a:ext cx="3570832" cy="4572000"/>
          </a:xfrm>
          <a:prstGeom prst="rect">
            <a:avLst/>
          </a:prstGeom>
        </p:spPr>
      </p:pic>
      <p:pic>
        <p:nvPicPr>
          <p:cNvPr id="15" name="Picture 14">
            <a:extLst>
              <a:ext uri="{FF2B5EF4-FFF2-40B4-BE49-F238E27FC236}">
                <a16:creationId xmlns:a16="http://schemas.microsoft.com/office/drawing/2014/main" id="{8B2C4134-ADB8-099F-DE02-C9F237A1BE38}"/>
              </a:ext>
            </a:extLst>
          </p:cNvPr>
          <p:cNvPicPr>
            <a:picLocks noChangeAspect="1"/>
          </p:cNvPicPr>
          <p:nvPr/>
        </p:nvPicPr>
        <p:blipFill>
          <a:blip r:embed="rId5"/>
          <a:stretch>
            <a:fillRect/>
          </a:stretch>
        </p:blipFill>
        <p:spPr>
          <a:xfrm>
            <a:off x="4559475" y="1408754"/>
            <a:ext cx="3570832" cy="4572000"/>
          </a:xfrm>
          <a:prstGeom prst="rect">
            <a:avLst/>
          </a:prstGeom>
        </p:spPr>
      </p:pic>
      <p:sp>
        <p:nvSpPr>
          <p:cNvPr id="16" name="Oval 15">
            <a:extLst>
              <a:ext uri="{FF2B5EF4-FFF2-40B4-BE49-F238E27FC236}">
                <a16:creationId xmlns:a16="http://schemas.microsoft.com/office/drawing/2014/main" id="{3EAC8D37-047E-D77F-3B26-59DAB790E198}"/>
              </a:ext>
            </a:extLst>
          </p:cNvPr>
          <p:cNvSpPr/>
          <p:nvPr/>
        </p:nvSpPr>
        <p:spPr>
          <a:xfrm>
            <a:off x="9680388" y="4597395"/>
            <a:ext cx="294676" cy="601621"/>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9" name="TextBox 18">
            <a:extLst>
              <a:ext uri="{FF2B5EF4-FFF2-40B4-BE49-F238E27FC236}">
                <a16:creationId xmlns:a16="http://schemas.microsoft.com/office/drawing/2014/main" id="{FBCC6AD6-F428-F878-4C6B-FF28F25528FD}"/>
              </a:ext>
            </a:extLst>
          </p:cNvPr>
          <p:cNvSpPr txBox="1"/>
          <p:nvPr/>
        </p:nvSpPr>
        <p:spPr>
          <a:xfrm rot="20825597">
            <a:off x="7665121" y="5230780"/>
            <a:ext cx="4238639" cy="925511"/>
          </a:xfrm>
          <a:prstGeom prst="rect">
            <a:avLst/>
          </a:prstGeom>
          <a:noFill/>
        </p:spPr>
        <p:txBody>
          <a:bodyPr wrap="square" lIns="90000" tIns="46800" rIns="90000" bIns="46800" rtlCol="0">
            <a:spAutoFit/>
          </a:bodyPr>
          <a:lstStyle/>
          <a:p>
            <a:pPr algn="l"/>
            <a:r>
              <a:rPr lang="en-US" dirty="0">
                <a:solidFill>
                  <a:srgbClr val="FF0000"/>
                </a:solidFill>
              </a:rPr>
              <a:t>Overshoot are smaller when considering a timeframe for phase jump test</a:t>
            </a:r>
          </a:p>
        </p:txBody>
      </p:sp>
      <p:sp>
        <p:nvSpPr>
          <p:cNvPr id="21" name="TextBox 20">
            <a:extLst>
              <a:ext uri="{FF2B5EF4-FFF2-40B4-BE49-F238E27FC236}">
                <a16:creationId xmlns:a16="http://schemas.microsoft.com/office/drawing/2014/main" id="{366B7964-8609-3F70-F57A-39EAA0B35138}"/>
              </a:ext>
            </a:extLst>
          </p:cNvPr>
          <p:cNvSpPr txBox="1"/>
          <p:nvPr/>
        </p:nvSpPr>
        <p:spPr>
          <a:xfrm>
            <a:off x="4668242" y="684818"/>
            <a:ext cx="2628900" cy="586957"/>
          </a:xfrm>
          <a:prstGeom prst="rect">
            <a:avLst/>
          </a:prstGeom>
          <a:noFill/>
        </p:spPr>
        <p:txBody>
          <a:bodyPr wrap="square" lIns="90000" tIns="46800" rIns="90000" bIns="46800" rtlCol="0">
            <a:spAutoFit/>
          </a:bodyPr>
          <a:lstStyle>
            <a:defPPr>
              <a:defRPr lang="en-US"/>
            </a:defPPr>
            <a:lvl1pPr algn="r">
              <a:defRPr sz="1600"/>
            </a:lvl1pPr>
          </a:lstStyle>
          <a:p>
            <a:pPr algn="l"/>
            <a:r>
              <a:rPr lang="en-US" dirty="0"/>
              <a:t>Phase Jump 25 Degrees applied in one time step</a:t>
            </a:r>
          </a:p>
        </p:txBody>
      </p:sp>
      <p:pic>
        <p:nvPicPr>
          <p:cNvPr id="22" name="Picture 21">
            <a:extLst>
              <a:ext uri="{FF2B5EF4-FFF2-40B4-BE49-F238E27FC236}">
                <a16:creationId xmlns:a16="http://schemas.microsoft.com/office/drawing/2014/main" id="{A7BFF614-4B31-A139-1773-8AB2BDD7BFDA}"/>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8685302" flipH="1" flipV="1">
            <a:off x="6870225" y="698376"/>
            <a:ext cx="880734" cy="740377"/>
          </a:xfrm>
          <a:prstGeom prst="rect">
            <a:avLst/>
          </a:prstGeom>
        </p:spPr>
      </p:pic>
      <p:sp>
        <p:nvSpPr>
          <p:cNvPr id="23" name="TextBox 22">
            <a:extLst>
              <a:ext uri="{FF2B5EF4-FFF2-40B4-BE49-F238E27FC236}">
                <a16:creationId xmlns:a16="http://schemas.microsoft.com/office/drawing/2014/main" id="{2849FBCD-CF09-D1C4-7677-65A3EA7A3CFF}"/>
              </a:ext>
            </a:extLst>
          </p:cNvPr>
          <p:cNvSpPr txBox="1"/>
          <p:nvPr/>
        </p:nvSpPr>
        <p:spPr>
          <a:xfrm>
            <a:off x="9329045" y="735947"/>
            <a:ext cx="2628900" cy="586957"/>
          </a:xfrm>
          <a:prstGeom prst="rect">
            <a:avLst/>
          </a:prstGeom>
          <a:noFill/>
        </p:spPr>
        <p:txBody>
          <a:bodyPr wrap="square" lIns="90000" tIns="46800" rIns="90000" bIns="46800" rtlCol="0">
            <a:spAutoFit/>
          </a:bodyPr>
          <a:lstStyle>
            <a:defPPr>
              <a:defRPr lang="en-US"/>
            </a:defPPr>
            <a:lvl1pPr algn="r">
              <a:defRPr sz="1600"/>
            </a:lvl1pPr>
          </a:lstStyle>
          <a:p>
            <a:pPr algn="l"/>
            <a:r>
              <a:rPr lang="en-US" dirty="0"/>
              <a:t>Phase Jump 25 Degrees applied in half cycle</a:t>
            </a:r>
          </a:p>
        </p:txBody>
      </p:sp>
      <p:pic>
        <p:nvPicPr>
          <p:cNvPr id="26" name="Picture 25">
            <a:extLst>
              <a:ext uri="{FF2B5EF4-FFF2-40B4-BE49-F238E27FC236}">
                <a16:creationId xmlns:a16="http://schemas.microsoft.com/office/drawing/2014/main" id="{787ABFF5-911F-EC2B-4325-B527A45590FA}"/>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2914698" flipV="1">
            <a:off x="8520293" y="659238"/>
            <a:ext cx="880734" cy="740377"/>
          </a:xfrm>
          <a:prstGeom prst="rect">
            <a:avLst/>
          </a:prstGeom>
        </p:spPr>
      </p:pic>
      <p:sp>
        <p:nvSpPr>
          <p:cNvPr id="28" name="TextBox 27">
            <a:extLst>
              <a:ext uri="{FF2B5EF4-FFF2-40B4-BE49-F238E27FC236}">
                <a16:creationId xmlns:a16="http://schemas.microsoft.com/office/drawing/2014/main" id="{447452B1-5BE7-7AF6-DA82-57B542349EEC}"/>
              </a:ext>
            </a:extLst>
          </p:cNvPr>
          <p:cNvSpPr txBox="1"/>
          <p:nvPr/>
        </p:nvSpPr>
        <p:spPr>
          <a:xfrm>
            <a:off x="230714" y="1585881"/>
            <a:ext cx="4233513" cy="4783648"/>
          </a:xfrm>
          <a:prstGeom prst="rect">
            <a:avLst/>
          </a:prstGeom>
        </p:spPr>
        <p:txBody>
          <a:bodyPr vert="horz" lIns="91440" tIns="45720" rIns="91440" bIns="45720" rtlCol="0">
            <a:noAutofit/>
          </a:bodyPr>
          <a:lstStyle>
            <a:lvl1pPr indent="0" defTabSz="914377">
              <a:spcBef>
                <a:spcPts val="0"/>
              </a:spcBef>
              <a:spcAft>
                <a:spcPts val="530"/>
              </a:spcAft>
              <a:buClrTx/>
              <a:buFont typeface="Arial" panose="020B0604020202020204" pitchFamily="34" charset="0"/>
              <a:buNone/>
              <a:defRPr lang="en-GB" sz="1400" b="0" i="0" u="none" strike="noStrike" baseline="0" noProof="0">
                <a:solidFill>
                  <a:srgbClr val="000000"/>
                </a:solidFill>
                <a:latin typeface="TimesNewRomanPSMT"/>
                <a:cs typeface="Arial" panose="020B0604020202020204" pitchFamily="34" charset="0"/>
              </a:defRPr>
            </a:lvl1pPr>
            <a:lvl2pPr marL="360000" indent="-180000" defTabSz="914377">
              <a:spcBef>
                <a:spcPts val="0"/>
              </a:spcBef>
              <a:spcAft>
                <a:spcPts val="530"/>
              </a:spcAft>
              <a:buClrTx/>
              <a:buFont typeface="Arial" panose="020B0604020202020204" pitchFamily="34" charset="0"/>
              <a:buChar char="•"/>
              <a:defRPr lang="en-GB" sz="1400" noProof="0">
                <a:cs typeface="Arial" panose="020B0604020202020204" pitchFamily="34" charset="0"/>
              </a:defRPr>
            </a:lvl2pPr>
            <a:lvl3pPr marL="540000" indent="-180000" defTabSz="914377">
              <a:spcBef>
                <a:spcPts val="0"/>
              </a:spcBef>
              <a:spcAft>
                <a:spcPts val="533"/>
              </a:spcAft>
              <a:buClrTx/>
              <a:buFont typeface="Arial" panose="020B0604020202020204" pitchFamily="34" charset="0"/>
              <a:buChar char="•"/>
              <a:defRPr lang="en-GB" sz="1400" noProof="0">
                <a:cs typeface="Arial" panose="020B0604020202020204" pitchFamily="34" charset="0"/>
              </a:defRPr>
            </a:lvl3pPr>
            <a:lvl4pPr marL="720000" indent="-180000" defTabSz="914377">
              <a:spcBef>
                <a:spcPts val="0"/>
              </a:spcBef>
              <a:spcAft>
                <a:spcPts val="530"/>
              </a:spcAft>
              <a:buClrTx/>
              <a:buFont typeface="Arial" panose="020B0604020202020204" pitchFamily="34" charset="0"/>
              <a:buChar char="•"/>
              <a:defRPr lang="en-GB" sz="1400" noProof="0">
                <a:cs typeface="Arial" panose="020B0604020202020204" pitchFamily="34" charset="0"/>
              </a:defRPr>
            </a:lvl4pPr>
            <a:lvl5pPr marL="900000" indent="-180000" defTabSz="914377">
              <a:spcBef>
                <a:spcPts val="0"/>
              </a:spcBef>
              <a:spcAft>
                <a:spcPts val="530"/>
              </a:spcAft>
              <a:buClrTx/>
              <a:buFont typeface="Arial" panose="020B0604020202020204" pitchFamily="34" charset="0"/>
              <a:buChar char="•"/>
              <a:defRPr sz="1400">
                <a:cs typeface="Arial" panose="020B0604020202020204" pitchFamily="34" charset="0"/>
              </a:defRPr>
            </a:lvl5pPr>
            <a:lvl6pPr marL="900000" indent="-180000" defTabSz="914377">
              <a:spcBef>
                <a:spcPts val="0"/>
              </a:spcBef>
              <a:spcAft>
                <a:spcPts val="530"/>
              </a:spcAft>
              <a:buFont typeface="Arial" panose="020B0604020202020204" pitchFamily="34" charset="0"/>
              <a:buChar char="•"/>
              <a:defRPr sz="1400"/>
            </a:lvl6pPr>
            <a:lvl7pPr marL="900000" indent="-180000" defTabSz="914377">
              <a:spcBef>
                <a:spcPts val="0"/>
              </a:spcBef>
              <a:spcAft>
                <a:spcPts val="530"/>
              </a:spcAft>
              <a:buFont typeface="Arial" panose="020B0604020202020204" pitchFamily="34" charset="0"/>
              <a:buChar char="•"/>
              <a:defRPr sz="1400"/>
            </a:lvl7pPr>
            <a:lvl8pPr marL="900000" indent="-180000" defTabSz="914377">
              <a:spcBef>
                <a:spcPts val="0"/>
              </a:spcBef>
              <a:spcAft>
                <a:spcPts val="530"/>
              </a:spcAft>
              <a:buFont typeface="Arial" panose="020B0604020202020204" pitchFamily="34" charset="0"/>
              <a:buChar char="•"/>
              <a:defRPr sz="1400"/>
            </a:lvl8pPr>
            <a:lvl9pPr marL="900000" indent="-180000" defTabSz="914377">
              <a:spcBef>
                <a:spcPts val="0"/>
              </a:spcBef>
              <a:spcAft>
                <a:spcPts val="530"/>
              </a:spcAft>
              <a:buFont typeface="Arial" panose="020B0604020202020204" pitchFamily="34" charset="0"/>
              <a:buChar char="•"/>
              <a:defRPr sz="1400"/>
            </a:lvl9pPr>
          </a:lstStyle>
          <a:p>
            <a:pPr>
              <a:lnSpc>
                <a:spcPct val="150000"/>
              </a:lnSpc>
            </a:pPr>
            <a:r>
              <a:rPr lang="en-US" dirty="0"/>
              <a:t>An IBR shall ride-through any disturbance during which ride-through is required and the positive-sequence angle change within a </a:t>
            </a:r>
            <a:r>
              <a:rPr lang="en-US" b="1" dirty="0">
                <a:effectLst>
                  <a:outerShdw blurRad="38100" dist="38100" dir="2700000" algn="tl">
                    <a:srgbClr val="000000">
                      <a:alpha val="43137"/>
                    </a:srgbClr>
                  </a:outerShdw>
                </a:effectLst>
              </a:rPr>
              <a:t>sub-cycle-to-cycle time frame </a:t>
            </a:r>
            <a:r>
              <a:rPr lang="en-US" dirty="0"/>
              <a:t>does not exceed 25 electrical degrees. In addition, the IBR shall ride-through any change in the phase angle of individual phases caused by unbalanced faults, provided the positive-sequence angle change does not exceed 25 electrical degrees. Positively damped active and reactive current oscillations in the post-disturbance period are acceptable in response to phase angle changes.</a:t>
            </a:r>
          </a:p>
        </p:txBody>
      </p:sp>
    </p:spTree>
    <p:extLst>
      <p:ext uri="{BB962C8B-B14F-4D97-AF65-F5344CB8AC3E}">
        <p14:creationId xmlns:p14="http://schemas.microsoft.com/office/powerpoint/2010/main" val="155951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795695B-7891-98BB-D6AD-ED2C223084CD}"/>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6D031C7B-027D-2BA2-E97D-A988A7039F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64460" y="1635761"/>
            <a:ext cx="3749374" cy="4800600"/>
          </a:xfrm>
          <a:prstGeom prst="rect">
            <a:avLst/>
          </a:prstGeom>
        </p:spPr>
      </p:pic>
      <p:pic>
        <p:nvPicPr>
          <p:cNvPr id="13" name="Picture 12">
            <a:extLst>
              <a:ext uri="{FF2B5EF4-FFF2-40B4-BE49-F238E27FC236}">
                <a16:creationId xmlns:a16="http://schemas.microsoft.com/office/drawing/2014/main" id="{47F15003-AB6B-F05C-D77F-1F32EB1C716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6573" y="1635761"/>
            <a:ext cx="3749374" cy="4800600"/>
          </a:xfrm>
          <a:prstGeom prst="rect">
            <a:avLst/>
          </a:prstGeom>
        </p:spPr>
      </p:pic>
      <p:pic>
        <p:nvPicPr>
          <p:cNvPr id="4" name="Picture 3">
            <a:extLst>
              <a:ext uri="{FF2B5EF4-FFF2-40B4-BE49-F238E27FC236}">
                <a16:creationId xmlns:a16="http://schemas.microsoft.com/office/drawing/2014/main" id="{F945BDA6-8071-9104-D7DF-7F297094351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118709" y="1650287"/>
            <a:ext cx="3749374" cy="4800600"/>
          </a:xfrm>
          <a:prstGeom prst="rect">
            <a:avLst/>
          </a:prstGeom>
        </p:spPr>
      </p:pic>
      <p:sp>
        <p:nvSpPr>
          <p:cNvPr id="30" name="Title 29">
            <a:extLst>
              <a:ext uri="{FF2B5EF4-FFF2-40B4-BE49-F238E27FC236}">
                <a16:creationId xmlns:a16="http://schemas.microsoft.com/office/drawing/2014/main" id="{BF2235E1-4505-2AB0-1FF6-22F28480BAE2}"/>
              </a:ext>
            </a:extLst>
          </p:cNvPr>
          <p:cNvSpPr>
            <a:spLocks noGrp="1"/>
          </p:cNvSpPr>
          <p:nvPr>
            <p:ph type="title"/>
          </p:nvPr>
        </p:nvSpPr>
        <p:spPr/>
        <p:txBody>
          <a:bodyPr/>
          <a:lstStyle/>
          <a:p>
            <a:r>
              <a:rPr lang="en-US" dirty="0"/>
              <a:t>PLL Performance in Various Scenarios</a:t>
            </a:r>
          </a:p>
        </p:txBody>
      </p:sp>
      <p:sp>
        <p:nvSpPr>
          <p:cNvPr id="31" name="Text Placeholder 30">
            <a:extLst>
              <a:ext uri="{FF2B5EF4-FFF2-40B4-BE49-F238E27FC236}">
                <a16:creationId xmlns:a16="http://schemas.microsoft.com/office/drawing/2014/main" id="{679924BB-8846-18D6-5969-4A9668BD6601}"/>
              </a:ext>
            </a:extLst>
          </p:cNvPr>
          <p:cNvSpPr>
            <a:spLocks noGrp="1"/>
          </p:cNvSpPr>
          <p:nvPr>
            <p:ph type="body" sz="quarter" idx="12"/>
          </p:nvPr>
        </p:nvSpPr>
        <p:spPr/>
        <p:txBody>
          <a:bodyPr/>
          <a:lstStyle/>
          <a:p>
            <a:r>
              <a:rPr lang="en-US" dirty="0"/>
              <a:t>Grid Strength</a:t>
            </a:r>
          </a:p>
        </p:txBody>
      </p:sp>
      <p:sp>
        <p:nvSpPr>
          <p:cNvPr id="32" name="Text Placeholder 31">
            <a:extLst>
              <a:ext uri="{FF2B5EF4-FFF2-40B4-BE49-F238E27FC236}">
                <a16:creationId xmlns:a16="http://schemas.microsoft.com/office/drawing/2014/main" id="{E4BCD82F-D0DA-05A5-CA4C-DC9CC9C86B28}"/>
              </a:ext>
            </a:extLst>
          </p:cNvPr>
          <p:cNvSpPr>
            <a:spLocks noGrp="1"/>
          </p:cNvSpPr>
          <p:nvPr>
            <p:ph type="body" sz="quarter" idx="45"/>
          </p:nvPr>
        </p:nvSpPr>
        <p:spPr/>
        <p:txBody>
          <a:bodyPr/>
          <a:lstStyle/>
          <a:p>
            <a:r>
              <a:rPr lang="en-US" dirty="0"/>
              <a:t>SCR = 50</a:t>
            </a:r>
          </a:p>
        </p:txBody>
      </p:sp>
      <p:sp>
        <p:nvSpPr>
          <p:cNvPr id="33" name="Text Placeholder 32">
            <a:extLst>
              <a:ext uri="{FF2B5EF4-FFF2-40B4-BE49-F238E27FC236}">
                <a16:creationId xmlns:a16="http://schemas.microsoft.com/office/drawing/2014/main" id="{740D56C8-BA84-C1EB-D69F-4CE7544B7346}"/>
              </a:ext>
            </a:extLst>
          </p:cNvPr>
          <p:cNvSpPr>
            <a:spLocks noGrp="1"/>
          </p:cNvSpPr>
          <p:nvPr>
            <p:ph type="body" sz="quarter" idx="93"/>
          </p:nvPr>
        </p:nvSpPr>
        <p:spPr/>
        <p:txBody>
          <a:bodyPr/>
          <a:lstStyle/>
          <a:p>
            <a:r>
              <a:rPr lang="en-US" dirty="0"/>
              <a:t>SCR = 5</a:t>
            </a:r>
          </a:p>
        </p:txBody>
      </p:sp>
      <p:sp>
        <p:nvSpPr>
          <p:cNvPr id="34" name="Text Placeholder 33">
            <a:extLst>
              <a:ext uri="{FF2B5EF4-FFF2-40B4-BE49-F238E27FC236}">
                <a16:creationId xmlns:a16="http://schemas.microsoft.com/office/drawing/2014/main" id="{77024707-6248-3D9B-FDDF-A1FFFE93D042}"/>
              </a:ext>
            </a:extLst>
          </p:cNvPr>
          <p:cNvSpPr>
            <a:spLocks noGrp="1"/>
          </p:cNvSpPr>
          <p:nvPr>
            <p:ph type="body" sz="quarter" idx="94"/>
          </p:nvPr>
        </p:nvSpPr>
        <p:spPr/>
        <p:txBody>
          <a:bodyPr/>
          <a:lstStyle/>
          <a:p>
            <a:r>
              <a:rPr lang="en-US" dirty="0"/>
              <a:t>SCR = 2.5</a:t>
            </a:r>
          </a:p>
        </p:txBody>
      </p:sp>
      <p:sp>
        <p:nvSpPr>
          <p:cNvPr id="5" name="Date Placeholder 4">
            <a:extLst>
              <a:ext uri="{FF2B5EF4-FFF2-40B4-BE49-F238E27FC236}">
                <a16:creationId xmlns:a16="http://schemas.microsoft.com/office/drawing/2014/main" id="{83455FAE-9DE2-62FD-ABC5-4FB83F84344B}"/>
              </a:ext>
            </a:extLst>
          </p:cNvPr>
          <p:cNvSpPr>
            <a:spLocks noGrp="1"/>
          </p:cNvSpPr>
          <p:nvPr>
            <p:ph type="dt" sz="half" idx="95"/>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020D3004-DDDF-3428-F67B-8DCEDA232793}"/>
              </a:ext>
            </a:extLst>
          </p:cNvPr>
          <p:cNvSpPr>
            <a:spLocks noGrp="1"/>
          </p:cNvSpPr>
          <p:nvPr>
            <p:ph type="ftr" sz="quarter" idx="96"/>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09BA652F-8A78-5CC7-29CF-F9AF633C61A9}"/>
              </a:ext>
            </a:extLst>
          </p:cNvPr>
          <p:cNvSpPr>
            <a:spLocks noGrp="1"/>
          </p:cNvSpPr>
          <p:nvPr>
            <p:ph type="sldNum" sz="quarter" idx="97"/>
          </p:nvPr>
        </p:nvSpPr>
        <p:spPr/>
        <p:txBody>
          <a:bodyPr/>
          <a:lstStyle/>
          <a:p>
            <a:fld id="{AFCB0DEF-0313-43CE-8806-B644FC9EC852}" type="slidenum">
              <a:rPr lang="en-GB" smtClean="0"/>
              <a:pPr/>
              <a:t>13</a:t>
            </a:fld>
            <a:endParaRPr lang="en-GB" dirty="0"/>
          </a:p>
        </p:txBody>
      </p:sp>
      <p:sp>
        <p:nvSpPr>
          <p:cNvPr id="15" name="Oval 14">
            <a:extLst>
              <a:ext uri="{FF2B5EF4-FFF2-40B4-BE49-F238E27FC236}">
                <a16:creationId xmlns:a16="http://schemas.microsoft.com/office/drawing/2014/main" id="{D7CC7F05-3427-4A7E-9B6E-53CABF1607D6}"/>
              </a:ext>
            </a:extLst>
          </p:cNvPr>
          <p:cNvSpPr/>
          <p:nvPr/>
        </p:nvSpPr>
        <p:spPr>
          <a:xfrm>
            <a:off x="8820150" y="4057402"/>
            <a:ext cx="294676" cy="399917"/>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Oval 19">
            <a:extLst>
              <a:ext uri="{FF2B5EF4-FFF2-40B4-BE49-F238E27FC236}">
                <a16:creationId xmlns:a16="http://schemas.microsoft.com/office/drawing/2014/main" id="{3619EA0B-AADD-C45E-4815-05CD80E34385}"/>
              </a:ext>
            </a:extLst>
          </p:cNvPr>
          <p:cNvSpPr/>
          <p:nvPr/>
        </p:nvSpPr>
        <p:spPr>
          <a:xfrm>
            <a:off x="9137384" y="5007754"/>
            <a:ext cx="294676" cy="39991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1" name="Oval 20">
            <a:extLst>
              <a:ext uri="{FF2B5EF4-FFF2-40B4-BE49-F238E27FC236}">
                <a16:creationId xmlns:a16="http://schemas.microsoft.com/office/drawing/2014/main" id="{DFEA5070-0FB1-FD78-2DB2-56F7EB766E09}"/>
              </a:ext>
            </a:extLst>
          </p:cNvPr>
          <p:cNvSpPr/>
          <p:nvPr/>
        </p:nvSpPr>
        <p:spPr>
          <a:xfrm>
            <a:off x="9142446" y="5407671"/>
            <a:ext cx="294676" cy="39991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2" name="TextBox 21">
            <a:extLst>
              <a:ext uri="{FF2B5EF4-FFF2-40B4-BE49-F238E27FC236}">
                <a16:creationId xmlns:a16="http://schemas.microsoft.com/office/drawing/2014/main" id="{5C9CB23D-A2DB-3E6E-B652-549B4966CFC6}"/>
              </a:ext>
            </a:extLst>
          </p:cNvPr>
          <p:cNvSpPr txBox="1"/>
          <p:nvPr/>
        </p:nvSpPr>
        <p:spPr>
          <a:xfrm rot="20737472">
            <a:off x="7469644" y="5687015"/>
            <a:ext cx="4170029" cy="371513"/>
          </a:xfrm>
          <a:prstGeom prst="rect">
            <a:avLst/>
          </a:prstGeom>
          <a:noFill/>
        </p:spPr>
        <p:txBody>
          <a:bodyPr wrap="none" lIns="90000" tIns="46800" rIns="90000" bIns="46800" rtlCol="0">
            <a:spAutoFit/>
          </a:bodyPr>
          <a:lstStyle/>
          <a:p>
            <a:pPr algn="l"/>
            <a:r>
              <a:rPr lang="en-US" b="1" dirty="0">
                <a:solidFill>
                  <a:srgbClr val="FFC000"/>
                </a:solidFill>
              </a:rPr>
              <a:t>Frequency Overshoot decreased 3%</a:t>
            </a:r>
          </a:p>
        </p:txBody>
      </p:sp>
      <p:sp>
        <p:nvSpPr>
          <p:cNvPr id="23" name="TextBox 22">
            <a:extLst>
              <a:ext uri="{FF2B5EF4-FFF2-40B4-BE49-F238E27FC236}">
                <a16:creationId xmlns:a16="http://schemas.microsoft.com/office/drawing/2014/main" id="{1D2C540A-B0AB-9488-8E55-B77DAA63AD1C}"/>
              </a:ext>
            </a:extLst>
          </p:cNvPr>
          <p:cNvSpPr txBox="1"/>
          <p:nvPr/>
        </p:nvSpPr>
        <p:spPr>
          <a:xfrm rot="20825597">
            <a:off x="7497501" y="4656230"/>
            <a:ext cx="3669957" cy="371513"/>
          </a:xfrm>
          <a:prstGeom prst="rect">
            <a:avLst/>
          </a:prstGeom>
          <a:noFill/>
        </p:spPr>
        <p:txBody>
          <a:bodyPr wrap="none" lIns="90000" tIns="46800" rIns="90000" bIns="46800" rtlCol="0">
            <a:spAutoFit/>
          </a:bodyPr>
          <a:lstStyle/>
          <a:p>
            <a:pPr algn="l"/>
            <a:r>
              <a:rPr lang="en-US" dirty="0">
                <a:solidFill>
                  <a:srgbClr val="FF0000"/>
                </a:solidFill>
              </a:rPr>
              <a:t>Voltage Overshoot increased 10%</a:t>
            </a:r>
          </a:p>
        </p:txBody>
      </p:sp>
      <p:sp>
        <p:nvSpPr>
          <p:cNvPr id="24" name="Oval 23">
            <a:extLst>
              <a:ext uri="{FF2B5EF4-FFF2-40B4-BE49-F238E27FC236}">
                <a16:creationId xmlns:a16="http://schemas.microsoft.com/office/drawing/2014/main" id="{8E8BAB6E-6633-575A-3A6B-D2145A47CBA7}"/>
              </a:ext>
            </a:extLst>
          </p:cNvPr>
          <p:cNvSpPr/>
          <p:nvPr/>
        </p:nvSpPr>
        <p:spPr>
          <a:xfrm>
            <a:off x="4895202" y="4036061"/>
            <a:ext cx="294676" cy="399917"/>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6" name="Oval 25">
            <a:extLst>
              <a:ext uri="{FF2B5EF4-FFF2-40B4-BE49-F238E27FC236}">
                <a16:creationId xmlns:a16="http://schemas.microsoft.com/office/drawing/2014/main" id="{64718EC2-A0F5-873B-DFA0-B047BCC76F30}"/>
              </a:ext>
            </a:extLst>
          </p:cNvPr>
          <p:cNvSpPr/>
          <p:nvPr/>
        </p:nvSpPr>
        <p:spPr>
          <a:xfrm>
            <a:off x="983669" y="4036060"/>
            <a:ext cx="294676" cy="399917"/>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124603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795695B-7891-98BB-D6AD-ED2C223084CD}"/>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6D031C7B-027D-2BA2-E97D-A988A7039FAC}"/>
              </a:ext>
            </a:extLst>
          </p:cNvPr>
          <p:cNvPicPr>
            <a:picLocks noChangeAspect="1"/>
          </p:cNvPicPr>
          <p:nvPr/>
        </p:nvPicPr>
        <p:blipFill>
          <a:blip r:embed="rId4">
            <a:clrChange>
              <a:clrFrom>
                <a:srgbClr val="FFFFFF"/>
              </a:clrFrom>
              <a:clrTo>
                <a:srgbClr val="FFFFFF">
                  <a:alpha val="0"/>
                </a:srgbClr>
              </a:clrTo>
            </a:clrChange>
            <a:alphaModFix amt="20000"/>
          </a:blip>
          <a:stretch>
            <a:fillRect/>
          </a:stretch>
        </p:blipFill>
        <p:spPr>
          <a:xfrm>
            <a:off x="4164460" y="1635761"/>
            <a:ext cx="3749374" cy="4800600"/>
          </a:xfrm>
          <a:prstGeom prst="rect">
            <a:avLst/>
          </a:prstGeom>
        </p:spPr>
      </p:pic>
      <p:pic>
        <p:nvPicPr>
          <p:cNvPr id="13" name="Picture 12">
            <a:extLst>
              <a:ext uri="{FF2B5EF4-FFF2-40B4-BE49-F238E27FC236}">
                <a16:creationId xmlns:a16="http://schemas.microsoft.com/office/drawing/2014/main" id="{47F15003-AB6B-F05C-D77F-1F32EB1C7167}"/>
              </a:ext>
            </a:extLst>
          </p:cNvPr>
          <p:cNvPicPr>
            <a:picLocks noChangeAspect="1"/>
          </p:cNvPicPr>
          <p:nvPr/>
        </p:nvPicPr>
        <p:blipFill>
          <a:blip r:embed="rId5">
            <a:clrChange>
              <a:clrFrom>
                <a:srgbClr val="FFFFFF"/>
              </a:clrFrom>
              <a:clrTo>
                <a:srgbClr val="FFFFFF">
                  <a:alpha val="0"/>
                </a:srgbClr>
              </a:clrTo>
            </a:clrChange>
            <a:alphaModFix amt="20000"/>
          </a:blip>
          <a:stretch>
            <a:fillRect/>
          </a:stretch>
        </p:blipFill>
        <p:spPr>
          <a:xfrm>
            <a:off x="296573" y="1635761"/>
            <a:ext cx="3749374" cy="4800600"/>
          </a:xfrm>
          <a:prstGeom prst="rect">
            <a:avLst/>
          </a:prstGeom>
        </p:spPr>
      </p:pic>
      <p:pic>
        <p:nvPicPr>
          <p:cNvPr id="4" name="Picture 3">
            <a:extLst>
              <a:ext uri="{FF2B5EF4-FFF2-40B4-BE49-F238E27FC236}">
                <a16:creationId xmlns:a16="http://schemas.microsoft.com/office/drawing/2014/main" id="{F945BDA6-8071-9104-D7DF-7F297094351D}"/>
              </a:ext>
            </a:extLst>
          </p:cNvPr>
          <p:cNvPicPr>
            <a:picLocks noChangeAspect="1"/>
          </p:cNvPicPr>
          <p:nvPr/>
        </p:nvPicPr>
        <p:blipFill>
          <a:blip r:embed="rId6">
            <a:clrChange>
              <a:clrFrom>
                <a:srgbClr val="FFFFFF"/>
              </a:clrFrom>
              <a:clrTo>
                <a:srgbClr val="FFFFFF">
                  <a:alpha val="0"/>
                </a:srgbClr>
              </a:clrTo>
            </a:clrChange>
            <a:alphaModFix amt="35000"/>
          </a:blip>
          <a:stretch>
            <a:fillRect/>
          </a:stretch>
        </p:blipFill>
        <p:spPr>
          <a:xfrm>
            <a:off x="8118709" y="1650287"/>
            <a:ext cx="3749374" cy="4800600"/>
          </a:xfrm>
          <a:prstGeom prst="rect">
            <a:avLst/>
          </a:prstGeom>
        </p:spPr>
      </p:pic>
      <p:sp>
        <p:nvSpPr>
          <p:cNvPr id="30" name="Title 29">
            <a:extLst>
              <a:ext uri="{FF2B5EF4-FFF2-40B4-BE49-F238E27FC236}">
                <a16:creationId xmlns:a16="http://schemas.microsoft.com/office/drawing/2014/main" id="{BF2235E1-4505-2AB0-1FF6-22F28480BAE2}"/>
              </a:ext>
            </a:extLst>
          </p:cNvPr>
          <p:cNvSpPr>
            <a:spLocks noGrp="1"/>
          </p:cNvSpPr>
          <p:nvPr>
            <p:ph type="title"/>
          </p:nvPr>
        </p:nvSpPr>
        <p:spPr/>
        <p:txBody>
          <a:bodyPr/>
          <a:lstStyle/>
          <a:p>
            <a:r>
              <a:rPr lang="en-US" dirty="0"/>
              <a:t>PLL Performance against Phase Jumps</a:t>
            </a:r>
          </a:p>
        </p:txBody>
      </p:sp>
      <p:sp>
        <p:nvSpPr>
          <p:cNvPr id="31" name="Text Placeholder 30">
            <a:extLst>
              <a:ext uri="{FF2B5EF4-FFF2-40B4-BE49-F238E27FC236}">
                <a16:creationId xmlns:a16="http://schemas.microsoft.com/office/drawing/2014/main" id="{679924BB-8846-18D6-5969-4A9668BD6601}"/>
              </a:ext>
            </a:extLst>
          </p:cNvPr>
          <p:cNvSpPr>
            <a:spLocks noGrp="1"/>
          </p:cNvSpPr>
          <p:nvPr>
            <p:ph type="body" sz="quarter" idx="12"/>
          </p:nvPr>
        </p:nvSpPr>
        <p:spPr/>
        <p:txBody>
          <a:bodyPr/>
          <a:lstStyle/>
          <a:p>
            <a:r>
              <a:rPr lang="en-US" dirty="0"/>
              <a:t>Take Aways</a:t>
            </a:r>
          </a:p>
        </p:txBody>
      </p:sp>
      <p:sp>
        <p:nvSpPr>
          <p:cNvPr id="5" name="Date Placeholder 4">
            <a:extLst>
              <a:ext uri="{FF2B5EF4-FFF2-40B4-BE49-F238E27FC236}">
                <a16:creationId xmlns:a16="http://schemas.microsoft.com/office/drawing/2014/main" id="{83455FAE-9DE2-62FD-ABC5-4FB83F84344B}"/>
              </a:ext>
            </a:extLst>
          </p:cNvPr>
          <p:cNvSpPr>
            <a:spLocks noGrp="1"/>
          </p:cNvSpPr>
          <p:nvPr>
            <p:ph type="dt" sz="half" idx="95"/>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020D3004-DDDF-3428-F67B-8DCEDA232793}"/>
              </a:ext>
            </a:extLst>
          </p:cNvPr>
          <p:cNvSpPr>
            <a:spLocks noGrp="1"/>
          </p:cNvSpPr>
          <p:nvPr>
            <p:ph type="ftr" sz="quarter" idx="96"/>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09BA652F-8A78-5CC7-29CF-F9AF633C61A9}"/>
              </a:ext>
            </a:extLst>
          </p:cNvPr>
          <p:cNvSpPr>
            <a:spLocks noGrp="1"/>
          </p:cNvSpPr>
          <p:nvPr>
            <p:ph type="sldNum" sz="quarter" idx="97"/>
          </p:nvPr>
        </p:nvSpPr>
        <p:spPr/>
        <p:txBody>
          <a:bodyPr/>
          <a:lstStyle/>
          <a:p>
            <a:fld id="{AFCB0DEF-0313-43CE-8806-B644FC9EC852}" type="slidenum">
              <a:rPr lang="en-GB" smtClean="0"/>
              <a:pPr/>
              <a:t>14</a:t>
            </a:fld>
            <a:endParaRPr lang="en-GB" dirty="0"/>
          </a:p>
        </p:txBody>
      </p:sp>
      <p:sp>
        <p:nvSpPr>
          <p:cNvPr id="12" name="TextBox 11">
            <a:extLst>
              <a:ext uri="{FF2B5EF4-FFF2-40B4-BE49-F238E27FC236}">
                <a16:creationId xmlns:a16="http://schemas.microsoft.com/office/drawing/2014/main" id="{D78E3C89-AEDB-1D71-E8B1-1F72CCF6A76A}"/>
              </a:ext>
            </a:extLst>
          </p:cNvPr>
          <p:cNvSpPr txBox="1"/>
          <p:nvPr/>
        </p:nvSpPr>
        <p:spPr>
          <a:xfrm>
            <a:off x="296572" y="1822042"/>
            <a:ext cx="11362027" cy="3695500"/>
          </a:xfrm>
          <a:prstGeom prst="rect">
            <a:avLst/>
          </a:prstGeom>
          <a:noFill/>
        </p:spPr>
        <p:txBody>
          <a:bodyPr wrap="square" lIns="90000" tIns="46800" rIns="90000" bIns="46800" rtlCol="0">
            <a:spAutoFit/>
          </a:bodyPr>
          <a:lstStyle/>
          <a:p>
            <a:pPr algn="l"/>
            <a:r>
              <a:rPr lang="en-US" dirty="0"/>
              <a:t>PLL frequency estimation overshoot is </a:t>
            </a:r>
            <a:r>
              <a:rPr lang="en-US" b="1" dirty="0"/>
              <a:t>inversely proportional </a:t>
            </a:r>
            <a:r>
              <a:rPr lang="en-US" dirty="0"/>
              <a:t>to the grid strength: The stronger the grid, the smaller the frequency overshoot will be when a phase jump occurs on the grid.</a:t>
            </a:r>
          </a:p>
          <a:p>
            <a:pPr algn="l"/>
            <a:endParaRPr lang="en-US" dirty="0"/>
          </a:p>
          <a:p>
            <a:pPr algn="l"/>
            <a:r>
              <a:rPr lang="en-US" dirty="0"/>
              <a:t>PLL </a:t>
            </a:r>
            <a:r>
              <a:rPr lang="en-US" dirty="0" err="1"/>
              <a:t>Vq</a:t>
            </a:r>
            <a:r>
              <a:rPr lang="en-US" dirty="0"/>
              <a:t> RMS estimation overshoot is </a:t>
            </a:r>
            <a:r>
              <a:rPr lang="en-US" b="1" dirty="0"/>
              <a:t>directly proportional </a:t>
            </a:r>
            <a:r>
              <a:rPr lang="en-US" dirty="0"/>
              <a:t>to the grid strength: The stronger the grid, the greater the voltage overshoot will be when a phase jump occurs on the grid.</a:t>
            </a:r>
          </a:p>
          <a:p>
            <a:pPr algn="l"/>
            <a:endParaRPr lang="en-US" dirty="0"/>
          </a:p>
          <a:p>
            <a:pPr algn="l"/>
            <a:r>
              <a:rPr lang="en-US" dirty="0"/>
              <a:t>The PLL is sensitive to grid strength. On certain occasions, PLL control gains are adjusted based on site-specific conditions. However, N-n grid conditions will influence the PLL's performance for the same IBR project.</a:t>
            </a:r>
          </a:p>
          <a:p>
            <a:pPr algn="l"/>
            <a:endParaRPr lang="en-US" dirty="0"/>
          </a:p>
          <a:p>
            <a:pPr algn="l"/>
            <a:r>
              <a:rPr lang="en-US" dirty="0"/>
              <a:t>The language in NOGRR-245 and IEEE 2800 might be confusing, as they define both the magnitude of the phase jump and its time frame. This wording more closely resembles a ROCOF phenomenon rather than an actual phase jump.</a:t>
            </a:r>
          </a:p>
        </p:txBody>
      </p:sp>
    </p:spTree>
    <p:extLst>
      <p:ext uri="{BB962C8B-B14F-4D97-AF65-F5344CB8AC3E}">
        <p14:creationId xmlns:p14="http://schemas.microsoft.com/office/powerpoint/2010/main" val="211835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CE3EBE2-D05A-4324-B72F-F0A4EB25CC78}"/>
              </a:ext>
            </a:extLst>
          </p:cNvPr>
          <p:cNvSpPr>
            <a:spLocks noGrp="1"/>
          </p:cNvSpPr>
          <p:nvPr>
            <p:ph type="dt" sz="half" idx="12"/>
          </p:nvPr>
        </p:nvSpPr>
        <p:spPr/>
        <p:txBody>
          <a:bodyPr/>
          <a:lstStyle/>
          <a:p>
            <a:fld id="{C0E4C89E-291A-429C-A0B8-9369E452A3BE}" type="datetime4">
              <a:rPr lang="en-GB" smtClean="0"/>
              <a:t>12 October 2023</a:t>
            </a:fld>
            <a:endParaRPr lang="en-GB" dirty="0"/>
          </a:p>
        </p:txBody>
      </p:sp>
      <p:pic>
        <p:nvPicPr>
          <p:cNvPr id="7" name="Picture 6">
            <a:extLst>
              <a:ext uri="{FF2B5EF4-FFF2-40B4-BE49-F238E27FC236}">
                <a16:creationId xmlns:a16="http://schemas.microsoft.com/office/drawing/2014/main" id="{65125AF7-8081-4307-A04C-E45AA896EFA2}"/>
              </a:ext>
            </a:extLst>
          </p:cNvPr>
          <p:cNvPicPr>
            <a:picLocks noChangeAspect="1"/>
          </p:cNvPicPr>
          <p:nvPr>
            <p:custDataLst>
              <p:tags r:id="rId1"/>
            </p:custDataLst>
          </p:nvPr>
        </p:nvPicPr>
        <p:blipFill rotWithShape="1">
          <a:blip r:embed="rId3">
            <a:alphaModFix amt="35000"/>
          </a:blip>
          <a:srcRect t="15201"/>
          <a:stretch/>
        </p:blipFill>
        <p:spPr>
          <a:xfrm>
            <a:off x="0" y="-32758"/>
            <a:ext cx="12192000" cy="6890758"/>
          </a:xfrm>
          <a:prstGeom prst="rect">
            <a:avLst/>
          </a:prstGeom>
        </p:spPr>
      </p:pic>
      <p:sp>
        <p:nvSpPr>
          <p:cNvPr id="8" name="Title 7">
            <a:extLst>
              <a:ext uri="{FF2B5EF4-FFF2-40B4-BE49-F238E27FC236}">
                <a16:creationId xmlns:a16="http://schemas.microsoft.com/office/drawing/2014/main" id="{F2BC6D39-16D0-4CA5-9E81-BECD01B36162}"/>
              </a:ext>
            </a:extLst>
          </p:cNvPr>
          <p:cNvSpPr txBox="1">
            <a:spLocks/>
          </p:cNvSpPr>
          <p:nvPr/>
        </p:nvSpPr>
        <p:spPr>
          <a:xfrm>
            <a:off x="387489" y="2115814"/>
            <a:ext cx="11352213" cy="1902393"/>
          </a:xfrm>
          <a:prstGeom prst="rect">
            <a:avLst/>
          </a:prstGeom>
        </p:spPr>
        <p:txBody>
          <a:bodyPr/>
          <a:lstStyle>
            <a:lvl1pPr algn="l" defTabSz="914377" rtl="0" eaLnBrk="1" latinLnBrk="0" hangingPunct="1">
              <a:lnSpc>
                <a:spcPct val="90000"/>
              </a:lnSpc>
              <a:spcBef>
                <a:spcPct val="0"/>
              </a:spcBef>
              <a:buNone/>
              <a:defRPr lang="en-GB" sz="2600" kern="1200" noProof="0" dirty="0">
                <a:solidFill>
                  <a:schemeClr val="tx1"/>
                </a:solidFill>
                <a:latin typeface="+mj-lt"/>
                <a:ea typeface="+mj-ea"/>
                <a:cs typeface="Arial" panose="020B0604020202020204" pitchFamily="34" charset="0"/>
              </a:defRPr>
            </a:lvl1pPr>
          </a:lstStyle>
          <a:p>
            <a:pPr algn="ctr"/>
            <a:r>
              <a:rPr lang="en-US" sz="6600" b="1" dirty="0">
                <a:solidFill>
                  <a:srgbClr val="004281"/>
                </a:solidFill>
                <a:effectLst>
                  <a:outerShdw blurRad="38100" dist="38100" dir="2700000" algn="tl">
                    <a:srgbClr val="000000">
                      <a:alpha val="43137"/>
                    </a:srgbClr>
                  </a:outerShdw>
                </a:effectLst>
              </a:rPr>
              <a:t>Multiple FRT</a:t>
            </a:r>
          </a:p>
        </p:txBody>
      </p:sp>
    </p:spTree>
    <p:extLst>
      <p:ext uri="{BB962C8B-B14F-4D97-AF65-F5344CB8AC3E}">
        <p14:creationId xmlns:p14="http://schemas.microsoft.com/office/powerpoint/2010/main" val="19743240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1C9DBF4-F4C4-4909-BAF7-074383A12BC4}"/>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8" name="Title 7">
            <a:extLst>
              <a:ext uri="{FF2B5EF4-FFF2-40B4-BE49-F238E27FC236}">
                <a16:creationId xmlns:a16="http://schemas.microsoft.com/office/drawing/2014/main" id="{4BFDF742-F3BD-5056-79FC-9D72CAFAB61D}"/>
              </a:ext>
            </a:extLst>
          </p:cNvPr>
          <p:cNvSpPr>
            <a:spLocks noGrp="1"/>
          </p:cNvSpPr>
          <p:nvPr>
            <p:ph type="title"/>
          </p:nvPr>
        </p:nvSpPr>
        <p:spPr/>
        <p:txBody>
          <a:bodyPr/>
          <a:lstStyle/>
          <a:p>
            <a:r>
              <a:rPr lang="en-US" dirty="0"/>
              <a:t>Multiple FRT</a:t>
            </a:r>
          </a:p>
        </p:txBody>
      </p:sp>
      <p:sp>
        <p:nvSpPr>
          <p:cNvPr id="9" name="Text Placeholder 8">
            <a:extLst>
              <a:ext uri="{FF2B5EF4-FFF2-40B4-BE49-F238E27FC236}">
                <a16:creationId xmlns:a16="http://schemas.microsoft.com/office/drawing/2014/main" id="{8FEEE7A2-084D-226D-5771-CDE80ED22DFE}"/>
              </a:ext>
            </a:extLst>
          </p:cNvPr>
          <p:cNvSpPr>
            <a:spLocks noGrp="1"/>
          </p:cNvSpPr>
          <p:nvPr>
            <p:ph type="body" sz="quarter" idx="12"/>
          </p:nvPr>
        </p:nvSpPr>
        <p:spPr/>
        <p:txBody>
          <a:bodyPr/>
          <a:lstStyle/>
          <a:p>
            <a:r>
              <a:rPr lang="en-US" dirty="0"/>
              <a:t>Technology Differences</a:t>
            </a:r>
          </a:p>
        </p:txBody>
      </p:sp>
      <p:sp>
        <p:nvSpPr>
          <p:cNvPr id="10" name="Text Placeholder 9">
            <a:extLst>
              <a:ext uri="{FF2B5EF4-FFF2-40B4-BE49-F238E27FC236}">
                <a16:creationId xmlns:a16="http://schemas.microsoft.com/office/drawing/2014/main" id="{7CB8D5BB-4233-1210-8FEC-39134CF93664}"/>
              </a:ext>
            </a:extLst>
          </p:cNvPr>
          <p:cNvSpPr>
            <a:spLocks noGrp="1"/>
          </p:cNvSpPr>
          <p:nvPr>
            <p:ph type="body" sz="quarter" idx="45"/>
          </p:nvPr>
        </p:nvSpPr>
        <p:spPr/>
        <p:txBody>
          <a:bodyPr/>
          <a:lstStyle/>
          <a:p>
            <a:r>
              <a:rPr lang="en-US" sz="1600" b="1" dirty="0"/>
              <a:t>Type IV A Machines</a:t>
            </a:r>
          </a:p>
          <a:p>
            <a:endParaRPr lang="en-US" dirty="0"/>
          </a:p>
          <a:p>
            <a:pPr marL="285750" indent="-285750" algn="l">
              <a:buFont typeface="Arial" panose="020B0604020202020204" pitchFamily="34" charset="0"/>
              <a:buChar char="•"/>
            </a:pPr>
            <a:r>
              <a:rPr lang="en-US" sz="1600" b="0" i="0" u="none" strike="noStrike" baseline="0" dirty="0">
                <a:latin typeface="Arial" panose="020B0604020202020204" pitchFamily="34" charset="0"/>
              </a:rPr>
              <a:t>Type 4 WTs are WTs connected to the grid through a full-scale power converter. </a:t>
            </a:r>
          </a:p>
          <a:p>
            <a:pPr marL="285750" indent="-285750" algn="l">
              <a:buFont typeface="Arial" panose="020B0604020202020204" pitchFamily="34" charset="0"/>
              <a:buChar char="•"/>
            </a:pPr>
            <a:endParaRPr lang="en-US" sz="1600" dirty="0">
              <a:latin typeface="Arial" panose="020B0604020202020204" pitchFamily="34" charset="0"/>
            </a:endParaRPr>
          </a:p>
          <a:p>
            <a:pPr marL="285750" indent="-285750" algn="l">
              <a:buFont typeface="Arial" panose="020B0604020202020204" pitchFamily="34" charset="0"/>
              <a:buChar char="•"/>
            </a:pPr>
            <a:r>
              <a:rPr lang="en-US" sz="1600" b="0" i="0" u="none" strike="noStrike" baseline="0" dirty="0">
                <a:latin typeface="Arial" panose="020B0604020202020204" pitchFamily="34" charset="0"/>
              </a:rPr>
              <a:t>Type 4 WTs use either synchronous generators or asynchronous generators.</a:t>
            </a:r>
          </a:p>
          <a:p>
            <a:pPr marL="285750" indent="-285750" algn="l">
              <a:buFont typeface="Arial" panose="020B0604020202020204" pitchFamily="34" charset="0"/>
              <a:buChar char="•"/>
            </a:pPr>
            <a:endParaRPr lang="en-US" sz="1600" dirty="0">
              <a:latin typeface="Arial" panose="020B0604020202020204" pitchFamily="34" charset="0"/>
            </a:endParaRPr>
          </a:p>
          <a:p>
            <a:pPr marL="285750" indent="-285750" algn="l">
              <a:buFont typeface="Arial" panose="020B0604020202020204" pitchFamily="34" charset="0"/>
              <a:buChar char="•"/>
            </a:pPr>
            <a:r>
              <a:rPr lang="en-US" sz="1600" b="0" i="0" u="none" strike="noStrike" baseline="0" dirty="0">
                <a:latin typeface="Arial" panose="020B0604020202020204" pitchFamily="34" charset="0"/>
              </a:rPr>
              <a:t>Model neglecting the aerodynamic and mechanical parts and thus not simulating any power oscillations</a:t>
            </a:r>
            <a:endParaRPr lang="en-US" sz="1600" dirty="0"/>
          </a:p>
        </p:txBody>
      </p:sp>
      <p:sp>
        <p:nvSpPr>
          <p:cNvPr id="11" name="Text Placeholder 10">
            <a:extLst>
              <a:ext uri="{FF2B5EF4-FFF2-40B4-BE49-F238E27FC236}">
                <a16:creationId xmlns:a16="http://schemas.microsoft.com/office/drawing/2014/main" id="{0072FBC0-1D88-9BE3-1828-DC36D35780E5}"/>
              </a:ext>
            </a:extLst>
          </p:cNvPr>
          <p:cNvSpPr>
            <a:spLocks noGrp="1"/>
          </p:cNvSpPr>
          <p:nvPr>
            <p:ph type="body" sz="quarter" idx="93"/>
          </p:nvPr>
        </p:nvSpPr>
        <p:spPr/>
        <p:txBody>
          <a:bodyPr/>
          <a:lstStyle/>
          <a:p>
            <a:r>
              <a:rPr lang="en-US" sz="1600" b="1" dirty="0"/>
              <a:t>Type IV B Machines</a:t>
            </a:r>
          </a:p>
          <a:p>
            <a:endParaRPr lang="en-US" dirty="0"/>
          </a:p>
          <a:p>
            <a:pPr marL="285750" indent="-285750">
              <a:buFont typeface="Arial" panose="020B0604020202020204" pitchFamily="34" charset="0"/>
              <a:buChar char="•"/>
            </a:pPr>
            <a:r>
              <a:rPr lang="en-US" sz="1600" dirty="0">
                <a:latin typeface="Arial" panose="020B0604020202020204" pitchFamily="34" charset="0"/>
              </a:rPr>
              <a:t>Type 4 WTs without choppers inject post-fault power oscillations due to damping of torsional oscillations</a:t>
            </a:r>
          </a:p>
          <a:p>
            <a:pPr marL="285750" indent="-285750">
              <a:buFont typeface="Arial" panose="020B0604020202020204" pitchFamily="34" charset="0"/>
              <a:buChar char="•"/>
            </a:pPr>
            <a:endParaRPr lang="en-US" sz="1600" dirty="0">
              <a:latin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rPr>
              <a:t>Type 4B: a model including a 2-mass mechanical model to replicate the power oscillations but assuming constant aerodynamic torque</a:t>
            </a:r>
          </a:p>
        </p:txBody>
      </p:sp>
      <p:sp>
        <p:nvSpPr>
          <p:cNvPr id="12" name="Text Placeholder 11">
            <a:extLst>
              <a:ext uri="{FF2B5EF4-FFF2-40B4-BE49-F238E27FC236}">
                <a16:creationId xmlns:a16="http://schemas.microsoft.com/office/drawing/2014/main" id="{AC71A64D-0AA2-464A-6B4E-C7315F7071F4}"/>
              </a:ext>
            </a:extLst>
          </p:cNvPr>
          <p:cNvSpPr>
            <a:spLocks noGrp="1"/>
          </p:cNvSpPr>
          <p:nvPr>
            <p:ph type="body" sz="quarter" idx="94"/>
          </p:nvPr>
        </p:nvSpPr>
        <p:spPr/>
        <p:txBody>
          <a:bodyPr/>
          <a:lstStyle/>
          <a:p>
            <a:r>
              <a:rPr lang="en-US" sz="1600" b="1" dirty="0"/>
              <a:t>Type III Machines</a:t>
            </a:r>
          </a:p>
          <a:p>
            <a:endParaRPr lang="en-US" dirty="0"/>
          </a:p>
          <a:p>
            <a:pPr marL="285750" indent="-285750">
              <a:buFont typeface="Arial" panose="020B0604020202020204" pitchFamily="34" charset="0"/>
              <a:buChar char="•"/>
            </a:pPr>
            <a:r>
              <a:rPr lang="en-US" sz="1600" dirty="0">
                <a:latin typeface="Arial" panose="020B0604020202020204" pitchFamily="34" charset="0"/>
              </a:rPr>
              <a:t>A type 3 WTs uses a doubly fed asynchronous generator, where the stator is directly connected to the grid and the rotor is connected through a back-to-back power converter. </a:t>
            </a:r>
          </a:p>
          <a:p>
            <a:pPr marL="285750" indent="-285750">
              <a:buFont typeface="Arial" panose="020B0604020202020204" pitchFamily="34" charset="0"/>
              <a:buChar char="•"/>
            </a:pPr>
            <a:r>
              <a:rPr lang="en-US" sz="1600" dirty="0">
                <a:latin typeface="Arial" panose="020B0604020202020204" pitchFamily="34" charset="0"/>
              </a:rPr>
              <a:t>Some type 3 WTs includes either a chopper or a crowbar for voltage ride-through without bypassing or disconnecting the converter.</a:t>
            </a:r>
          </a:p>
        </p:txBody>
      </p:sp>
      <p:sp>
        <p:nvSpPr>
          <p:cNvPr id="5" name="Date Placeholder 4">
            <a:extLst>
              <a:ext uri="{FF2B5EF4-FFF2-40B4-BE49-F238E27FC236}">
                <a16:creationId xmlns:a16="http://schemas.microsoft.com/office/drawing/2014/main" id="{B710D297-8C70-32A0-222E-DC65514CB899}"/>
              </a:ext>
            </a:extLst>
          </p:cNvPr>
          <p:cNvSpPr>
            <a:spLocks noGrp="1"/>
          </p:cNvSpPr>
          <p:nvPr>
            <p:ph type="dt" sz="half" idx="95"/>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DEAFF7D0-4F7C-AD7C-722C-D92F7DE5DBCB}"/>
              </a:ext>
            </a:extLst>
          </p:cNvPr>
          <p:cNvSpPr>
            <a:spLocks noGrp="1"/>
          </p:cNvSpPr>
          <p:nvPr>
            <p:ph type="ftr" sz="quarter" idx="96"/>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0E53C08D-690A-176A-F123-41E0A18EBCF5}"/>
              </a:ext>
            </a:extLst>
          </p:cNvPr>
          <p:cNvSpPr>
            <a:spLocks noGrp="1"/>
          </p:cNvSpPr>
          <p:nvPr>
            <p:ph type="sldNum" sz="quarter" idx="97"/>
          </p:nvPr>
        </p:nvSpPr>
        <p:spPr/>
        <p:txBody>
          <a:bodyPr/>
          <a:lstStyle/>
          <a:p>
            <a:fld id="{AFCB0DEF-0313-43CE-8806-B644FC9EC852}" type="slidenum">
              <a:rPr lang="en-GB" smtClean="0"/>
              <a:pPr/>
              <a:t>3</a:t>
            </a:fld>
            <a:endParaRPr lang="en-GB" dirty="0"/>
          </a:p>
        </p:txBody>
      </p:sp>
      <p:sp>
        <p:nvSpPr>
          <p:cNvPr id="13" name="AutoShape 8" descr="Energies 12 00593 g001">
            <a:extLst>
              <a:ext uri="{FF2B5EF4-FFF2-40B4-BE49-F238E27FC236}">
                <a16:creationId xmlns:a16="http://schemas.microsoft.com/office/drawing/2014/main" id="{3BD6BD78-9B8A-D5CB-9D2B-09F3AF6375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Energies 12 00593 g001">
            <a:extLst>
              <a:ext uri="{FF2B5EF4-FFF2-40B4-BE49-F238E27FC236}">
                <a16:creationId xmlns:a16="http://schemas.microsoft.com/office/drawing/2014/main" id="{F5C7D987-EAA5-C34F-E05C-B584F905086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49" r="4842" b="75139"/>
          <a:stretch/>
        </p:blipFill>
        <p:spPr bwMode="auto">
          <a:xfrm>
            <a:off x="280431" y="5491039"/>
            <a:ext cx="3573675" cy="795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nergies 12 00593 g001">
            <a:extLst>
              <a:ext uri="{FF2B5EF4-FFF2-40B4-BE49-F238E27FC236}">
                <a16:creationId xmlns:a16="http://schemas.microsoft.com/office/drawing/2014/main" id="{B704B538-D28E-8ABF-3832-6FA163077DC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49" t="58230" r="4428"/>
          <a:stretch/>
        </p:blipFill>
        <p:spPr bwMode="auto">
          <a:xfrm>
            <a:off x="8232185" y="4930140"/>
            <a:ext cx="3642435" cy="135669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79F7BA0D-BD5B-42EE-2106-AED84C62CB66}"/>
              </a:ext>
            </a:extLst>
          </p:cNvPr>
          <p:cNvGrpSpPr/>
          <p:nvPr/>
        </p:nvGrpSpPr>
        <p:grpSpPr>
          <a:xfrm>
            <a:off x="4341131" y="4695245"/>
            <a:ext cx="3573675" cy="795794"/>
            <a:chOff x="3511649" y="-854393"/>
            <a:chExt cx="3573675" cy="795794"/>
          </a:xfrm>
        </p:grpSpPr>
        <p:pic>
          <p:nvPicPr>
            <p:cNvPr id="15" name="Picture 10" descr="Energies 12 00593 g001">
              <a:extLst>
                <a:ext uri="{FF2B5EF4-FFF2-40B4-BE49-F238E27FC236}">
                  <a16:creationId xmlns:a16="http://schemas.microsoft.com/office/drawing/2014/main" id="{CCC88290-A49B-2958-E92E-5142ADBC858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49" r="4842" b="75139"/>
            <a:stretch/>
          </p:blipFill>
          <p:spPr bwMode="auto">
            <a:xfrm>
              <a:off x="3511649" y="-854393"/>
              <a:ext cx="3573675" cy="7957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Energies 12 00593 g001">
              <a:extLst>
                <a:ext uri="{FF2B5EF4-FFF2-40B4-BE49-F238E27FC236}">
                  <a16:creationId xmlns:a16="http://schemas.microsoft.com/office/drawing/2014/main" id="{D72CDA85-1478-A785-BF8F-E7B4EAEED7F0}"/>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48853" t="5366" r="45684" b="81442"/>
            <a:stretch/>
          </p:blipFill>
          <p:spPr bwMode="auto">
            <a:xfrm>
              <a:off x="5298487" y="-682625"/>
              <a:ext cx="210802" cy="422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378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1C9DBF4-F4C4-4909-BAF7-074383A12BC4}"/>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8" name="Title 7">
            <a:extLst>
              <a:ext uri="{FF2B5EF4-FFF2-40B4-BE49-F238E27FC236}">
                <a16:creationId xmlns:a16="http://schemas.microsoft.com/office/drawing/2014/main" id="{4BFDF742-F3BD-5056-79FC-9D72CAFAB61D}"/>
              </a:ext>
            </a:extLst>
          </p:cNvPr>
          <p:cNvSpPr>
            <a:spLocks noGrp="1"/>
          </p:cNvSpPr>
          <p:nvPr>
            <p:ph type="title"/>
          </p:nvPr>
        </p:nvSpPr>
        <p:spPr/>
        <p:txBody>
          <a:bodyPr/>
          <a:lstStyle/>
          <a:p>
            <a:r>
              <a:rPr lang="en-US" dirty="0"/>
              <a:t>Multiple FRT</a:t>
            </a:r>
          </a:p>
        </p:txBody>
      </p:sp>
      <p:sp>
        <p:nvSpPr>
          <p:cNvPr id="9" name="Text Placeholder 8">
            <a:extLst>
              <a:ext uri="{FF2B5EF4-FFF2-40B4-BE49-F238E27FC236}">
                <a16:creationId xmlns:a16="http://schemas.microsoft.com/office/drawing/2014/main" id="{8FEEE7A2-084D-226D-5771-CDE80ED22DFE}"/>
              </a:ext>
            </a:extLst>
          </p:cNvPr>
          <p:cNvSpPr>
            <a:spLocks noGrp="1"/>
          </p:cNvSpPr>
          <p:nvPr>
            <p:ph type="body" sz="quarter" idx="12"/>
          </p:nvPr>
        </p:nvSpPr>
        <p:spPr/>
        <p:txBody>
          <a:bodyPr/>
          <a:lstStyle/>
          <a:p>
            <a:r>
              <a:rPr lang="en-US" dirty="0"/>
              <a:t>Main WTG Limitations</a:t>
            </a:r>
          </a:p>
        </p:txBody>
      </p:sp>
      <p:sp>
        <p:nvSpPr>
          <p:cNvPr id="10" name="Text Placeholder 9">
            <a:extLst>
              <a:ext uri="{FF2B5EF4-FFF2-40B4-BE49-F238E27FC236}">
                <a16:creationId xmlns:a16="http://schemas.microsoft.com/office/drawing/2014/main" id="{7CB8D5BB-4233-1210-8FEC-39134CF93664}"/>
              </a:ext>
            </a:extLst>
          </p:cNvPr>
          <p:cNvSpPr>
            <a:spLocks noGrp="1"/>
          </p:cNvSpPr>
          <p:nvPr>
            <p:ph type="body" sz="quarter" idx="45"/>
          </p:nvPr>
        </p:nvSpPr>
        <p:spPr/>
        <p:txBody>
          <a:bodyPr/>
          <a:lstStyle/>
          <a:p>
            <a:r>
              <a:rPr lang="en-US" sz="1600" b="1" dirty="0"/>
              <a:t>Thermal</a:t>
            </a:r>
          </a:p>
          <a:p>
            <a:endParaRPr lang="en-US" dirty="0"/>
          </a:p>
          <a:p>
            <a:pPr algn="l"/>
            <a:r>
              <a:rPr lang="en-US" sz="1600" b="0" i="0" u="none" strike="noStrike" baseline="0" dirty="0"/>
              <a:t>The electrical components, such as the converter, will experience thermal stress during disturbances. Frequent disturbances can lead to overheating and might necessitate a cool-down period or could potentially damage the components.</a:t>
            </a:r>
          </a:p>
          <a:p>
            <a:pPr algn="l"/>
            <a:endParaRPr lang="en-US" sz="1600" dirty="0"/>
          </a:p>
          <a:p>
            <a:pPr algn="l"/>
            <a:r>
              <a:rPr lang="en-US" sz="1600" dirty="0"/>
              <a:t>Limitation applicable to all turbine variants.</a:t>
            </a:r>
          </a:p>
        </p:txBody>
      </p:sp>
      <p:sp>
        <p:nvSpPr>
          <p:cNvPr id="11" name="Text Placeholder 10">
            <a:extLst>
              <a:ext uri="{FF2B5EF4-FFF2-40B4-BE49-F238E27FC236}">
                <a16:creationId xmlns:a16="http://schemas.microsoft.com/office/drawing/2014/main" id="{0072FBC0-1D88-9BE3-1828-DC36D35780E5}"/>
              </a:ext>
            </a:extLst>
          </p:cNvPr>
          <p:cNvSpPr>
            <a:spLocks noGrp="1"/>
          </p:cNvSpPr>
          <p:nvPr>
            <p:ph type="body" sz="quarter" idx="93"/>
          </p:nvPr>
        </p:nvSpPr>
        <p:spPr/>
        <p:txBody>
          <a:bodyPr/>
          <a:lstStyle/>
          <a:p>
            <a:r>
              <a:rPr lang="en-US" sz="1600" b="1" dirty="0"/>
              <a:t>Mechanical</a:t>
            </a:r>
          </a:p>
          <a:p>
            <a:endParaRPr lang="en-US" dirty="0"/>
          </a:p>
          <a:p>
            <a:r>
              <a:rPr lang="en-US" sz="1600" dirty="0"/>
              <a:t>Voltage disturbances, especially when frequent, can cause fluctuating torques in the wind turbine's drive train. Over time, this can lead to mechanical stress and potentially decrease the lifespan of certain components or failure.</a:t>
            </a:r>
          </a:p>
          <a:p>
            <a:endParaRPr lang="en-US" sz="1600" dirty="0"/>
          </a:p>
          <a:p>
            <a:r>
              <a:rPr lang="en-US" sz="1600" dirty="0"/>
              <a:t>Limitation applicable to some turbine variants.</a:t>
            </a:r>
          </a:p>
          <a:p>
            <a:endParaRPr lang="en-US" sz="1600" dirty="0"/>
          </a:p>
        </p:txBody>
      </p:sp>
      <p:sp>
        <p:nvSpPr>
          <p:cNvPr id="5" name="Date Placeholder 4">
            <a:extLst>
              <a:ext uri="{FF2B5EF4-FFF2-40B4-BE49-F238E27FC236}">
                <a16:creationId xmlns:a16="http://schemas.microsoft.com/office/drawing/2014/main" id="{B710D297-8C70-32A0-222E-DC65514CB899}"/>
              </a:ext>
            </a:extLst>
          </p:cNvPr>
          <p:cNvSpPr>
            <a:spLocks noGrp="1"/>
          </p:cNvSpPr>
          <p:nvPr>
            <p:ph type="dt" sz="half" idx="95"/>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DEAFF7D0-4F7C-AD7C-722C-D92F7DE5DBCB}"/>
              </a:ext>
            </a:extLst>
          </p:cNvPr>
          <p:cNvSpPr>
            <a:spLocks noGrp="1"/>
          </p:cNvSpPr>
          <p:nvPr>
            <p:ph type="ftr" sz="quarter" idx="96"/>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0E53C08D-690A-176A-F123-41E0A18EBCF5}"/>
              </a:ext>
            </a:extLst>
          </p:cNvPr>
          <p:cNvSpPr>
            <a:spLocks noGrp="1"/>
          </p:cNvSpPr>
          <p:nvPr>
            <p:ph type="sldNum" sz="quarter" idx="97"/>
          </p:nvPr>
        </p:nvSpPr>
        <p:spPr/>
        <p:txBody>
          <a:bodyPr/>
          <a:lstStyle/>
          <a:p>
            <a:fld id="{AFCB0DEF-0313-43CE-8806-B644FC9EC852}" type="slidenum">
              <a:rPr lang="en-GB" smtClean="0"/>
              <a:pPr/>
              <a:t>4</a:t>
            </a:fld>
            <a:endParaRPr lang="en-GB" dirty="0"/>
          </a:p>
        </p:txBody>
      </p:sp>
      <p:sp>
        <p:nvSpPr>
          <p:cNvPr id="13" name="AutoShape 8" descr="Energies 12 00593 g001">
            <a:extLst>
              <a:ext uri="{FF2B5EF4-FFF2-40B4-BE49-F238E27FC236}">
                <a16:creationId xmlns:a16="http://schemas.microsoft.com/office/drawing/2014/main" id="{3BD6BD78-9B8A-D5CB-9D2B-09F3AF6375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3">
            <a:extLst>
              <a:ext uri="{FF2B5EF4-FFF2-40B4-BE49-F238E27FC236}">
                <a16:creationId xmlns:a16="http://schemas.microsoft.com/office/drawing/2014/main" id="{6B52623C-804D-45AE-EFC3-D1B8F01AD5B0}"/>
              </a:ext>
            </a:extLst>
          </p:cNvPr>
          <p:cNvGraphicFramePr>
            <a:graphicFrameLocks noGrp="1"/>
          </p:cNvGraphicFramePr>
          <p:nvPr>
            <p:extLst>
              <p:ext uri="{D42A27DB-BD31-4B8C-83A1-F6EECF244321}">
                <p14:modId xmlns:p14="http://schemas.microsoft.com/office/powerpoint/2010/main" val="1205002883"/>
              </p:ext>
            </p:extLst>
          </p:nvPr>
        </p:nvGraphicFramePr>
        <p:xfrm>
          <a:off x="502233" y="4944797"/>
          <a:ext cx="6977258" cy="1342036"/>
        </p:xfrm>
        <a:graphic>
          <a:graphicData uri="http://schemas.openxmlformats.org/drawingml/2006/table">
            <a:tbl>
              <a:tblPr firstRow="1" bandRow="1">
                <a:tableStyleId>{5940675A-B579-460E-94D1-54222C63F5DA}</a:tableStyleId>
              </a:tblPr>
              <a:tblGrid>
                <a:gridCol w="2340305">
                  <a:extLst>
                    <a:ext uri="{9D8B030D-6E8A-4147-A177-3AD203B41FA5}">
                      <a16:colId xmlns:a16="http://schemas.microsoft.com/office/drawing/2014/main" val="1551782717"/>
                    </a:ext>
                  </a:extLst>
                </a:gridCol>
                <a:gridCol w="2340305">
                  <a:extLst>
                    <a:ext uri="{9D8B030D-6E8A-4147-A177-3AD203B41FA5}">
                      <a16:colId xmlns:a16="http://schemas.microsoft.com/office/drawing/2014/main" val="1385762233"/>
                    </a:ext>
                  </a:extLst>
                </a:gridCol>
                <a:gridCol w="2296648">
                  <a:extLst>
                    <a:ext uri="{9D8B030D-6E8A-4147-A177-3AD203B41FA5}">
                      <a16:colId xmlns:a16="http://schemas.microsoft.com/office/drawing/2014/main" val="2222907528"/>
                    </a:ext>
                  </a:extLst>
                </a:gridCol>
              </a:tblGrid>
              <a:tr h="335509">
                <a:tc>
                  <a:txBody>
                    <a:bodyPr/>
                    <a:lstStyle/>
                    <a:p>
                      <a:r>
                        <a:rPr lang="en-US" sz="1400" dirty="0"/>
                        <a:t>Impact</a:t>
                      </a:r>
                    </a:p>
                  </a:txBody>
                  <a:tcPr/>
                </a:tc>
                <a:tc>
                  <a:txBody>
                    <a:bodyPr/>
                    <a:lstStyle/>
                    <a:p>
                      <a:r>
                        <a:rPr lang="en-US" sz="1400" dirty="0"/>
                        <a:t>Thermal</a:t>
                      </a:r>
                    </a:p>
                  </a:txBody>
                  <a:tcPr/>
                </a:tc>
                <a:tc>
                  <a:txBody>
                    <a:bodyPr/>
                    <a:lstStyle/>
                    <a:p>
                      <a:r>
                        <a:rPr lang="en-US" sz="1400" dirty="0"/>
                        <a:t>Mechanical</a:t>
                      </a:r>
                    </a:p>
                  </a:txBody>
                  <a:tcPr/>
                </a:tc>
                <a:extLst>
                  <a:ext uri="{0D108BD9-81ED-4DB2-BD59-A6C34878D82A}">
                    <a16:rowId xmlns:a16="http://schemas.microsoft.com/office/drawing/2014/main" val="2789177270"/>
                  </a:ext>
                </a:extLst>
              </a:tr>
              <a:tr h="335509">
                <a:tc>
                  <a:txBody>
                    <a:bodyPr/>
                    <a:lstStyle/>
                    <a:p>
                      <a:r>
                        <a:rPr lang="en-US" sz="1400" dirty="0"/>
                        <a:t>Type III</a:t>
                      </a:r>
                    </a:p>
                  </a:txBody>
                  <a:tcPr/>
                </a:tc>
                <a:tc>
                  <a:txBody>
                    <a:bodyPr/>
                    <a:lstStyle/>
                    <a:p>
                      <a:r>
                        <a:rPr lang="en-US" sz="1400" dirty="0"/>
                        <a:t>Yes</a:t>
                      </a:r>
                    </a:p>
                  </a:txBody>
                  <a:tcPr/>
                </a:tc>
                <a:tc>
                  <a:txBody>
                    <a:bodyPr/>
                    <a:lstStyle/>
                    <a:p>
                      <a:r>
                        <a:rPr lang="en-US" sz="1400" dirty="0"/>
                        <a:t>Yes</a:t>
                      </a:r>
                    </a:p>
                  </a:txBody>
                  <a:tcPr/>
                </a:tc>
                <a:extLst>
                  <a:ext uri="{0D108BD9-81ED-4DB2-BD59-A6C34878D82A}">
                    <a16:rowId xmlns:a16="http://schemas.microsoft.com/office/drawing/2014/main" val="1271279186"/>
                  </a:ext>
                </a:extLst>
              </a:tr>
              <a:tr h="335509">
                <a:tc>
                  <a:txBody>
                    <a:bodyPr/>
                    <a:lstStyle/>
                    <a:p>
                      <a:r>
                        <a:rPr lang="en-US" sz="1400" dirty="0"/>
                        <a:t>Type IV A</a:t>
                      </a:r>
                    </a:p>
                  </a:txBody>
                  <a:tcPr/>
                </a:tc>
                <a:tc>
                  <a:txBody>
                    <a:bodyPr/>
                    <a:lstStyle/>
                    <a:p>
                      <a:r>
                        <a:rPr lang="en-US" sz="1400" dirty="0"/>
                        <a:t>Yes</a:t>
                      </a:r>
                    </a:p>
                  </a:txBody>
                  <a:tcPr/>
                </a:tc>
                <a:tc>
                  <a:txBody>
                    <a:bodyPr/>
                    <a:lstStyle/>
                    <a:p>
                      <a:r>
                        <a:rPr lang="en-US" sz="1400" dirty="0"/>
                        <a:t>No</a:t>
                      </a:r>
                    </a:p>
                  </a:txBody>
                  <a:tcPr/>
                </a:tc>
                <a:extLst>
                  <a:ext uri="{0D108BD9-81ED-4DB2-BD59-A6C34878D82A}">
                    <a16:rowId xmlns:a16="http://schemas.microsoft.com/office/drawing/2014/main" val="1469232128"/>
                  </a:ext>
                </a:extLst>
              </a:tr>
              <a:tr h="335509">
                <a:tc>
                  <a:txBody>
                    <a:bodyPr/>
                    <a:lstStyle/>
                    <a:p>
                      <a:r>
                        <a:rPr lang="en-US" sz="1400" dirty="0"/>
                        <a:t>Type IV B</a:t>
                      </a:r>
                    </a:p>
                  </a:txBody>
                  <a:tcPr/>
                </a:tc>
                <a:tc>
                  <a:txBody>
                    <a:bodyPr/>
                    <a:lstStyle/>
                    <a:p>
                      <a:r>
                        <a:rPr lang="en-US" sz="1400" dirty="0"/>
                        <a:t>Yes</a:t>
                      </a:r>
                    </a:p>
                  </a:txBody>
                  <a:tcPr/>
                </a:tc>
                <a:tc>
                  <a:txBody>
                    <a:bodyPr/>
                    <a:lstStyle/>
                    <a:p>
                      <a:r>
                        <a:rPr lang="en-US" sz="1400" dirty="0"/>
                        <a:t>Yes</a:t>
                      </a:r>
                    </a:p>
                  </a:txBody>
                  <a:tcPr/>
                </a:tc>
                <a:extLst>
                  <a:ext uri="{0D108BD9-81ED-4DB2-BD59-A6C34878D82A}">
                    <a16:rowId xmlns:a16="http://schemas.microsoft.com/office/drawing/2014/main" val="2422103935"/>
                  </a:ext>
                </a:extLst>
              </a:tr>
            </a:tbl>
          </a:graphicData>
        </a:graphic>
      </p:graphicFrame>
      <p:pic>
        <p:nvPicPr>
          <p:cNvPr id="17" name="Picture 16">
            <a:extLst>
              <a:ext uri="{FF2B5EF4-FFF2-40B4-BE49-F238E27FC236}">
                <a16:creationId xmlns:a16="http://schemas.microsoft.com/office/drawing/2014/main" id="{0087C83C-8D25-B225-07A3-0840DF0F670A}"/>
              </a:ext>
            </a:extLst>
          </p:cNvPr>
          <p:cNvPicPr>
            <a:picLocks noChangeAspect="1"/>
          </p:cNvPicPr>
          <p:nvPr/>
        </p:nvPicPr>
        <p:blipFill>
          <a:blip r:embed="rId4"/>
          <a:stretch>
            <a:fillRect/>
          </a:stretch>
        </p:blipFill>
        <p:spPr>
          <a:xfrm>
            <a:off x="7790540" y="1775166"/>
            <a:ext cx="4016375" cy="2107603"/>
          </a:xfrm>
          <a:prstGeom prst="rect">
            <a:avLst/>
          </a:prstGeom>
        </p:spPr>
      </p:pic>
      <p:pic>
        <p:nvPicPr>
          <p:cNvPr id="22" name="Picture 21">
            <a:extLst>
              <a:ext uri="{FF2B5EF4-FFF2-40B4-BE49-F238E27FC236}">
                <a16:creationId xmlns:a16="http://schemas.microsoft.com/office/drawing/2014/main" id="{292FC210-EE25-9B3B-2C46-71FFBB97078B}"/>
              </a:ext>
            </a:extLst>
          </p:cNvPr>
          <p:cNvPicPr>
            <a:picLocks noChangeAspect="1"/>
          </p:cNvPicPr>
          <p:nvPr/>
        </p:nvPicPr>
        <p:blipFill>
          <a:blip r:embed="rId5"/>
          <a:stretch>
            <a:fillRect/>
          </a:stretch>
        </p:blipFill>
        <p:spPr>
          <a:xfrm>
            <a:off x="7781657" y="4028669"/>
            <a:ext cx="4025258" cy="2112264"/>
          </a:xfrm>
          <a:prstGeom prst="rect">
            <a:avLst/>
          </a:prstGeom>
        </p:spPr>
      </p:pic>
      <p:sp>
        <p:nvSpPr>
          <p:cNvPr id="23" name="Oval 22">
            <a:extLst>
              <a:ext uri="{FF2B5EF4-FFF2-40B4-BE49-F238E27FC236}">
                <a16:creationId xmlns:a16="http://schemas.microsoft.com/office/drawing/2014/main" id="{B7540267-3BF2-975E-DCEE-F5BF42925497}"/>
              </a:ext>
            </a:extLst>
          </p:cNvPr>
          <p:cNvSpPr/>
          <p:nvPr/>
        </p:nvSpPr>
        <p:spPr>
          <a:xfrm>
            <a:off x="9782175" y="2847975"/>
            <a:ext cx="1000125" cy="428625"/>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4" name="Oval 23">
            <a:extLst>
              <a:ext uri="{FF2B5EF4-FFF2-40B4-BE49-F238E27FC236}">
                <a16:creationId xmlns:a16="http://schemas.microsoft.com/office/drawing/2014/main" id="{CDBBDC26-5745-7C26-BB48-8D4989279393}"/>
              </a:ext>
            </a:extLst>
          </p:cNvPr>
          <p:cNvSpPr/>
          <p:nvPr/>
        </p:nvSpPr>
        <p:spPr>
          <a:xfrm rot="19956151">
            <a:off x="9239582" y="4555480"/>
            <a:ext cx="1000125" cy="428625"/>
          </a:xfrm>
          <a:prstGeom prst="ellipse">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5" name="TextBox 24">
            <a:extLst>
              <a:ext uri="{FF2B5EF4-FFF2-40B4-BE49-F238E27FC236}">
                <a16:creationId xmlns:a16="http://schemas.microsoft.com/office/drawing/2014/main" id="{15389B4D-7E11-72A9-99A9-CFF698A030B4}"/>
              </a:ext>
            </a:extLst>
          </p:cNvPr>
          <p:cNvSpPr txBox="1"/>
          <p:nvPr/>
        </p:nvSpPr>
        <p:spPr>
          <a:xfrm rot="21098278">
            <a:off x="9652140" y="1978434"/>
            <a:ext cx="2814739" cy="263791"/>
          </a:xfrm>
          <a:prstGeom prst="rect">
            <a:avLst/>
          </a:prstGeom>
          <a:noFill/>
        </p:spPr>
        <p:txBody>
          <a:bodyPr wrap="square" lIns="90000" tIns="46800" rIns="90000" bIns="46800" rtlCol="0">
            <a:spAutoFit/>
          </a:bodyPr>
          <a:lstStyle/>
          <a:p>
            <a:pPr algn="l"/>
            <a:r>
              <a:rPr lang="en-US" sz="1100" b="1" i="1" dirty="0">
                <a:solidFill>
                  <a:srgbClr val="E17D28"/>
                </a:solidFill>
              </a:rPr>
              <a:t>DC Chopper activation</a:t>
            </a:r>
          </a:p>
        </p:txBody>
      </p:sp>
      <p:sp>
        <p:nvSpPr>
          <p:cNvPr id="26" name="TextBox 25">
            <a:extLst>
              <a:ext uri="{FF2B5EF4-FFF2-40B4-BE49-F238E27FC236}">
                <a16:creationId xmlns:a16="http://schemas.microsoft.com/office/drawing/2014/main" id="{117B10E5-394C-05FC-C5EA-2240F2D16736}"/>
              </a:ext>
            </a:extLst>
          </p:cNvPr>
          <p:cNvSpPr txBox="1"/>
          <p:nvPr/>
        </p:nvSpPr>
        <p:spPr>
          <a:xfrm rot="21098278">
            <a:off x="9637206" y="4863298"/>
            <a:ext cx="2814739" cy="263791"/>
          </a:xfrm>
          <a:prstGeom prst="rect">
            <a:avLst/>
          </a:prstGeom>
          <a:noFill/>
        </p:spPr>
        <p:txBody>
          <a:bodyPr wrap="square" lIns="90000" tIns="46800" rIns="90000" bIns="46800" rtlCol="0">
            <a:spAutoFit/>
          </a:bodyPr>
          <a:lstStyle/>
          <a:p>
            <a:pPr algn="l"/>
            <a:r>
              <a:rPr lang="en-US" sz="1100" b="1" i="1" dirty="0">
                <a:solidFill>
                  <a:srgbClr val="772219"/>
                </a:solidFill>
              </a:rPr>
              <a:t>Drive train oscillations</a:t>
            </a:r>
          </a:p>
        </p:txBody>
      </p:sp>
    </p:spTree>
    <p:extLst>
      <p:ext uri="{BB962C8B-B14F-4D97-AF65-F5344CB8AC3E}">
        <p14:creationId xmlns:p14="http://schemas.microsoft.com/office/powerpoint/2010/main" val="280603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689E7-15D6-0B3E-D475-F36BE41A2DA8}"/>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56C44265-35D2-4850-9A78-E3BBCBC1DA22}"/>
              </a:ext>
            </a:extLst>
          </p:cNvPr>
          <p:cNvSpPr>
            <a:spLocks noGrp="1"/>
          </p:cNvSpPr>
          <p:nvPr>
            <p:ph type="title"/>
          </p:nvPr>
        </p:nvSpPr>
        <p:spPr/>
        <p:txBody>
          <a:bodyPr/>
          <a:lstStyle/>
          <a:p>
            <a:r>
              <a:rPr lang="en-US" dirty="0"/>
              <a:t>Multiple FRT</a:t>
            </a:r>
          </a:p>
        </p:txBody>
      </p:sp>
      <p:sp>
        <p:nvSpPr>
          <p:cNvPr id="3" name="Text Placeholder 2">
            <a:extLst>
              <a:ext uri="{FF2B5EF4-FFF2-40B4-BE49-F238E27FC236}">
                <a16:creationId xmlns:a16="http://schemas.microsoft.com/office/drawing/2014/main" id="{B9719A63-FA2C-4441-8FB0-4C60135B358D}"/>
              </a:ext>
            </a:extLst>
          </p:cNvPr>
          <p:cNvSpPr>
            <a:spLocks noGrp="1"/>
          </p:cNvSpPr>
          <p:nvPr>
            <p:ph type="body" sz="quarter" idx="12"/>
          </p:nvPr>
        </p:nvSpPr>
        <p:spPr/>
        <p:txBody>
          <a:bodyPr/>
          <a:lstStyle/>
          <a:p>
            <a:r>
              <a:rPr lang="en-US" dirty="0"/>
              <a:t>Type IV Description</a:t>
            </a:r>
          </a:p>
        </p:txBody>
      </p:sp>
      <p:sp>
        <p:nvSpPr>
          <p:cNvPr id="4" name="Text Placeholder 3">
            <a:extLst>
              <a:ext uri="{FF2B5EF4-FFF2-40B4-BE49-F238E27FC236}">
                <a16:creationId xmlns:a16="http://schemas.microsoft.com/office/drawing/2014/main" id="{1DC7778B-01B9-4B31-AEA9-E51CFDB07FF4}"/>
              </a:ext>
            </a:extLst>
          </p:cNvPr>
          <p:cNvSpPr>
            <a:spLocks noGrp="1"/>
          </p:cNvSpPr>
          <p:nvPr>
            <p:ph type="body" sz="quarter" idx="45"/>
          </p:nvPr>
        </p:nvSpPr>
        <p:spPr>
          <a:xfrm>
            <a:off x="216694" y="1478705"/>
            <a:ext cx="11518106" cy="4808128"/>
          </a:xfrm>
        </p:spPr>
        <p:txBody>
          <a:bodyPr/>
          <a:lstStyle/>
          <a:p>
            <a:pPr algn="l"/>
            <a:r>
              <a:rPr lang="en-US" sz="1800" b="0" i="0" u="none" strike="noStrike" baseline="0" dirty="0">
                <a:latin typeface="Arial" panose="020B0604020202020204" pitchFamily="34" charset="0"/>
              </a:rPr>
              <a:t>Vestas FSCS WTG performance was designed to have a virtual decoupling between the machine side converter (MSC) and the grid side converter (GSC) during a voltage disturbance in the grid, as shown in. The DC link chopper (marked in red) is able to dissipate any excess of energy between both side of converter when there is a disturbance in the grid.</a:t>
            </a:r>
            <a:endParaRPr lang="en-US" dirty="0"/>
          </a:p>
        </p:txBody>
      </p:sp>
      <p:sp>
        <p:nvSpPr>
          <p:cNvPr id="7" name="Date Placeholder 6">
            <a:extLst>
              <a:ext uri="{FF2B5EF4-FFF2-40B4-BE49-F238E27FC236}">
                <a16:creationId xmlns:a16="http://schemas.microsoft.com/office/drawing/2014/main" id="{28B5F95C-D681-423C-8632-C30859B88FA6}"/>
              </a:ext>
            </a:extLst>
          </p:cNvPr>
          <p:cNvSpPr>
            <a:spLocks noGrp="1"/>
          </p:cNvSpPr>
          <p:nvPr>
            <p:ph type="dt" sz="half" idx="95"/>
          </p:nvPr>
        </p:nvSpPr>
        <p:spPr/>
        <p:txBody>
          <a:bodyPr/>
          <a:lstStyle/>
          <a:p>
            <a:fld id="{54972008-527E-4CBC-B3D4-CDD15469DE05}" type="datetime4">
              <a:rPr lang="en-GB" smtClean="0"/>
              <a:t>12 October 2023</a:t>
            </a:fld>
            <a:endParaRPr lang="en-GB" dirty="0"/>
          </a:p>
        </p:txBody>
      </p:sp>
      <p:sp>
        <p:nvSpPr>
          <p:cNvPr id="8" name="Footer Placeholder 7">
            <a:extLst>
              <a:ext uri="{FF2B5EF4-FFF2-40B4-BE49-F238E27FC236}">
                <a16:creationId xmlns:a16="http://schemas.microsoft.com/office/drawing/2014/main" id="{127AD9B4-F855-4FD2-8309-80316C526987}"/>
              </a:ext>
            </a:extLst>
          </p:cNvPr>
          <p:cNvSpPr>
            <a:spLocks noGrp="1"/>
          </p:cNvSpPr>
          <p:nvPr>
            <p:ph type="ftr" sz="quarter" idx="96"/>
          </p:nvPr>
        </p:nvSpPr>
        <p:spPr/>
        <p:txBody>
          <a:bodyPr/>
          <a:lstStyle/>
          <a:p>
            <a:r>
              <a:rPr lang="en-GB" dirty="0"/>
              <a:t>Inverter-Based Resource Working Group</a:t>
            </a:r>
          </a:p>
        </p:txBody>
      </p:sp>
      <p:sp>
        <p:nvSpPr>
          <p:cNvPr id="9" name="Slide Number Placeholder 8">
            <a:extLst>
              <a:ext uri="{FF2B5EF4-FFF2-40B4-BE49-F238E27FC236}">
                <a16:creationId xmlns:a16="http://schemas.microsoft.com/office/drawing/2014/main" id="{DDEBD7D9-3D61-4460-B030-5BF5D9A2D523}"/>
              </a:ext>
            </a:extLst>
          </p:cNvPr>
          <p:cNvSpPr>
            <a:spLocks noGrp="1"/>
          </p:cNvSpPr>
          <p:nvPr>
            <p:ph type="sldNum" sz="quarter" idx="97"/>
          </p:nvPr>
        </p:nvSpPr>
        <p:spPr/>
        <p:txBody>
          <a:bodyPr/>
          <a:lstStyle/>
          <a:p>
            <a:fld id="{AFCB0DEF-0313-43CE-8806-B644FC9EC852}" type="slidenum">
              <a:rPr lang="en-GB" smtClean="0"/>
              <a:pPr/>
              <a:t>5</a:t>
            </a:fld>
            <a:endParaRPr lang="en-GB" dirty="0"/>
          </a:p>
        </p:txBody>
      </p:sp>
      <p:pic>
        <p:nvPicPr>
          <p:cNvPr id="11" name="Picture 10">
            <a:extLst>
              <a:ext uri="{FF2B5EF4-FFF2-40B4-BE49-F238E27FC236}">
                <a16:creationId xmlns:a16="http://schemas.microsoft.com/office/drawing/2014/main" id="{4B8268ED-F78E-400E-9938-0442989365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75" y="2698707"/>
            <a:ext cx="4269740" cy="927100"/>
          </a:xfrm>
          <a:prstGeom prst="rect">
            <a:avLst/>
          </a:prstGeom>
          <a:noFill/>
          <a:ln>
            <a:noFill/>
          </a:ln>
        </p:spPr>
      </p:pic>
      <p:pic>
        <p:nvPicPr>
          <p:cNvPr id="12" name="Picture 11">
            <a:extLst>
              <a:ext uri="{FF2B5EF4-FFF2-40B4-BE49-F238E27FC236}">
                <a16:creationId xmlns:a16="http://schemas.microsoft.com/office/drawing/2014/main" id="{46911936-2E16-4D5E-BAB9-585153EA9A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4103" y="3609498"/>
            <a:ext cx="3005455" cy="919480"/>
          </a:xfrm>
          <a:prstGeom prst="rect">
            <a:avLst/>
          </a:prstGeom>
          <a:noFill/>
          <a:ln>
            <a:noFill/>
          </a:ln>
        </p:spPr>
      </p:pic>
      <p:pic>
        <p:nvPicPr>
          <p:cNvPr id="13" name="Picture 12">
            <a:extLst>
              <a:ext uri="{FF2B5EF4-FFF2-40B4-BE49-F238E27FC236}">
                <a16:creationId xmlns:a16="http://schemas.microsoft.com/office/drawing/2014/main" id="{E3EE7641-37A3-4D15-851B-987EDA0D8CA7}"/>
              </a:ext>
            </a:extLst>
          </p:cNvPr>
          <p:cNvPicPr>
            <a:picLocks noChangeAspect="1"/>
          </p:cNvPicPr>
          <p:nvPr/>
        </p:nvPicPr>
        <p:blipFill rotWithShape="1">
          <a:blip r:embed="rId6"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1449"/>
          <a:stretch/>
        </p:blipFill>
        <p:spPr bwMode="auto">
          <a:xfrm>
            <a:off x="6137248" y="2387800"/>
            <a:ext cx="5752988" cy="1947545"/>
          </a:xfrm>
          <a:prstGeom prst="rect">
            <a:avLst/>
          </a:prstGeom>
          <a:noFill/>
          <a:ln>
            <a:noFill/>
          </a:ln>
        </p:spPr>
      </p:pic>
      <p:pic>
        <p:nvPicPr>
          <p:cNvPr id="14" name="Picture 13">
            <a:extLst>
              <a:ext uri="{FF2B5EF4-FFF2-40B4-BE49-F238E27FC236}">
                <a16:creationId xmlns:a16="http://schemas.microsoft.com/office/drawing/2014/main" id="{408EE271-D2AE-44D4-BB81-50199E086E0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4"/>
          <a:stretch/>
        </p:blipFill>
        <p:spPr bwMode="auto">
          <a:xfrm>
            <a:off x="6124349" y="4470200"/>
            <a:ext cx="5752988" cy="1955800"/>
          </a:xfrm>
          <a:prstGeom prst="rect">
            <a:avLst/>
          </a:prstGeom>
          <a:noFill/>
          <a:ln>
            <a:noFill/>
          </a:ln>
        </p:spPr>
      </p:pic>
      <p:pic>
        <p:nvPicPr>
          <p:cNvPr id="15" name="Picture 14">
            <a:extLst>
              <a:ext uri="{FF2B5EF4-FFF2-40B4-BE49-F238E27FC236}">
                <a16:creationId xmlns:a16="http://schemas.microsoft.com/office/drawing/2014/main" id="{63F7A3E2-B26D-4F65-B503-E2D8BA0524F9}"/>
              </a:ext>
            </a:extLst>
          </p:cNvPr>
          <p:cNvPicPr>
            <a:picLocks noChangeAspect="1"/>
          </p:cNvPicPr>
          <p:nvPr/>
        </p:nvPicPr>
        <p:blipFill rotWithShape="1">
          <a:blip r:embed="rId8"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l="1544"/>
          <a:stretch/>
        </p:blipFill>
        <p:spPr bwMode="auto">
          <a:xfrm>
            <a:off x="614363" y="4667456"/>
            <a:ext cx="4786312" cy="1619377"/>
          </a:xfrm>
          <a:prstGeom prst="rect">
            <a:avLst/>
          </a:prstGeom>
          <a:noFill/>
          <a:ln>
            <a:noFill/>
          </a:ln>
        </p:spPr>
      </p:pic>
      <p:cxnSp>
        <p:nvCxnSpPr>
          <p:cNvPr id="17" name="Straight Arrow Connector 16">
            <a:extLst>
              <a:ext uri="{FF2B5EF4-FFF2-40B4-BE49-F238E27FC236}">
                <a16:creationId xmlns:a16="http://schemas.microsoft.com/office/drawing/2014/main" id="{3DDF01A2-BD17-4719-AAD0-A9F3CDC55323}"/>
              </a:ext>
            </a:extLst>
          </p:cNvPr>
          <p:cNvCxnSpPr/>
          <p:nvPr/>
        </p:nvCxnSpPr>
        <p:spPr>
          <a:xfrm>
            <a:off x="1490663" y="5026819"/>
            <a:ext cx="0" cy="84417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FFA69C4-0FF6-436A-97BD-17C1AE5D07A9}"/>
              </a:ext>
            </a:extLst>
          </p:cNvPr>
          <p:cNvSpPr txBox="1"/>
          <p:nvPr/>
        </p:nvSpPr>
        <p:spPr>
          <a:xfrm>
            <a:off x="1478708" y="5193538"/>
            <a:ext cx="441444" cy="309958"/>
          </a:xfrm>
          <a:prstGeom prst="rect">
            <a:avLst/>
          </a:prstGeom>
          <a:noFill/>
        </p:spPr>
        <p:txBody>
          <a:bodyPr wrap="none" lIns="90000" tIns="46800" rIns="90000" bIns="46800" rtlCol="0">
            <a:spAutoFit/>
          </a:bodyPr>
          <a:lstStyle/>
          <a:p>
            <a:pPr algn="l"/>
            <a:r>
              <a:rPr lang="en-US" sz="1400" dirty="0"/>
              <a:t>2%</a:t>
            </a:r>
          </a:p>
        </p:txBody>
      </p:sp>
      <p:sp>
        <p:nvSpPr>
          <p:cNvPr id="19" name="TextBox 18">
            <a:extLst>
              <a:ext uri="{FF2B5EF4-FFF2-40B4-BE49-F238E27FC236}">
                <a16:creationId xmlns:a16="http://schemas.microsoft.com/office/drawing/2014/main" id="{B992B2DA-6714-49BE-BE8B-771F58398BA3}"/>
              </a:ext>
            </a:extLst>
          </p:cNvPr>
          <p:cNvSpPr txBox="1"/>
          <p:nvPr/>
        </p:nvSpPr>
        <p:spPr>
          <a:xfrm rot="20596810" flipH="1">
            <a:off x="788670" y="5179508"/>
            <a:ext cx="5651051" cy="371513"/>
          </a:xfrm>
          <a:prstGeom prst="rect">
            <a:avLst/>
          </a:prstGeom>
          <a:noFill/>
        </p:spPr>
        <p:txBody>
          <a:bodyPr wrap="square" lIns="90000" tIns="46800" rIns="90000" bIns="46800" rtlCol="0">
            <a:spAutoFit/>
          </a:bodyPr>
          <a:lstStyle/>
          <a:p>
            <a:pPr algn="l"/>
            <a:r>
              <a:rPr lang="en-US" dirty="0">
                <a:solidFill>
                  <a:srgbClr val="C00000"/>
                </a:solidFill>
              </a:rPr>
              <a:t>Speed is  quasi constant during voltage disturbances</a:t>
            </a:r>
          </a:p>
        </p:txBody>
      </p:sp>
    </p:spTree>
    <p:extLst>
      <p:ext uri="{BB962C8B-B14F-4D97-AF65-F5344CB8AC3E}">
        <p14:creationId xmlns:p14="http://schemas.microsoft.com/office/powerpoint/2010/main" val="219279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D7C18E2-383E-DF03-E438-B677263D258D}"/>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80E2C52C-4D0C-4422-9580-B16808347DA4}"/>
              </a:ext>
            </a:extLst>
          </p:cNvPr>
          <p:cNvSpPr>
            <a:spLocks noGrp="1"/>
          </p:cNvSpPr>
          <p:nvPr>
            <p:ph type="title"/>
          </p:nvPr>
        </p:nvSpPr>
        <p:spPr/>
        <p:txBody>
          <a:bodyPr/>
          <a:lstStyle/>
          <a:p>
            <a:r>
              <a:rPr lang="en-US" dirty="0"/>
              <a:t>Multiple FRT</a:t>
            </a:r>
          </a:p>
        </p:txBody>
      </p:sp>
      <p:sp>
        <p:nvSpPr>
          <p:cNvPr id="3" name="Text Placeholder 2">
            <a:extLst>
              <a:ext uri="{FF2B5EF4-FFF2-40B4-BE49-F238E27FC236}">
                <a16:creationId xmlns:a16="http://schemas.microsoft.com/office/drawing/2014/main" id="{5516E5E9-F9A5-450F-9151-D04B52E70019}"/>
              </a:ext>
            </a:extLst>
          </p:cNvPr>
          <p:cNvSpPr>
            <a:spLocks noGrp="1"/>
          </p:cNvSpPr>
          <p:nvPr>
            <p:ph type="body" sz="quarter" idx="12"/>
          </p:nvPr>
        </p:nvSpPr>
        <p:spPr/>
        <p:txBody>
          <a:bodyPr/>
          <a:lstStyle/>
          <a:p>
            <a:r>
              <a:rPr lang="en-US" dirty="0"/>
              <a:t>Project Specific</a:t>
            </a:r>
          </a:p>
        </p:txBody>
      </p:sp>
      <p:sp>
        <p:nvSpPr>
          <p:cNvPr id="7" name="Date Placeholder 6">
            <a:extLst>
              <a:ext uri="{FF2B5EF4-FFF2-40B4-BE49-F238E27FC236}">
                <a16:creationId xmlns:a16="http://schemas.microsoft.com/office/drawing/2014/main" id="{7234B363-D605-4809-88EA-6A9D636B1DBF}"/>
              </a:ext>
            </a:extLst>
          </p:cNvPr>
          <p:cNvSpPr>
            <a:spLocks noGrp="1"/>
          </p:cNvSpPr>
          <p:nvPr>
            <p:ph type="dt" sz="half" idx="95"/>
          </p:nvPr>
        </p:nvSpPr>
        <p:spPr/>
        <p:txBody>
          <a:bodyPr/>
          <a:lstStyle/>
          <a:p>
            <a:fld id="{54972008-527E-4CBC-B3D4-CDD15469DE05}" type="datetime4">
              <a:rPr lang="en-GB" smtClean="0"/>
              <a:t>12 October 2023</a:t>
            </a:fld>
            <a:endParaRPr lang="en-GB" dirty="0"/>
          </a:p>
        </p:txBody>
      </p:sp>
      <p:sp>
        <p:nvSpPr>
          <p:cNvPr id="8" name="Footer Placeholder 7">
            <a:extLst>
              <a:ext uri="{FF2B5EF4-FFF2-40B4-BE49-F238E27FC236}">
                <a16:creationId xmlns:a16="http://schemas.microsoft.com/office/drawing/2014/main" id="{C7482319-50F3-454F-A8E8-B67A95B8C329}"/>
              </a:ext>
            </a:extLst>
          </p:cNvPr>
          <p:cNvSpPr>
            <a:spLocks noGrp="1"/>
          </p:cNvSpPr>
          <p:nvPr>
            <p:ph type="ftr" sz="quarter" idx="96"/>
          </p:nvPr>
        </p:nvSpPr>
        <p:spPr/>
        <p:txBody>
          <a:bodyPr/>
          <a:lstStyle/>
          <a:p>
            <a:r>
              <a:rPr lang="en-GB" dirty="0"/>
              <a:t>Inverter-Based Resource Working Group</a:t>
            </a:r>
          </a:p>
        </p:txBody>
      </p:sp>
      <p:sp>
        <p:nvSpPr>
          <p:cNvPr id="9" name="Slide Number Placeholder 8">
            <a:extLst>
              <a:ext uri="{FF2B5EF4-FFF2-40B4-BE49-F238E27FC236}">
                <a16:creationId xmlns:a16="http://schemas.microsoft.com/office/drawing/2014/main" id="{C073C675-0BF5-469F-9605-EFC8A29511FD}"/>
              </a:ext>
            </a:extLst>
          </p:cNvPr>
          <p:cNvSpPr>
            <a:spLocks noGrp="1"/>
          </p:cNvSpPr>
          <p:nvPr>
            <p:ph type="sldNum" sz="quarter" idx="97"/>
          </p:nvPr>
        </p:nvSpPr>
        <p:spPr/>
        <p:txBody>
          <a:bodyPr/>
          <a:lstStyle/>
          <a:p>
            <a:fld id="{AFCB0DEF-0313-43CE-8806-B644FC9EC852}" type="slidenum">
              <a:rPr lang="en-GB" smtClean="0"/>
              <a:pPr/>
              <a:t>6</a:t>
            </a:fld>
            <a:endParaRPr lang="en-GB" dirty="0"/>
          </a:p>
        </p:txBody>
      </p:sp>
      <p:pic>
        <p:nvPicPr>
          <p:cNvPr id="10" name="Picture 9">
            <a:extLst>
              <a:ext uri="{FF2B5EF4-FFF2-40B4-BE49-F238E27FC236}">
                <a16:creationId xmlns:a16="http://schemas.microsoft.com/office/drawing/2014/main" id="{F7CC95C4-85A5-6AF4-6BAE-38B412E7C6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 y="2805725"/>
            <a:ext cx="4269740" cy="927100"/>
          </a:xfrm>
          <a:prstGeom prst="rect">
            <a:avLst/>
          </a:prstGeom>
          <a:noFill/>
          <a:ln>
            <a:noFill/>
          </a:ln>
        </p:spPr>
      </p:pic>
      <p:sp>
        <p:nvSpPr>
          <p:cNvPr id="11" name="Arrow: Right 10">
            <a:extLst>
              <a:ext uri="{FF2B5EF4-FFF2-40B4-BE49-F238E27FC236}">
                <a16:creationId xmlns:a16="http://schemas.microsoft.com/office/drawing/2014/main" id="{4832DD0F-E186-52E7-79BA-01843BCDE457}"/>
              </a:ext>
            </a:extLst>
          </p:cNvPr>
          <p:cNvSpPr/>
          <p:nvPr/>
        </p:nvSpPr>
        <p:spPr>
          <a:xfrm>
            <a:off x="725299" y="2320449"/>
            <a:ext cx="971550" cy="366180"/>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Mechanical</a:t>
            </a:r>
          </a:p>
        </p:txBody>
      </p:sp>
      <p:sp>
        <p:nvSpPr>
          <p:cNvPr id="12" name="Arrow: Right 11">
            <a:extLst>
              <a:ext uri="{FF2B5EF4-FFF2-40B4-BE49-F238E27FC236}">
                <a16:creationId xmlns:a16="http://schemas.microsoft.com/office/drawing/2014/main" id="{7A5B8523-F3B4-93EE-1F7D-6BF0249ED766}"/>
              </a:ext>
            </a:extLst>
          </p:cNvPr>
          <p:cNvSpPr/>
          <p:nvPr/>
        </p:nvSpPr>
        <p:spPr>
          <a:xfrm>
            <a:off x="2613770" y="2320449"/>
            <a:ext cx="971550" cy="36618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Electrical</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BABE8AF-DE72-BCDB-356A-A7C1773982A4}"/>
                  </a:ext>
                </a:extLst>
              </p:cNvPr>
              <p:cNvSpPr txBox="1"/>
              <p:nvPr/>
            </p:nvSpPr>
            <p:spPr>
              <a:xfrm>
                <a:off x="103458" y="3970787"/>
                <a:ext cx="4552953" cy="232051"/>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𝐸𝑛𝑒𝑟𝑔</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𝐷𝐶</m:t>
                          </m:r>
                          <m:r>
                            <a:rPr lang="en-US" sz="1400" b="0" i="1" smtClean="0">
                              <a:latin typeface="Cambria Math" panose="02040503050406030204" pitchFamily="18" charset="0"/>
                            </a:rPr>
                            <m:t> </m:t>
                          </m:r>
                          <m:r>
                            <a:rPr lang="en-US" sz="1400" b="0" i="1" smtClean="0">
                              <a:latin typeface="Cambria Math" panose="02040503050406030204" pitchFamily="18" charset="0"/>
                            </a:rPr>
                            <m:t>𝐶𝐻𝑜𝑝𝑝𝑒𝑟</m:t>
                          </m:r>
                        </m:sub>
                      </m:sSub>
                      <m:r>
                        <a:rPr lang="en-US" sz="1400" b="0" i="1" smtClean="0">
                          <a:latin typeface="Cambria Math" panose="02040503050406030204" pitchFamily="18" charset="0"/>
                        </a:rPr>
                        <m:t>= </m:t>
                      </m:r>
                      <m:r>
                        <a:rPr lang="en-US" sz="1400" b="0" i="1" smtClean="0">
                          <a:latin typeface="Cambria Math" panose="02040503050406030204" pitchFamily="18" charset="0"/>
                        </a:rPr>
                        <m:t>𝐸𝑛𝑒𝑟𝑔</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𝑀𝑒𝑐h𝑎𝑛𝑖𝑐𝑎𝑙</m:t>
                          </m:r>
                        </m:sub>
                      </m:sSub>
                      <m:r>
                        <a:rPr lang="en-US" sz="1400" b="0" i="1" smtClean="0">
                          <a:latin typeface="Cambria Math" panose="02040503050406030204" pitchFamily="18" charset="0"/>
                        </a:rPr>
                        <m:t>−</m:t>
                      </m:r>
                      <m:r>
                        <a:rPr lang="en-US" sz="1400" b="0" i="1" smtClean="0">
                          <a:latin typeface="Cambria Math" panose="02040503050406030204" pitchFamily="18" charset="0"/>
                        </a:rPr>
                        <m:t>𝐸𝑛𝑒𝑟𝑔</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𝐸𝑙𝑒𝑐𝑡𝑟𝑖𝑐𝑎𝑙</m:t>
                          </m:r>
                        </m:sub>
                      </m:sSub>
                      <m:r>
                        <a:rPr lang="en-US" sz="1400" b="0" i="1" smtClean="0">
                          <a:latin typeface="Cambria Math" panose="02040503050406030204" pitchFamily="18" charset="0"/>
                        </a:rPr>
                        <m:t> </m:t>
                      </m:r>
                    </m:oMath>
                  </m:oMathPara>
                </a14:m>
                <a:endParaRPr lang="en-US" sz="1400" dirty="0"/>
              </a:p>
            </p:txBody>
          </p:sp>
        </mc:Choice>
        <mc:Fallback xmlns="">
          <p:sp>
            <p:nvSpPr>
              <p:cNvPr id="13" name="TextBox 12">
                <a:extLst>
                  <a:ext uri="{FF2B5EF4-FFF2-40B4-BE49-F238E27FC236}">
                    <a16:creationId xmlns:a16="http://schemas.microsoft.com/office/drawing/2014/main" id="{5BABE8AF-DE72-BCDB-356A-A7C1773982A4}"/>
                  </a:ext>
                </a:extLst>
              </p:cNvPr>
              <p:cNvSpPr txBox="1">
                <a:spLocks noRot="1" noChangeAspect="1" noMove="1" noResize="1" noEditPoints="1" noAdjustHandles="1" noChangeArrowheads="1" noChangeShapeType="1" noTextEdit="1"/>
              </p:cNvSpPr>
              <p:nvPr/>
            </p:nvSpPr>
            <p:spPr>
              <a:xfrm>
                <a:off x="103458" y="3970787"/>
                <a:ext cx="4552953" cy="232051"/>
              </a:xfrm>
              <a:prstGeom prst="rect">
                <a:avLst/>
              </a:prstGeom>
              <a:blipFill>
                <a:blip r:embed="rId5"/>
                <a:stretch>
                  <a:fillRect l="-669" b="-26316"/>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5A96EE7-5A8E-AC93-D6DF-1A7573AB3A2F}"/>
              </a:ext>
            </a:extLst>
          </p:cNvPr>
          <p:cNvCxnSpPr>
            <a:cxnSpLocks/>
          </p:cNvCxnSpPr>
          <p:nvPr/>
        </p:nvCxnSpPr>
        <p:spPr>
          <a:xfrm flipH="1">
            <a:off x="2238187" y="3917714"/>
            <a:ext cx="713627" cy="482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id="{7BD215CC-B3FB-97B0-47E3-2F8878348592}"/>
              </a:ext>
            </a:extLst>
          </p:cNvPr>
          <p:cNvSpPr txBox="1"/>
          <p:nvPr/>
        </p:nvSpPr>
        <p:spPr>
          <a:xfrm>
            <a:off x="328945" y="4333761"/>
            <a:ext cx="2078331" cy="433068"/>
          </a:xfrm>
          <a:prstGeom prst="rect">
            <a:avLst/>
          </a:prstGeom>
          <a:noFill/>
        </p:spPr>
        <p:txBody>
          <a:bodyPr wrap="square" lIns="90000" tIns="46800" rIns="90000" bIns="46800" rtlCol="0">
            <a:spAutoFit/>
          </a:bodyPr>
          <a:lstStyle/>
          <a:p>
            <a:pPr algn="l"/>
            <a:r>
              <a:rPr lang="en-US" sz="1100" i="1" dirty="0">
                <a:solidFill>
                  <a:schemeClr val="accent6"/>
                </a:solidFill>
              </a:rPr>
              <a:t>Quasi Constant in the time frame of Voltage Disturbances</a:t>
            </a:r>
          </a:p>
        </p:txBody>
      </p:sp>
      <p:grpSp>
        <p:nvGrpSpPr>
          <p:cNvPr id="36" name="Group 35">
            <a:extLst>
              <a:ext uri="{FF2B5EF4-FFF2-40B4-BE49-F238E27FC236}">
                <a16:creationId xmlns:a16="http://schemas.microsoft.com/office/drawing/2014/main" id="{EF311597-8C10-C38D-24A9-F78F747A59BA}"/>
              </a:ext>
            </a:extLst>
          </p:cNvPr>
          <p:cNvGrpSpPr/>
          <p:nvPr/>
        </p:nvGrpSpPr>
        <p:grpSpPr>
          <a:xfrm>
            <a:off x="4730955" y="1382088"/>
            <a:ext cx="3767725" cy="3767725"/>
            <a:chOff x="4730955" y="2031060"/>
            <a:chExt cx="3767725" cy="3767725"/>
          </a:xfrm>
        </p:grpSpPr>
        <p:pic>
          <p:nvPicPr>
            <p:cNvPr id="22" name="Picture 21">
              <a:extLst>
                <a:ext uri="{FF2B5EF4-FFF2-40B4-BE49-F238E27FC236}">
                  <a16:creationId xmlns:a16="http://schemas.microsoft.com/office/drawing/2014/main" id="{0AB900A9-BE1A-AB47-693A-437ABF30078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30955" y="2031060"/>
              <a:ext cx="3767725" cy="3767725"/>
            </a:xfrm>
            <a:prstGeom prst="rect">
              <a:avLst/>
            </a:prstGeom>
          </p:spPr>
        </p:pic>
        <p:cxnSp>
          <p:nvCxnSpPr>
            <p:cNvPr id="24" name="Straight Connector 23">
              <a:extLst>
                <a:ext uri="{FF2B5EF4-FFF2-40B4-BE49-F238E27FC236}">
                  <a16:creationId xmlns:a16="http://schemas.microsoft.com/office/drawing/2014/main" id="{6415DF77-0F82-9514-8A03-BC677353988E}"/>
                </a:ext>
              </a:extLst>
            </p:cNvPr>
            <p:cNvCxnSpPr/>
            <p:nvPr/>
          </p:nvCxnSpPr>
          <p:spPr>
            <a:xfrm>
              <a:off x="6300787" y="3709988"/>
              <a:ext cx="695325"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angle 27">
              <a:extLst>
                <a:ext uri="{FF2B5EF4-FFF2-40B4-BE49-F238E27FC236}">
                  <a16:creationId xmlns:a16="http://schemas.microsoft.com/office/drawing/2014/main" id="{15A59E95-495E-7BF7-677A-596C1726E6E4}"/>
                </a:ext>
              </a:extLst>
            </p:cNvPr>
            <p:cNvSpPr/>
            <p:nvPr/>
          </p:nvSpPr>
          <p:spPr>
            <a:xfrm>
              <a:off x="6416971" y="3709988"/>
              <a:ext cx="345779" cy="354004"/>
            </a:xfrm>
            <a:prstGeom prst="rect">
              <a:avLst/>
            </a:prstGeom>
            <a:solidFill>
              <a:schemeClr val="accent6">
                <a:alpha val="2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847FE081-424D-40EA-5E2D-FFC792486FDB}"/>
                </a:ext>
              </a:extLst>
            </p:cNvPr>
            <p:cNvSpPr/>
            <p:nvPr/>
          </p:nvSpPr>
          <p:spPr>
            <a:xfrm rot="10800000" flipH="1">
              <a:off x="6762709" y="3709987"/>
              <a:ext cx="116225" cy="382855"/>
            </a:xfrm>
            <a:prstGeom prst="triangle">
              <a:avLst>
                <a:gd name="adj" fmla="val 0"/>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14807D6-D48F-3627-8154-0BC90A552094}"/>
              </a:ext>
            </a:extLst>
          </p:cNvPr>
          <p:cNvGrpSpPr/>
          <p:nvPr/>
        </p:nvGrpSpPr>
        <p:grpSpPr>
          <a:xfrm>
            <a:off x="8393805" y="1993248"/>
            <a:ext cx="3767328" cy="3767328"/>
            <a:chOff x="8353294" y="2055327"/>
            <a:chExt cx="3767328" cy="3767328"/>
          </a:xfrm>
        </p:grpSpPr>
        <p:pic>
          <p:nvPicPr>
            <p:cNvPr id="20" name="Picture 19">
              <a:extLst>
                <a:ext uri="{FF2B5EF4-FFF2-40B4-BE49-F238E27FC236}">
                  <a16:creationId xmlns:a16="http://schemas.microsoft.com/office/drawing/2014/main" id="{D364AE4B-0E15-5448-8501-B6882E2507A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353294" y="2055327"/>
              <a:ext cx="3767328" cy="3767328"/>
            </a:xfrm>
            <a:prstGeom prst="rect">
              <a:avLst/>
            </a:prstGeom>
          </p:spPr>
        </p:pic>
        <p:sp>
          <p:nvSpPr>
            <p:cNvPr id="30" name="Rectangle 29">
              <a:extLst>
                <a:ext uri="{FF2B5EF4-FFF2-40B4-BE49-F238E27FC236}">
                  <a16:creationId xmlns:a16="http://schemas.microsoft.com/office/drawing/2014/main" id="{38877F19-6DB4-FBBD-A8A1-1165DE6C4FD2}"/>
                </a:ext>
              </a:extLst>
            </p:cNvPr>
            <p:cNvSpPr/>
            <p:nvPr/>
          </p:nvSpPr>
          <p:spPr>
            <a:xfrm>
              <a:off x="10030370" y="3719229"/>
              <a:ext cx="345779" cy="354004"/>
            </a:xfrm>
            <a:prstGeom prst="rect">
              <a:avLst/>
            </a:prstGeom>
            <a:solidFill>
              <a:schemeClr val="accent6">
                <a:alpha val="2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684866AF-D581-EA6F-8AE1-A93823BAE54D}"/>
                </a:ext>
              </a:extLst>
            </p:cNvPr>
            <p:cNvSpPr/>
            <p:nvPr/>
          </p:nvSpPr>
          <p:spPr>
            <a:xfrm rot="10800000" flipH="1">
              <a:off x="10376108" y="3719227"/>
              <a:ext cx="628442" cy="382855"/>
            </a:xfrm>
            <a:prstGeom prst="triangle">
              <a:avLst>
                <a:gd name="adj" fmla="val 0"/>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782FE528-535E-DC3C-8ABD-19799C5ECCD7}"/>
              </a:ext>
            </a:extLst>
          </p:cNvPr>
          <p:cNvSpPr txBox="1"/>
          <p:nvPr/>
        </p:nvSpPr>
        <p:spPr>
          <a:xfrm rot="21098278">
            <a:off x="8954432" y="4313269"/>
            <a:ext cx="2814739" cy="433068"/>
          </a:xfrm>
          <a:prstGeom prst="rect">
            <a:avLst/>
          </a:prstGeom>
          <a:noFill/>
        </p:spPr>
        <p:txBody>
          <a:bodyPr wrap="square" lIns="90000" tIns="46800" rIns="90000" bIns="46800" rtlCol="0">
            <a:spAutoFit/>
          </a:bodyPr>
          <a:lstStyle/>
          <a:p>
            <a:pPr algn="l"/>
            <a:r>
              <a:rPr lang="en-US" sz="1100" b="1" i="1" dirty="0">
                <a:solidFill>
                  <a:srgbClr val="FF0000"/>
                </a:solidFill>
              </a:rPr>
              <a:t>50% More Energy Dissipated in the Chopper for same fault </a:t>
            </a:r>
          </a:p>
        </p:txBody>
      </p:sp>
      <p:sp>
        <p:nvSpPr>
          <p:cNvPr id="38" name="TextBox 37">
            <a:extLst>
              <a:ext uri="{FF2B5EF4-FFF2-40B4-BE49-F238E27FC236}">
                <a16:creationId xmlns:a16="http://schemas.microsoft.com/office/drawing/2014/main" id="{C44632DB-8901-0BCF-7EA8-BECC580BC0E6}"/>
              </a:ext>
            </a:extLst>
          </p:cNvPr>
          <p:cNvSpPr txBox="1"/>
          <p:nvPr/>
        </p:nvSpPr>
        <p:spPr>
          <a:xfrm>
            <a:off x="4861803" y="5117389"/>
            <a:ext cx="2628900" cy="586957"/>
          </a:xfrm>
          <a:prstGeom prst="rect">
            <a:avLst/>
          </a:prstGeom>
          <a:noFill/>
        </p:spPr>
        <p:txBody>
          <a:bodyPr wrap="square" lIns="90000" tIns="46800" rIns="90000" bIns="46800" rtlCol="0">
            <a:spAutoFit/>
          </a:bodyPr>
          <a:lstStyle>
            <a:defPPr>
              <a:defRPr lang="en-US"/>
            </a:defPPr>
            <a:lvl1pPr algn="r">
              <a:defRPr sz="1600"/>
            </a:lvl1pPr>
          </a:lstStyle>
          <a:p>
            <a:pPr algn="l"/>
            <a:r>
              <a:rPr lang="en-US" dirty="0"/>
              <a:t>Strong Grid with 10pu/s recovery of Active Power</a:t>
            </a:r>
          </a:p>
        </p:txBody>
      </p:sp>
      <p:sp>
        <p:nvSpPr>
          <p:cNvPr id="39" name="TextBox 38">
            <a:extLst>
              <a:ext uri="{FF2B5EF4-FFF2-40B4-BE49-F238E27FC236}">
                <a16:creationId xmlns:a16="http://schemas.microsoft.com/office/drawing/2014/main" id="{A40964F9-20B2-CAC3-8D12-220F2185D319}"/>
              </a:ext>
            </a:extLst>
          </p:cNvPr>
          <p:cNvSpPr txBox="1"/>
          <p:nvPr/>
        </p:nvSpPr>
        <p:spPr>
          <a:xfrm>
            <a:off x="9314358" y="1384865"/>
            <a:ext cx="2628900" cy="586957"/>
          </a:xfrm>
          <a:prstGeom prst="rect">
            <a:avLst/>
          </a:prstGeom>
          <a:noFill/>
        </p:spPr>
        <p:txBody>
          <a:bodyPr wrap="square" lIns="90000" tIns="46800" rIns="90000" bIns="46800" rtlCol="0">
            <a:spAutoFit/>
          </a:bodyPr>
          <a:lstStyle/>
          <a:p>
            <a:pPr algn="r"/>
            <a:r>
              <a:rPr lang="en-US" sz="1600" dirty="0"/>
              <a:t>Weak Grid with 2pu/s recovery of Active Power</a:t>
            </a:r>
          </a:p>
        </p:txBody>
      </p:sp>
      <p:pic>
        <p:nvPicPr>
          <p:cNvPr id="43" name="Picture 42">
            <a:extLst>
              <a:ext uri="{FF2B5EF4-FFF2-40B4-BE49-F238E27FC236}">
                <a16:creationId xmlns:a16="http://schemas.microsoft.com/office/drawing/2014/main" id="{8AE470E5-42EC-0A6C-934A-129E0E6099C1}"/>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13449932" flipH="1">
            <a:off x="7170739" y="5063053"/>
            <a:ext cx="754283" cy="852806"/>
          </a:xfrm>
          <a:prstGeom prst="rect">
            <a:avLst/>
          </a:prstGeom>
        </p:spPr>
      </p:pic>
      <p:pic>
        <p:nvPicPr>
          <p:cNvPr id="44" name="Picture 43">
            <a:extLst>
              <a:ext uri="{FF2B5EF4-FFF2-40B4-BE49-F238E27FC236}">
                <a16:creationId xmlns:a16="http://schemas.microsoft.com/office/drawing/2014/main" id="{9FE46F43-C75C-01B8-13E6-B50BF678C2B7}"/>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2277816" flipH="1">
            <a:off x="8959587" y="1249132"/>
            <a:ext cx="754283" cy="852806"/>
          </a:xfrm>
          <a:prstGeom prst="rect">
            <a:avLst/>
          </a:prstGeom>
        </p:spPr>
      </p:pic>
    </p:spTree>
    <p:extLst>
      <p:ext uri="{BB962C8B-B14F-4D97-AF65-F5344CB8AC3E}">
        <p14:creationId xmlns:p14="http://schemas.microsoft.com/office/powerpoint/2010/main" val="225208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307430-14C5-E122-0848-ACB269B2702D}"/>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C5C1BA6C-E0FC-961D-354C-8CECF5703528}"/>
              </a:ext>
            </a:extLst>
          </p:cNvPr>
          <p:cNvSpPr>
            <a:spLocks noGrp="1"/>
          </p:cNvSpPr>
          <p:nvPr>
            <p:ph type="title"/>
          </p:nvPr>
        </p:nvSpPr>
        <p:spPr/>
        <p:txBody>
          <a:bodyPr/>
          <a:lstStyle/>
          <a:p>
            <a:r>
              <a:rPr lang="en-US" dirty="0"/>
              <a:t>Multiple FRT</a:t>
            </a:r>
          </a:p>
        </p:txBody>
      </p:sp>
      <p:sp>
        <p:nvSpPr>
          <p:cNvPr id="3" name="Text Placeholder 2">
            <a:extLst>
              <a:ext uri="{FF2B5EF4-FFF2-40B4-BE49-F238E27FC236}">
                <a16:creationId xmlns:a16="http://schemas.microsoft.com/office/drawing/2014/main" id="{964950A8-13E6-4A67-8625-0D3FDAA3990F}"/>
              </a:ext>
            </a:extLst>
          </p:cNvPr>
          <p:cNvSpPr>
            <a:spLocks noGrp="1"/>
          </p:cNvSpPr>
          <p:nvPr>
            <p:ph type="body" sz="quarter" idx="12"/>
          </p:nvPr>
        </p:nvSpPr>
        <p:spPr/>
        <p:txBody>
          <a:bodyPr/>
          <a:lstStyle/>
          <a:p>
            <a:r>
              <a:rPr lang="en-US" dirty="0"/>
              <a:t>Challenges</a:t>
            </a:r>
          </a:p>
        </p:txBody>
      </p:sp>
      <p:sp>
        <p:nvSpPr>
          <p:cNvPr id="4" name="Text Placeholder 3">
            <a:extLst>
              <a:ext uri="{FF2B5EF4-FFF2-40B4-BE49-F238E27FC236}">
                <a16:creationId xmlns:a16="http://schemas.microsoft.com/office/drawing/2014/main" id="{23515964-1748-379D-6565-8A33C89E2DF5}"/>
              </a:ext>
            </a:extLst>
          </p:cNvPr>
          <p:cNvSpPr>
            <a:spLocks noGrp="1"/>
          </p:cNvSpPr>
          <p:nvPr>
            <p:ph type="body" sz="quarter" idx="45"/>
          </p:nvPr>
        </p:nvSpPr>
        <p:spPr>
          <a:xfrm>
            <a:off x="216692" y="1478706"/>
            <a:ext cx="7393783" cy="2493220"/>
          </a:xfrm>
        </p:spPr>
        <p:txBody>
          <a:bodyPr/>
          <a:lstStyle/>
          <a:p>
            <a:pPr>
              <a:lnSpc>
                <a:spcPct val="150000"/>
              </a:lnSpc>
            </a:pPr>
            <a:r>
              <a:rPr lang="en-US" dirty="0"/>
              <a:t>Type 3 and 4 turbines experience considerable thermal stress during multiple Fault Ride-Through (FRT) events. The thermal constraints are influenced not just by the frequency and duration of FRT occurrences, but also by the specific configuration of the site.</a:t>
            </a:r>
          </a:p>
          <a:p>
            <a:pPr>
              <a:lnSpc>
                <a:spcPct val="150000"/>
              </a:lnSpc>
            </a:pPr>
            <a:endParaRPr lang="en-US" dirty="0"/>
          </a:p>
          <a:p>
            <a:pPr>
              <a:lnSpc>
                <a:spcPct val="150000"/>
              </a:lnSpc>
            </a:pPr>
            <a:r>
              <a:rPr lang="en-US" dirty="0"/>
              <a:t>The cooling time constants for DC choppers used in wind Inverter-Based Resource (IBR) technologies are notably long, often spanning minutes. As a result, when evaluating Multiple FRT (MFRT) within 10-15 second intervals, such events can be viewed as adiabatic.</a:t>
            </a:r>
          </a:p>
          <a:p>
            <a:pPr>
              <a:lnSpc>
                <a:spcPct val="150000"/>
              </a:lnSpc>
            </a:pPr>
            <a:endParaRPr lang="en-US" dirty="0"/>
          </a:p>
          <a:p>
            <a:pPr>
              <a:lnSpc>
                <a:spcPct val="150000"/>
              </a:lnSpc>
            </a:pPr>
            <a:endParaRPr lang="en-US" dirty="0"/>
          </a:p>
        </p:txBody>
      </p:sp>
      <p:sp>
        <p:nvSpPr>
          <p:cNvPr id="7" name="Date Placeholder 6">
            <a:extLst>
              <a:ext uri="{FF2B5EF4-FFF2-40B4-BE49-F238E27FC236}">
                <a16:creationId xmlns:a16="http://schemas.microsoft.com/office/drawing/2014/main" id="{6EC6E4E6-CD6E-DA33-7964-D73D605C063E}"/>
              </a:ext>
            </a:extLst>
          </p:cNvPr>
          <p:cNvSpPr>
            <a:spLocks noGrp="1"/>
          </p:cNvSpPr>
          <p:nvPr>
            <p:ph type="dt" sz="half" idx="95"/>
          </p:nvPr>
        </p:nvSpPr>
        <p:spPr/>
        <p:txBody>
          <a:bodyPr/>
          <a:lstStyle/>
          <a:p>
            <a:fld id="{54972008-527E-4CBC-B3D4-CDD15469DE05}" type="datetime4">
              <a:rPr lang="en-GB" smtClean="0"/>
              <a:t>12 October 2023</a:t>
            </a:fld>
            <a:endParaRPr lang="en-GB" dirty="0"/>
          </a:p>
        </p:txBody>
      </p:sp>
      <p:sp>
        <p:nvSpPr>
          <p:cNvPr id="8" name="Footer Placeholder 7">
            <a:extLst>
              <a:ext uri="{FF2B5EF4-FFF2-40B4-BE49-F238E27FC236}">
                <a16:creationId xmlns:a16="http://schemas.microsoft.com/office/drawing/2014/main" id="{3AA9F291-64E1-988F-E635-D24D33A28F87}"/>
              </a:ext>
            </a:extLst>
          </p:cNvPr>
          <p:cNvSpPr>
            <a:spLocks noGrp="1"/>
          </p:cNvSpPr>
          <p:nvPr>
            <p:ph type="ftr" sz="quarter" idx="96"/>
          </p:nvPr>
        </p:nvSpPr>
        <p:spPr/>
        <p:txBody>
          <a:bodyPr/>
          <a:lstStyle/>
          <a:p>
            <a:r>
              <a:rPr lang="en-GB" dirty="0"/>
              <a:t>Inverter-Based Resource Working Group</a:t>
            </a:r>
          </a:p>
        </p:txBody>
      </p:sp>
      <p:sp>
        <p:nvSpPr>
          <p:cNvPr id="9" name="Slide Number Placeholder 8">
            <a:extLst>
              <a:ext uri="{FF2B5EF4-FFF2-40B4-BE49-F238E27FC236}">
                <a16:creationId xmlns:a16="http://schemas.microsoft.com/office/drawing/2014/main" id="{377C9501-5B54-810E-38C7-4CF15492F60C}"/>
              </a:ext>
            </a:extLst>
          </p:cNvPr>
          <p:cNvSpPr>
            <a:spLocks noGrp="1"/>
          </p:cNvSpPr>
          <p:nvPr>
            <p:ph type="sldNum" sz="quarter" idx="97"/>
          </p:nvPr>
        </p:nvSpPr>
        <p:spPr/>
        <p:txBody>
          <a:bodyPr/>
          <a:lstStyle/>
          <a:p>
            <a:fld id="{AFCB0DEF-0313-43CE-8806-B644FC9EC852}" type="slidenum">
              <a:rPr lang="en-GB" smtClean="0"/>
              <a:pPr/>
              <a:t>7</a:t>
            </a:fld>
            <a:endParaRPr lang="en-GB" dirty="0"/>
          </a:p>
        </p:txBody>
      </p:sp>
      <p:pic>
        <p:nvPicPr>
          <p:cNvPr id="10" name="Picture 9">
            <a:extLst>
              <a:ext uri="{FF2B5EF4-FFF2-40B4-BE49-F238E27FC236}">
                <a16:creationId xmlns:a16="http://schemas.microsoft.com/office/drawing/2014/main" id="{20DC799E-60C4-BFEC-1033-6706E79537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34050" y="3784805"/>
            <a:ext cx="6141515" cy="2708070"/>
          </a:xfrm>
          <a:prstGeom prst="rect">
            <a:avLst/>
          </a:prstGeom>
        </p:spPr>
      </p:pic>
      <p:sp>
        <p:nvSpPr>
          <p:cNvPr id="18" name="TextBox 17">
            <a:extLst>
              <a:ext uri="{FF2B5EF4-FFF2-40B4-BE49-F238E27FC236}">
                <a16:creationId xmlns:a16="http://schemas.microsoft.com/office/drawing/2014/main" id="{36C67668-804A-31F2-CAB7-1AFA8FEBCA7E}"/>
              </a:ext>
            </a:extLst>
          </p:cNvPr>
          <p:cNvSpPr txBox="1"/>
          <p:nvPr/>
        </p:nvSpPr>
        <p:spPr>
          <a:xfrm>
            <a:off x="216694" y="4609137"/>
            <a:ext cx="5517356" cy="1345048"/>
          </a:xfrm>
          <a:prstGeom prst="rect">
            <a:avLst/>
          </a:prstGeom>
          <a:noFill/>
        </p:spPr>
        <p:txBody>
          <a:bodyPr wrap="square">
            <a:spAutoFit/>
          </a:bodyPr>
          <a:lstStyle/>
          <a:p>
            <a:pPr>
              <a:lnSpc>
                <a:spcPct val="150000"/>
              </a:lnSpc>
            </a:pPr>
            <a:r>
              <a:rPr lang="en-US" sz="1400" b="1" dirty="0"/>
              <a:t>Multiple Fault Ride-Through (FRT) is essential for maintaining grid stability. However, requirements should consider exemptions for energy dissipation, depending on the specific configuration of the project.</a:t>
            </a:r>
          </a:p>
        </p:txBody>
      </p:sp>
      <p:pic>
        <p:nvPicPr>
          <p:cNvPr id="20" name="Picture 19">
            <a:extLst>
              <a:ext uri="{FF2B5EF4-FFF2-40B4-BE49-F238E27FC236}">
                <a16:creationId xmlns:a16="http://schemas.microsoft.com/office/drawing/2014/main" id="{32799CF3-6877-D4AB-E7F8-D5CAACA648D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35405" y="365125"/>
            <a:ext cx="3464514" cy="3464514"/>
          </a:xfrm>
          <a:prstGeom prst="rect">
            <a:avLst/>
          </a:prstGeom>
        </p:spPr>
      </p:pic>
    </p:spTree>
    <p:extLst>
      <p:ext uri="{BB962C8B-B14F-4D97-AF65-F5344CB8AC3E}">
        <p14:creationId xmlns:p14="http://schemas.microsoft.com/office/powerpoint/2010/main" val="24008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oter Placeholder 7">
            <a:extLst>
              <a:ext uri="{FF2B5EF4-FFF2-40B4-BE49-F238E27FC236}">
                <a16:creationId xmlns:a16="http://schemas.microsoft.com/office/drawing/2014/main" id="{2D5D34D5-3F88-93CD-46E1-BC3311969FCE}"/>
              </a:ext>
            </a:extLst>
          </p:cNvPr>
          <p:cNvPicPr>
            <a:picLocks noChangeAspect="1"/>
          </p:cNvPicPr>
          <p:nvPr>
            <p:custDataLst>
              <p:tags r:id="rId1"/>
            </p:custDataLst>
          </p:nvPr>
        </p:nvPicPr>
        <p:blipFill rotWithShape="1">
          <a:blip r:embed="rId3">
            <a:alphaModFix amt="35000"/>
          </a:blip>
          <a:srcRect t="5963" b="9641"/>
          <a:stretch/>
        </p:blipFill>
        <p:spPr>
          <a:xfrm>
            <a:off x="0" y="0"/>
            <a:ext cx="12192000" cy="6858000"/>
          </a:xfrm>
          <a:prstGeom prst="rect">
            <a:avLst/>
          </a:prstGeom>
        </p:spPr>
      </p:pic>
      <p:sp>
        <p:nvSpPr>
          <p:cNvPr id="6" name="Date Placeholder 5">
            <a:extLst>
              <a:ext uri="{FF2B5EF4-FFF2-40B4-BE49-F238E27FC236}">
                <a16:creationId xmlns:a16="http://schemas.microsoft.com/office/drawing/2014/main" id="{8CE3EBE2-D05A-4324-B72F-F0A4EB25CC78}"/>
              </a:ext>
            </a:extLst>
          </p:cNvPr>
          <p:cNvSpPr>
            <a:spLocks noGrp="1"/>
          </p:cNvSpPr>
          <p:nvPr>
            <p:ph type="dt" sz="half" idx="12"/>
          </p:nvPr>
        </p:nvSpPr>
        <p:spPr/>
        <p:txBody>
          <a:bodyPr/>
          <a:lstStyle/>
          <a:p>
            <a:fld id="{C0E4C89E-291A-429C-A0B8-9369E452A3BE}" type="datetime4">
              <a:rPr lang="en-GB" smtClean="0"/>
              <a:t>12 October 2023</a:t>
            </a:fld>
            <a:endParaRPr lang="en-GB" dirty="0"/>
          </a:p>
        </p:txBody>
      </p:sp>
      <p:sp>
        <p:nvSpPr>
          <p:cNvPr id="8" name="Title 7">
            <a:extLst>
              <a:ext uri="{FF2B5EF4-FFF2-40B4-BE49-F238E27FC236}">
                <a16:creationId xmlns:a16="http://schemas.microsoft.com/office/drawing/2014/main" id="{F2BC6D39-16D0-4CA5-9E81-BECD01B36162}"/>
              </a:ext>
            </a:extLst>
          </p:cNvPr>
          <p:cNvSpPr txBox="1">
            <a:spLocks/>
          </p:cNvSpPr>
          <p:nvPr/>
        </p:nvSpPr>
        <p:spPr>
          <a:xfrm>
            <a:off x="387489" y="2115814"/>
            <a:ext cx="11352213" cy="1902393"/>
          </a:xfrm>
          <a:prstGeom prst="rect">
            <a:avLst/>
          </a:prstGeom>
        </p:spPr>
        <p:txBody>
          <a:bodyPr/>
          <a:lstStyle>
            <a:defPPr>
              <a:defRPr lang="en-US"/>
            </a:defPPr>
            <a:lvl1pPr algn="ctr" defTabSz="914377">
              <a:lnSpc>
                <a:spcPct val="90000"/>
              </a:lnSpc>
              <a:spcBef>
                <a:spcPct val="0"/>
              </a:spcBef>
              <a:buNone/>
              <a:defRPr sz="6600" b="1">
                <a:solidFill>
                  <a:srgbClr val="004281"/>
                </a:solidFill>
                <a:effectLst>
                  <a:outerShdw blurRad="38100" dist="38100" dir="2700000" algn="tl">
                    <a:srgbClr val="000000">
                      <a:alpha val="43137"/>
                    </a:srgbClr>
                  </a:outerShdw>
                </a:effectLst>
                <a:latin typeface="+mj-lt"/>
                <a:ea typeface="+mj-ea"/>
                <a:cs typeface="Arial" panose="020B0604020202020204" pitchFamily="34" charset="0"/>
              </a:defRPr>
            </a:lvl1pPr>
          </a:lstStyle>
          <a:p>
            <a:r>
              <a:rPr lang="en-US" dirty="0"/>
              <a:t>Phase Jump</a:t>
            </a:r>
          </a:p>
        </p:txBody>
      </p:sp>
    </p:spTree>
    <p:extLst>
      <p:ext uri="{BB962C8B-B14F-4D97-AF65-F5344CB8AC3E}">
        <p14:creationId xmlns:p14="http://schemas.microsoft.com/office/powerpoint/2010/main" val="3554844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89382C-7307-CDB0-C6CC-FA432E07386A}"/>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3FEBC9C5-7D5F-AC98-1027-7D1B90745F46}"/>
              </a:ext>
            </a:extLst>
          </p:cNvPr>
          <p:cNvSpPr>
            <a:spLocks noGrp="1"/>
          </p:cNvSpPr>
          <p:nvPr>
            <p:ph type="title"/>
          </p:nvPr>
        </p:nvSpPr>
        <p:spPr/>
        <p:txBody>
          <a:bodyPr/>
          <a:lstStyle/>
          <a:p>
            <a:r>
              <a:rPr lang="en-US" dirty="0"/>
              <a:t>Phase Jump</a:t>
            </a:r>
          </a:p>
        </p:txBody>
      </p:sp>
      <p:sp>
        <p:nvSpPr>
          <p:cNvPr id="3" name="Text Placeholder 2">
            <a:extLst>
              <a:ext uri="{FF2B5EF4-FFF2-40B4-BE49-F238E27FC236}">
                <a16:creationId xmlns:a16="http://schemas.microsoft.com/office/drawing/2014/main" id="{2F817B42-F04C-B9B8-C9CF-317508E6E81F}"/>
              </a:ext>
            </a:extLst>
          </p:cNvPr>
          <p:cNvSpPr>
            <a:spLocks noGrp="1"/>
          </p:cNvSpPr>
          <p:nvPr>
            <p:ph type="body" sz="quarter" idx="12"/>
          </p:nvPr>
        </p:nvSpPr>
        <p:spPr/>
        <p:txBody>
          <a:bodyPr/>
          <a:lstStyle/>
          <a:p>
            <a:r>
              <a:rPr lang="en-US" dirty="0"/>
              <a:t>Scenarios</a:t>
            </a:r>
          </a:p>
        </p:txBody>
      </p:sp>
      <p:sp>
        <p:nvSpPr>
          <p:cNvPr id="8" name="Text Placeholder 7">
            <a:extLst>
              <a:ext uri="{FF2B5EF4-FFF2-40B4-BE49-F238E27FC236}">
                <a16:creationId xmlns:a16="http://schemas.microsoft.com/office/drawing/2014/main" id="{1295CC6D-936A-5354-40DC-F83A4642095C}"/>
              </a:ext>
            </a:extLst>
          </p:cNvPr>
          <p:cNvSpPr>
            <a:spLocks noGrp="1"/>
          </p:cNvSpPr>
          <p:nvPr>
            <p:ph type="body" sz="quarter" idx="45"/>
          </p:nvPr>
        </p:nvSpPr>
        <p:spPr>
          <a:xfrm>
            <a:off x="369093" y="3792648"/>
            <a:ext cx="11216103" cy="2743202"/>
          </a:xfrm>
        </p:spPr>
        <p:txBody>
          <a:bodyPr/>
          <a:lstStyle/>
          <a:p>
            <a:pPr algn="l"/>
            <a:r>
              <a:rPr lang="en-US" b="1" i="0" dirty="0">
                <a:effectLst/>
              </a:rPr>
              <a:t>2. Sudden Change in Load:</a:t>
            </a:r>
          </a:p>
          <a:p>
            <a:pPr algn="l"/>
            <a:r>
              <a:rPr lang="en-US" b="1" i="0" dirty="0">
                <a:solidFill>
                  <a:srgbClr val="374151"/>
                </a:solidFill>
                <a:effectLst/>
              </a:rPr>
              <a:t>Connection/Disconnection of loads:</a:t>
            </a:r>
            <a:r>
              <a:rPr lang="en-US" b="0" i="0" dirty="0">
                <a:solidFill>
                  <a:srgbClr val="374151"/>
                </a:solidFill>
                <a:effectLst/>
              </a:rPr>
              <a:t> Sudden connections of large electrical loads can cause a drop or increase in system voltage and frequency. The generators will adjust their power output, but during the adjustment, phase jumps can occur.</a:t>
            </a:r>
          </a:p>
          <a:p>
            <a:endParaRPr lang="en-US" b="1" dirty="0">
              <a:solidFill>
                <a:srgbClr val="374151"/>
              </a:solidFill>
            </a:endParaRPr>
          </a:p>
          <a:p>
            <a:pPr algn="l"/>
            <a:r>
              <a:rPr lang="en-US" b="1" i="0" dirty="0">
                <a:effectLst/>
              </a:rPr>
              <a:t>3. Switching Operations:</a:t>
            </a:r>
          </a:p>
          <a:p>
            <a:pPr algn="l"/>
            <a:r>
              <a:rPr lang="en-US" b="1" i="0" dirty="0">
                <a:solidFill>
                  <a:srgbClr val="374151"/>
                </a:solidFill>
                <a:effectLst/>
              </a:rPr>
              <a:t>Switching on/off of capacitor banks:</a:t>
            </a:r>
            <a:r>
              <a:rPr lang="en-US" b="0" i="0" dirty="0">
                <a:solidFill>
                  <a:srgbClr val="374151"/>
                </a:solidFill>
                <a:effectLst/>
              </a:rPr>
              <a:t>  Switching of compensation devices, can cause transient voltage variations due to the abrupt change in reactive power in the system, potentially leading to phase jumps.</a:t>
            </a:r>
          </a:p>
          <a:p>
            <a:pPr algn="l">
              <a:buFont typeface="Arial" panose="020B0604020202020204" pitchFamily="34" charset="0"/>
              <a:buChar char="•"/>
            </a:pPr>
            <a:r>
              <a:rPr lang="en-US" b="1" i="0" dirty="0">
                <a:solidFill>
                  <a:srgbClr val="374151"/>
                </a:solidFill>
                <a:effectLst/>
              </a:rPr>
              <a:t>Switching on/off of large transformers or lines:</a:t>
            </a:r>
            <a:r>
              <a:rPr lang="en-US" b="0" i="0" dirty="0">
                <a:solidFill>
                  <a:srgbClr val="374151"/>
                </a:solidFill>
                <a:effectLst/>
              </a:rPr>
              <a:t> Engaging or disengaging large transmission elements, especially when the system is under heavy load, can cause voltage and power flow disturbances, which can disturb the phase angles across the system.</a:t>
            </a:r>
            <a:endParaRPr lang="en-US" b="1" i="0" dirty="0">
              <a:effectLst/>
            </a:endParaRPr>
          </a:p>
          <a:p>
            <a:br>
              <a:rPr lang="en-US" b="0" i="0" dirty="0">
                <a:solidFill>
                  <a:srgbClr val="374151"/>
                </a:solidFill>
                <a:effectLst/>
              </a:rPr>
            </a:br>
            <a:endParaRPr lang="en-US" b="1" i="0" dirty="0">
              <a:effectLst/>
            </a:endParaRPr>
          </a:p>
          <a:p>
            <a:br>
              <a:rPr lang="en-US" b="0" i="0" dirty="0">
                <a:solidFill>
                  <a:srgbClr val="374151"/>
                </a:solidFill>
                <a:effectLst/>
              </a:rPr>
            </a:br>
            <a:endParaRPr lang="en-US" dirty="0"/>
          </a:p>
        </p:txBody>
      </p:sp>
      <p:sp>
        <p:nvSpPr>
          <p:cNvPr id="5" name="Date Placeholder 4">
            <a:extLst>
              <a:ext uri="{FF2B5EF4-FFF2-40B4-BE49-F238E27FC236}">
                <a16:creationId xmlns:a16="http://schemas.microsoft.com/office/drawing/2014/main" id="{8327C362-BD31-5902-4F7D-6033522EBE47}"/>
              </a:ext>
            </a:extLst>
          </p:cNvPr>
          <p:cNvSpPr>
            <a:spLocks noGrp="1"/>
          </p:cNvSpPr>
          <p:nvPr>
            <p:ph type="dt" sz="half" idx="95"/>
          </p:nvPr>
        </p:nvSpPr>
        <p:spPr/>
        <p:txBody>
          <a:bodyPr/>
          <a:lstStyle/>
          <a:p>
            <a:fld id="{87DAD8C9-C8E7-4622-8A5D-2EE5EC66ACFD}" type="datetime4">
              <a:rPr lang="en-GB" smtClean="0"/>
              <a:t>12 October 2023</a:t>
            </a:fld>
            <a:endParaRPr lang="en-GB" dirty="0"/>
          </a:p>
        </p:txBody>
      </p:sp>
      <p:sp>
        <p:nvSpPr>
          <p:cNvPr id="6" name="Footer Placeholder 5">
            <a:extLst>
              <a:ext uri="{FF2B5EF4-FFF2-40B4-BE49-F238E27FC236}">
                <a16:creationId xmlns:a16="http://schemas.microsoft.com/office/drawing/2014/main" id="{2A56EA0A-AE59-0997-81AE-7AB627FD72BB}"/>
              </a:ext>
            </a:extLst>
          </p:cNvPr>
          <p:cNvSpPr>
            <a:spLocks noGrp="1"/>
          </p:cNvSpPr>
          <p:nvPr>
            <p:ph type="ftr" sz="quarter" idx="96"/>
          </p:nvPr>
        </p:nvSpPr>
        <p:spPr/>
        <p:txBody>
          <a:bodyPr/>
          <a:lstStyle/>
          <a:p>
            <a:r>
              <a:rPr lang="en-GB" dirty="0"/>
              <a:t>Inverter-Based Resource Working Group</a:t>
            </a:r>
          </a:p>
        </p:txBody>
      </p:sp>
      <p:sp>
        <p:nvSpPr>
          <p:cNvPr id="7" name="Slide Number Placeholder 6">
            <a:extLst>
              <a:ext uri="{FF2B5EF4-FFF2-40B4-BE49-F238E27FC236}">
                <a16:creationId xmlns:a16="http://schemas.microsoft.com/office/drawing/2014/main" id="{74B32C49-B811-F411-1174-A69F0AE61BBF}"/>
              </a:ext>
            </a:extLst>
          </p:cNvPr>
          <p:cNvSpPr>
            <a:spLocks noGrp="1"/>
          </p:cNvSpPr>
          <p:nvPr>
            <p:ph type="sldNum" sz="quarter" idx="97"/>
          </p:nvPr>
        </p:nvSpPr>
        <p:spPr/>
        <p:txBody>
          <a:bodyPr/>
          <a:lstStyle/>
          <a:p>
            <a:fld id="{AFCB0DEF-0313-43CE-8806-B644FC9EC852}" type="slidenum">
              <a:rPr lang="en-GB" smtClean="0"/>
              <a:pPr/>
              <a:t>9</a:t>
            </a:fld>
            <a:endParaRPr lang="en-GB" dirty="0"/>
          </a:p>
        </p:txBody>
      </p:sp>
      <p:pic>
        <p:nvPicPr>
          <p:cNvPr id="15" name="Picture 14">
            <a:extLst>
              <a:ext uri="{FF2B5EF4-FFF2-40B4-BE49-F238E27FC236}">
                <a16:creationId xmlns:a16="http://schemas.microsoft.com/office/drawing/2014/main" id="{B23120EB-BAC0-C2D3-BED3-51BE2E25C8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75137" y="236205"/>
            <a:ext cx="7319239" cy="4196592"/>
          </a:xfrm>
          <a:prstGeom prst="rect">
            <a:avLst/>
          </a:prstGeom>
        </p:spPr>
      </p:pic>
      <p:sp>
        <p:nvSpPr>
          <p:cNvPr id="16" name="Text Placeholder 7">
            <a:extLst>
              <a:ext uri="{FF2B5EF4-FFF2-40B4-BE49-F238E27FC236}">
                <a16:creationId xmlns:a16="http://schemas.microsoft.com/office/drawing/2014/main" id="{BF86422E-3749-2166-7310-DA44FC4E3908}"/>
              </a:ext>
            </a:extLst>
          </p:cNvPr>
          <p:cNvSpPr txBox="1">
            <a:spLocks/>
          </p:cNvSpPr>
          <p:nvPr/>
        </p:nvSpPr>
        <p:spPr>
          <a:xfrm>
            <a:off x="369094" y="1631105"/>
            <a:ext cx="5108418" cy="4808128"/>
          </a:xfrm>
          <a:prstGeom prst="rect">
            <a:avLst/>
          </a:prstGeom>
        </p:spPr>
        <p:txBody>
          <a:bodyPr vert="horz" lIns="91440" tIns="45720" rIns="91440" bIns="45720" rtlCol="0">
            <a:noAutofit/>
          </a:bodyPr>
          <a:lstStyle>
            <a:lvl1pPr marL="0" indent="0" algn="l" defTabSz="914377" rtl="0" eaLnBrk="1" latinLnBrk="0" hangingPunct="1">
              <a:spcBef>
                <a:spcPts val="0"/>
              </a:spcBef>
              <a:spcAft>
                <a:spcPts val="530"/>
              </a:spcAft>
              <a:buClrTx/>
              <a:buFont typeface="Arial" panose="020B0604020202020204" pitchFamily="34" charset="0"/>
              <a:buNone/>
              <a:defRPr lang="en-GB" sz="1400" kern="1200" noProof="0">
                <a:solidFill>
                  <a:schemeClr val="tx1"/>
                </a:solidFill>
                <a:latin typeface="+mn-lt"/>
                <a:ea typeface="+mn-ea"/>
                <a:cs typeface="Arial" panose="020B0604020202020204" pitchFamily="34" charset="0"/>
              </a:defRPr>
            </a:lvl1pPr>
            <a:lvl2pPr marL="360000" indent="-180000" algn="l" defTabSz="914377" rtl="0" eaLnBrk="1" latinLnBrk="0" hangingPunct="1">
              <a:spcBef>
                <a:spcPts val="0"/>
              </a:spcBef>
              <a:spcAft>
                <a:spcPts val="530"/>
              </a:spcAft>
              <a:buClrTx/>
              <a:buFont typeface="Arial" panose="020B0604020202020204" pitchFamily="34" charset="0"/>
              <a:buChar char="•"/>
              <a:defRPr lang="en-GB" sz="1400" kern="1200" noProof="0">
                <a:solidFill>
                  <a:schemeClr val="tx1"/>
                </a:solidFill>
                <a:latin typeface="+mn-lt"/>
                <a:ea typeface="+mn-ea"/>
                <a:cs typeface="Arial" panose="020B0604020202020204" pitchFamily="34" charset="0"/>
              </a:defRPr>
            </a:lvl2pPr>
            <a:lvl3pPr marL="540000" indent="-180000" algn="l" defTabSz="914377" rtl="0" eaLnBrk="1" latinLnBrk="0" hangingPunct="1">
              <a:spcBef>
                <a:spcPts val="0"/>
              </a:spcBef>
              <a:spcAft>
                <a:spcPts val="533"/>
              </a:spcAft>
              <a:buClrTx/>
              <a:buFont typeface="Arial" panose="020B0604020202020204" pitchFamily="34" charset="0"/>
              <a:buChar char="•"/>
              <a:defRPr lang="en-GB" sz="1400" kern="1200" noProof="0">
                <a:solidFill>
                  <a:schemeClr val="tx1"/>
                </a:solidFill>
                <a:latin typeface="+mn-lt"/>
                <a:ea typeface="+mn-ea"/>
                <a:cs typeface="Arial" panose="020B0604020202020204" pitchFamily="34" charset="0"/>
              </a:defRPr>
            </a:lvl3pPr>
            <a:lvl4pPr marL="720000" indent="-180000" algn="l" defTabSz="914377" rtl="0" eaLnBrk="1" latinLnBrk="0" hangingPunct="1">
              <a:spcBef>
                <a:spcPts val="0"/>
              </a:spcBef>
              <a:spcAft>
                <a:spcPts val="530"/>
              </a:spcAft>
              <a:buClrTx/>
              <a:buFont typeface="Arial" panose="020B0604020202020204" pitchFamily="34" charset="0"/>
              <a:buChar char="•"/>
              <a:defRPr lang="en-GB" sz="1400" kern="1200" noProof="0">
                <a:solidFill>
                  <a:schemeClr val="tx1"/>
                </a:solidFill>
                <a:latin typeface="+mn-lt"/>
                <a:ea typeface="+mn-ea"/>
                <a:cs typeface="Arial" panose="020B0604020202020204" pitchFamily="34" charset="0"/>
              </a:defRPr>
            </a:lvl4pPr>
            <a:lvl5pPr marL="900000" indent="-180000" algn="l" defTabSz="914377" rtl="0" eaLnBrk="1" latinLnBrk="0" hangingPunct="1">
              <a:spcBef>
                <a:spcPts val="0"/>
              </a:spcBef>
              <a:spcAft>
                <a:spcPts val="530"/>
              </a:spcAft>
              <a:buClrTx/>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900000" indent="-180000" algn="l" defTabSz="914377" rtl="0" eaLnBrk="1" latinLnBrk="0" hangingPunct="1">
              <a:spcBef>
                <a:spcPts val="0"/>
              </a:spcBef>
              <a:spcAft>
                <a:spcPts val="530"/>
              </a:spcAft>
              <a:buFont typeface="Arial" panose="020B0604020202020204" pitchFamily="34" charset="0"/>
              <a:buChar char="•"/>
              <a:defRPr sz="1400" kern="1200">
                <a:solidFill>
                  <a:schemeClr val="tx1"/>
                </a:solidFill>
                <a:latin typeface="+mn-lt"/>
                <a:ea typeface="+mn-ea"/>
                <a:cs typeface="+mn-cs"/>
              </a:defRPr>
            </a:lvl6pPr>
            <a:lvl7pPr marL="900000" indent="-180000" algn="l" defTabSz="914377" rtl="0" eaLnBrk="1" latinLnBrk="0" hangingPunct="1">
              <a:spcBef>
                <a:spcPts val="0"/>
              </a:spcBef>
              <a:spcAft>
                <a:spcPts val="530"/>
              </a:spcAft>
              <a:buFont typeface="Arial" panose="020B0604020202020204" pitchFamily="34" charset="0"/>
              <a:buChar char="•"/>
              <a:defRPr sz="1400" kern="1200">
                <a:solidFill>
                  <a:schemeClr val="tx1"/>
                </a:solidFill>
                <a:latin typeface="+mn-lt"/>
                <a:ea typeface="+mn-ea"/>
                <a:cs typeface="+mn-cs"/>
              </a:defRPr>
            </a:lvl7pPr>
            <a:lvl8pPr marL="900000" indent="-180000" algn="l" defTabSz="914377" rtl="0" eaLnBrk="1" latinLnBrk="0" hangingPunct="1">
              <a:spcBef>
                <a:spcPts val="0"/>
              </a:spcBef>
              <a:spcAft>
                <a:spcPts val="530"/>
              </a:spcAft>
              <a:buFont typeface="Arial" panose="020B0604020202020204" pitchFamily="34" charset="0"/>
              <a:buChar char="•"/>
              <a:defRPr sz="1400" kern="1200">
                <a:solidFill>
                  <a:schemeClr val="tx1"/>
                </a:solidFill>
                <a:latin typeface="+mn-lt"/>
                <a:ea typeface="+mn-ea"/>
                <a:cs typeface="+mn-cs"/>
              </a:defRPr>
            </a:lvl8pPr>
            <a:lvl9pPr marL="900000" indent="-180000" algn="l" defTabSz="914377" rtl="0" eaLnBrk="1" latinLnBrk="0" hangingPunct="1">
              <a:spcBef>
                <a:spcPts val="0"/>
              </a:spcBef>
              <a:spcAft>
                <a:spcPts val="530"/>
              </a:spcAft>
              <a:buFont typeface="Arial" panose="020B0604020202020204" pitchFamily="34" charset="0"/>
              <a:buChar char="•"/>
              <a:defRPr sz="14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US" b="1" dirty="0"/>
              <a:t>Faults and Short Circuits:</a:t>
            </a:r>
          </a:p>
          <a:p>
            <a:r>
              <a:rPr lang="en-US" b="1" dirty="0">
                <a:solidFill>
                  <a:srgbClr val="374151"/>
                </a:solidFill>
              </a:rPr>
              <a:t>Three-phase faults:</a:t>
            </a:r>
            <a:r>
              <a:rPr lang="en-US" dirty="0">
                <a:solidFill>
                  <a:srgbClr val="374151"/>
                </a:solidFill>
              </a:rPr>
              <a:t> An instantaneous short circuit across all three phases can create a sudden drop in voltage and induce high fault currents, leading to phase jumps.</a:t>
            </a:r>
          </a:p>
          <a:p>
            <a:endParaRPr lang="en-US" dirty="0">
              <a:solidFill>
                <a:srgbClr val="374151"/>
              </a:solidFill>
            </a:endParaRPr>
          </a:p>
          <a:p>
            <a:r>
              <a:rPr lang="en-US" b="1" dirty="0">
                <a:solidFill>
                  <a:srgbClr val="374151"/>
                </a:solidFill>
              </a:rPr>
              <a:t>Single-phase faults:</a:t>
            </a:r>
            <a:r>
              <a:rPr lang="en-US" dirty="0">
                <a:solidFill>
                  <a:srgbClr val="374151"/>
                </a:solidFill>
              </a:rPr>
              <a:t> They can cause an imbalance in the system by disrupting one of the phases, again potentially causing phase jumps.</a:t>
            </a:r>
            <a:endParaRPr lang="en-US" dirty="0"/>
          </a:p>
        </p:txBody>
      </p:sp>
    </p:spTree>
    <p:extLst>
      <p:ext uri="{BB962C8B-B14F-4D97-AF65-F5344CB8AC3E}">
        <p14:creationId xmlns:p14="http://schemas.microsoft.com/office/powerpoint/2010/main" val="242425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b1660943335303fd076beb9&quot;,&quot;SmartGridHorizontal&quot;:0,&quot;LinkedExcelSources&quot;:{},&quot;LinkedProjectSources&quot;:{},&quot;FlowConfig&quot;:{&quot;Canvas&quot;:{&quot;Slide&quot;:-1,&quot;Width&quot;:0,&quot;Height&quot;:0},&quot;Timeline&quot;:{&quot;Actions&quot;:[]}},&quot;LinkedSlideMergeSources&quot;:{},&quot;LinkedSharePointSlideMergeSources&quo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3fd10be4-c0f1-4c34-8ea2-a108064a805e.jpe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5H6JzsHkAoQVsivdmZ2kA"/>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daea4976-430e-4d73-a078-c0c422d1acd2.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heme/theme1.xml><?xml version="1.0" encoding="utf-8"?>
<a:theme xmlns:a="http://schemas.openxmlformats.org/drawingml/2006/main" name="Vestas Template">
  <a:themeElements>
    <a:clrScheme name="Vestas 2023">
      <a:dk1>
        <a:srgbClr val="000000"/>
      </a:dk1>
      <a:lt1>
        <a:srgbClr val="FFFFFF"/>
      </a:lt1>
      <a:dk2>
        <a:srgbClr val="1F3144"/>
      </a:dk2>
      <a:lt2>
        <a:srgbClr val="FFFFFF"/>
      </a:lt2>
      <a:accent1>
        <a:srgbClr val="005AFF"/>
      </a:accent1>
      <a:accent2>
        <a:srgbClr val="19736E"/>
      </a:accent2>
      <a:accent3>
        <a:srgbClr val="A2A9B1"/>
      </a:accent3>
      <a:accent4>
        <a:srgbClr val="E17D28"/>
      </a:accent4>
      <a:accent5>
        <a:srgbClr val="1F3144"/>
      </a:accent5>
      <a:accent6>
        <a:srgbClr val="772219"/>
      </a:accent6>
      <a:hlink>
        <a:srgbClr val="005AFF"/>
      </a:hlink>
      <a:folHlink>
        <a:srgbClr val="4BA6F7"/>
      </a:folHlink>
    </a:clrScheme>
    <a:fontScheme name="Vestas fo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tIns="46800" rIns="90000" bIns="46800" rtlCol="0">
        <a:spAutoFit/>
      </a:bodyPr>
      <a:lstStyle>
        <a:defPPr algn="l">
          <a:defRPr dirty="0" smtClean="0"/>
        </a:defPPr>
      </a:lstStyle>
    </a:txDef>
  </a:objectDefaults>
  <a:extraClrSchemeLst/>
  <a:custClrLst>
    <a:custClr name="Blue Sky 01">
      <a:srgbClr val="005AFF"/>
    </a:custClr>
    <a:custClr name="Blue Sky 02">
      <a:srgbClr val="4BA6F7"/>
    </a:custClr>
    <a:custClr name="Blue Sky 03">
      <a:srgbClr val="96C8F0"/>
    </a:custClr>
    <a:custClr name="Night Sky">
      <a:srgbClr val="1F3144"/>
    </a:custClr>
    <a:custClr name="Earth Green">
      <a:srgbClr val="19736E"/>
    </a:custClr>
    <a:custClr name="Earth Red">
      <a:srgbClr val="772219"/>
    </a:custClr>
    <a:custClr name="Earth Orange">
      <a:srgbClr val="E17D28"/>
    </a:custClr>
    <a:custClr name="Light Grey">
      <a:srgbClr val="E3E3E5"/>
    </a:custClr>
    <a:custClr name="Medium Grey">
      <a:srgbClr val="A2A9B1"/>
    </a:custClr>
    <a:custClr name="Dark Grey">
      <a:srgbClr val="606D7B"/>
    </a:custClr>
    <a:custClr name="Blue Sky 01 - 75%">
      <a:srgbClr val="4083FF"/>
    </a:custClr>
    <a:custClr name="Blue Sky 02 - 75%">
      <a:srgbClr val="78BCF9"/>
    </a:custClr>
    <a:custClr name="Blue Sky 03 - 75%">
      <a:srgbClr val="B0D6F4"/>
    </a:custClr>
    <a:custClr name="Night Sky - 75%">
      <a:srgbClr val="576573"/>
    </a:custClr>
    <a:custClr name="Earth Green - 75%">
      <a:srgbClr val="269692"/>
    </a:custClr>
    <a:custClr name="Earth Red - 75%">
      <a:srgbClr val="995953"/>
    </a:custClr>
    <a:custClr name="Earth Orange - 75%">
      <a:srgbClr val="E99E5E"/>
    </a:custClr>
    <a:custClr name="Light Grey - 75%">
      <a:srgbClr val="EAECEE"/>
    </a:custClr>
    <a:custClr name="Medium Grey - 75%">
      <a:srgbClr val="B9BFC4"/>
    </a:custClr>
    <a:custClr name="Dark Grey - 75%">
      <a:srgbClr val="88929C"/>
    </a:custClr>
    <a:custClr name="Blue Sky 01 - 50%">
      <a:srgbClr val="80ADFF"/>
    </a:custClr>
    <a:custClr name="Blue Sky 02 - 50%">
      <a:srgbClr val="A5D3FB"/>
    </a:custClr>
    <a:custClr name="Blue Sky 03 - 50%">
      <a:srgbClr val="CBE3F8"/>
    </a:custClr>
    <a:custClr name="Night Sky - 50%">
      <a:srgbClr val="8F98A1"/>
    </a:custClr>
    <a:custClr name="Earth Green - 50%">
      <a:srgbClr val="8CB9B7"/>
    </a:custClr>
    <a:custClr name="Earth Red - 50%">
      <a:srgbClr val="BB91AA"/>
    </a:custClr>
    <a:custClr name="Earth Orange - 50%">
      <a:srgbClr val="F0BE93"/>
    </a:custClr>
    <a:custClr name="Light Grey - 50%">
      <a:srgbClr val="F1F2F3"/>
    </a:custClr>
    <a:custClr name="Medium Grey - 50%">
      <a:srgbClr val="D1D4D8"/>
    </a:custClr>
    <a:custClr name="Dark Grey - 50%">
      <a:srgbClr val="B0B6BD"/>
    </a:custClr>
    <a:custClr name="Blue Sky 01 - 25%">
      <a:srgbClr val="BFD6FF"/>
    </a:custClr>
    <a:custClr name="Blue Sky 02 - 25%">
      <a:srgbClr val="D2E9FD"/>
    </a:custClr>
    <a:custClr name="Blue Sky 03 - 25%">
      <a:srgbClr val="E5F1FB"/>
    </a:custClr>
    <a:custClr name="Night Sky - 25%">
      <a:srgbClr val="C7CCD0"/>
    </a:custClr>
    <a:custClr name="Earth Green - 25%">
      <a:srgbClr val="C6DCDB"/>
    </a:custClr>
    <a:custClr name="Earth Red - 25%">
      <a:srgbClr val="DDC8C6"/>
    </a:custClr>
    <a:custClr name="Earth Orange - 25%">
      <a:srgbClr val="F8DFC9"/>
    </a:custClr>
    <a:custClr name="Light Grey - 25%">
      <a:srgbClr val="F8F9F9"/>
    </a:custClr>
    <a:custClr name="Medium Grey - 25%">
      <a:srgbClr val="E8EAEC"/>
    </a:custClr>
    <a:custClr name="Dark Grey - 25%">
      <a:srgbClr val="D7DBDE"/>
    </a:custClr>
    <a:custClr name="Black">
      <a:srgbClr val="231F20"/>
    </a:custClr>
    <a:custClr name="White">
      <a:srgbClr val="FFFFFF"/>
    </a:custClr>
  </a:custClrLst>
  <a:extLst>
    <a:ext uri="{05A4C25C-085E-4340-85A3-A5531E510DB2}">
      <thm15:themeFamily xmlns:thm15="http://schemas.microsoft.com/office/thememl/2012/main" name="Official Vestas PPT Template 2023.pptx" id="{1496C4E1-12FA-4417-85C5-9E051466553D}" vid="{13067D66-2678-4355-A15A-3E17E4B863B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Sky 01">
      <a:srgbClr val="005AFF"/>
    </a:custClr>
    <a:custClr name="Blue Sky 02">
      <a:srgbClr val="4BA6F7"/>
    </a:custClr>
    <a:custClr name="Blue Sky 03">
      <a:srgbClr val="96C8F0"/>
    </a:custClr>
    <a:custClr name="Night Sky">
      <a:srgbClr val="1F3144"/>
    </a:custClr>
    <a:custClr name="Earth Green">
      <a:srgbClr val="19736E"/>
    </a:custClr>
    <a:custClr name="Earth Red">
      <a:srgbClr val="772219"/>
    </a:custClr>
    <a:custClr name="Earth Orange">
      <a:srgbClr val="E17D28"/>
    </a:custClr>
    <a:custClr name="Light Grey">
      <a:srgbClr val="E3E3E5"/>
    </a:custClr>
    <a:custClr name="Medium Grey">
      <a:srgbClr val="A2A9B1"/>
    </a:custClr>
    <a:custClr name="Dark Grey">
      <a:srgbClr val="606D7B"/>
    </a:custClr>
    <a:custClr name="Blue Sky 01 - 75%">
      <a:srgbClr val="4083FF"/>
    </a:custClr>
    <a:custClr name="Blue Sky 02 - 75%">
      <a:srgbClr val="78BCF9"/>
    </a:custClr>
    <a:custClr name="Blue Sky 03 - 75%">
      <a:srgbClr val="B0D6F4"/>
    </a:custClr>
    <a:custClr name="Night Sky - 75%">
      <a:srgbClr val="576573"/>
    </a:custClr>
    <a:custClr name="Earth Green - 75%">
      <a:srgbClr val="269692"/>
    </a:custClr>
    <a:custClr name="Earth Red - 75%">
      <a:srgbClr val="995953"/>
    </a:custClr>
    <a:custClr name="Earth Orange - 75%">
      <a:srgbClr val="E99E5E"/>
    </a:custClr>
    <a:custClr name="Light Grey - 75%">
      <a:srgbClr val="EAECEE"/>
    </a:custClr>
    <a:custClr name="Medium Grey - 75%">
      <a:srgbClr val="B9BFC4"/>
    </a:custClr>
    <a:custClr name="Dark Grey - 75%">
      <a:srgbClr val="88929C"/>
    </a:custClr>
    <a:custClr name="Blue Sky 01 - 50%">
      <a:srgbClr val="80ADFF"/>
    </a:custClr>
    <a:custClr name="Blue Sky 02 - 50%">
      <a:srgbClr val="A5D3FB"/>
    </a:custClr>
    <a:custClr name="Blue Sky 03 - 50%">
      <a:srgbClr val="CBE3F8"/>
    </a:custClr>
    <a:custClr name="Night Sky - 50%">
      <a:srgbClr val="8F98A1"/>
    </a:custClr>
    <a:custClr name="Earth Green - 50%">
      <a:srgbClr val="8CB9B7"/>
    </a:custClr>
    <a:custClr name="Earth Red - 50%">
      <a:srgbClr val="BB91AA"/>
    </a:custClr>
    <a:custClr name="Earth Orange - 50%">
      <a:srgbClr val="F0BE93"/>
    </a:custClr>
    <a:custClr name="Light Grey - 50%">
      <a:srgbClr val="F1F2F3"/>
    </a:custClr>
    <a:custClr name="Medium Grey - 50%">
      <a:srgbClr val="D1D4D8"/>
    </a:custClr>
    <a:custClr name="Dark Grey - 50%">
      <a:srgbClr val="B0B6BD"/>
    </a:custClr>
    <a:custClr name="Blue Sky 01 - 25%">
      <a:srgbClr val="BFD6FF"/>
    </a:custClr>
    <a:custClr name="Blue Sky 02 - 25%">
      <a:srgbClr val="D2E9FD"/>
    </a:custClr>
    <a:custClr name="Blue Sky 03 - 25%">
      <a:srgbClr val="E5F1FB"/>
    </a:custClr>
    <a:custClr name="Night Sky - 25%">
      <a:srgbClr val="C7CCD0"/>
    </a:custClr>
    <a:custClr name="Earth Green - 25%">
      <a:srgbClr val="C6DCDB"/>
    </a:custClr>
    <a:custClr name="Earth Red - 25%">
      <a:srgbClr val="DDC8C6"/>
    </a:custClr>
    <a:custClr name="Earth Orange - 25%">
      <a:srgbClr val="F8DFC9"/>
    </a:custClr>
    <a:custClr name="Light Grey - 25%">
      <a:srgbClr val="F8F9F9"/>
    </a:custClr>
    <a:custClr name="Medium Grey - 25%">
      <a:srgbClr val="E8EAEC"/>
    </a:custClr>
    <a:custClr name="Dark Grey - 25%">
      <a:srgbClr val="D7DBDE"/>
    </a:custClr>
    <a:custClr name="Black">
      <a:srgbClr val="231F20"/>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Sky 01">
      <a:srgbClr val="005AFF"/>
    </a:custClr>
    <a:custClr name="Blue Sky 02">
      <a:srgbClr val="4BA6F7"/>
    </a:custClr>
    <a:custClr name="Blue Sky 03">
      <a:srgbClr val="96C8F0"/>
    </a:custClr>
    <a:custClr name="Night Sky">
      <a:srgbClr val="1F3144"/>
    </a:custClr>
    <a:custClr name="Earth Green">
      <a:srgbClr val="19736E"/>
    </a:custClr>
    <a:custClr name="Earth Red">
      <a:srgbClr val="772219"/>
    </a:custClr>
    <a:custClr name="Earth Orange">
      <a:srgbClr val="E17D28"/>
    </a:custClr>
    <a:custClr name="Light Grey">
      <a:srgbClr val="E3E3E5"/>
    </a:custClr>
    <a:custClr name="Medium Grey">
      <a:srgbClr val="A2A9B1"/>
    </a:custClr>
    <a:custClr name="Dark Grey">
      <a:srgbClr val="606D7B"/>
    </a:custClr>
    <a:custClr name="Blue Sky 01 - 75%">
      <a:srgbClr val="4083FF"/>
    </a:custClr>
    <a:custClr name="Blue Sky 02 - 75%">
      <a:srgbClr val="78BCF9"/>
    </a:custClr>
    <a:custClr name="Blue Sky 03 - 75%">
      <a:srgbClr val="B0D6F4"/>
    </a:custClr>
    <a:custClr name="Night Sky - 75%">
      <a:srgbClr val="576573"/>
    </a:custClr>
    <a:custClr name="Earth Green - 75%">
      <a:srgbClr val="269692"/>
    </a:custClr>
    <a:custClr name="Earth Red - 75%">
      <a:srgbClr val="995953"/>
    </a:custClr>
    <a:custClr name="Earth Orange - 75%">
      <a:srgbClr val="E99E5E"/>
    </a:custClr>
    <a:custClr name="Light Grey - 75%">
      <a:srgbClr val="EAECEE"/>
    </a:custClr>
    <a:custClr name="Medium Grey - 75%">
      <a:srgbClr val="B9BFC4"/>
    </a:custClr>
    <a:custClr name="Dark Grey - 75%">
      <a:srgbClr val="88929C"/>
    </a:custClr>
    <a:custClr name="Blue Sky 01 - 50%">
      <a:srgbClr val="80ADFF"/>
    </a:custClr>
    <a:custClr name="Blue Sky 02 - 50%">
      <a:srgbClr val="A5D3FB"/>
    </a:custClr>
    <a:custClr name="Blue Sky 03 - 50%">
      <a:srgbClr val="CBE3F8"/>
    </a:custClr>
    <a:custClr name="Night Sky - 50%">
      <a:srgbClr val="8F98A1"/>
    </a:custClr>
    <a:custClr name="Earth Green - 50%">
      <a:srgbClr val="8CB9B7"/>
    </a:custClr>
    <a:custClr name="Earth Red - 50%">
      <a:srgbClr val="BB91AA"/>
    </a:custClr>
    <a:custClr name="Earth Orange - 50%">
      <a:srgbClr val="F0BE93"/>
    </a:custClr>
    <a:custClr name="Light Grey - 50%">
      <a:srgbClr val="F1F2F3"/>
    </a:custClr>
    <a:custClr name="Medium Grey - 50%">
      <a:srgbClr val="D1D4D8"/>
    </a:custClr>
    <a:custClr name="Dark Grey - 50%">
      <a:srgbClr val="B0B6BD"/>
    </a:custClr>
    <a:custClr name="Blue Sky 01 - 25%">
      <a:srgbClr val="BFD6FF"/>
    </a:custClr>
    <a:custClr name="Blue Sky 02 - 25%">
      <a:srgbClr val="D2E9FD"/>
    </a:custClr>
    <a:custClr name="Blue Sky 03 - 25%">
      <a:srgbClr val="E5F1FB"/>
    </a:custClr>
    <a:custClr name="Night Sky - 25%">
      <a:srgbClr val="C7CCD0"/>
    </a:custClr>
    <a:custClr name="Earth Green - 25%">
      <a:srgbClr val="C6DCDB"/>
    </a:custClr>
    <a:custClr name="Earth Red - 25%">
      <a:srgbClr val="DDC8C6"/>
    </a:custClr>
    <a:custClr name="Earth Orange - 25%">
      <a:srgbClr val="F8DFC9"/>
    </a:custClr>
    <a:custClr name="Light Grey - 25%">
      <a:srgbClr val="F8F9F9"/>
    </a:custClr>
    <a:custClr name="Medium Grey - 25%">
      <a:srgbClr val="E8EAEC"/>
    </a:custClr>
    <a:custClr name="Dark Grey - 25%">
      <a:srgbClr val="D7DBDE"/>
    </a:custClr>
    <a:custClr name="Black">
      <a:srgbClr val="231F20"/>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6971577008522865","enableDocumentContentUpdater":true,"version":"1.3"}]]></TemplafySlideTemplateConfiguration>
</file>

<file path=customXml/item10.xml><?xml version="1.0" encoding="utf-8"?>
<TemplafySlideTemplateConfiguration><![CDATA[{"documentContentValidatorConfiguration":{"enableDocumentContentValidator":false,"documentContentValidatorVersion":0},"elementsMetadata":[],"slideId":"638094617403131033","enableDocumentContentUpdater":true,"version":"1.3"}]]></TemplafySlideTemplate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6971577008522865","enableDocumentContentUpdater":true,"version":"1.3"}]]></TemplafySlideTemplateConfiguration>
</file>

<file path=customXml/item5.xml><?xml version="1.0" encoding="utf-8"?>
<TemplafyFormConfiguration><![CDATA[{"formFields":[],"formDataEntries":[]}]]></TemplafyFormConfiguration>
</file>

<file path=customXml/item6.xml><?xml version="1.0" encoding="utf-8"?>
<TemplafySlideTemplateConfiguration><![CDATA[{"documentContentValidatorConfiguration":{"enableDocumentContentValidator":false,"documentContentValidatorVersion":0},"elementsMetadata":[],"slideId":"636971577008522865","enableDocumentContentUpdater":true,"version":"1.3"}]]></TemplafySlideTemplateConfiguration>
</file>

<file path=customXml/item7.xml><?xml version="1.0" encoding="utf-8"?>
<TemplafyTemplateConfiguration><![CDATA[{"elementsMetadata":[],"transformationConfigurations":[{"language":"{{DocumentLanguage}}","disableUpdates":false,"type":"proofingLanguage"}],"templateName":"Official Vestas PPT Template 2023","templateDescription":"","enableDocumentContentUpdater":true,"version":"1.3"}]]></Templafy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F216740-91C4-4ECA-9B46-AB7A288516DD}">
  <ds:schemaRefs/>
</ds:datastoreItem>
</file>

<file path=customXml/itemProps10.xml><?xml version="1.0" encoding="utf-8"?>
<ds:datastoreItem xmlns:ds="http://schemas.openxmlformats.org/officeDocument/2006/customXml" ds:itemID="{F366B4EA-A3FF-446C-99DD-C640E2F3EAA7}">
  <ds:schemaRefs/>
</ds:datastoreItem>
</file>

<file path=customXml/itemProps2.xml><?xml version="1.0" encoding="utf-8"?>
<ds:datastoreItem xmlns:ds="http://schemas.openxmlformats.org/officeDocument/2006/customXml" ds:itemID="{15E5DC7E-991D-4C6B-9495-5D3ABD5053AF}">
  <ds:schemaRefs/>
</ds:datastoreItem>
</file>

<file path=customXml/itemProps3.xml><?xml version="1.0" encoding="utf-8"?>
<ds:datastoreItem xmlns:ds="http://schemas.openxmlformats.org/officeDocument/2006/customXml" ds:itemID="{C169D2F6-DB78-46CE-8C35-20F9113995C8}">
  <ds:schemaRefs/>
</ds:datastoreItem>
</file>

<file path=customXml/itemProps4.xml><?xml version="1.0" encoding="utf-8"?>
<ds:datastoreItem xmlns:ds="http://schemas.openxmlformats.org/officeDocument/2006/customXml" ds:itemID="{CAF042BE-21D3-498C-9F7A-B98CCD0F2E24}">
  <ds:schemaRefs/>
</ds:datastoreItem>
</file>

<file path=customXml/itemProps5.xml><?xml version="1.0" encoding="utf-8"?>
<ds:datastoreItem xmlns:ds="http://schemas.openxmlformats.org/officeDocument/2006/customXml" ds:itemID="{CDF1B7C3-CE01-4825-86C1-C97B3A6AD839}">
  <ds:schemaRefs/>
</ds:datastoreItem>
</file>

<file path=customXml/itemProps6.xml><?xml version="1.0" encoding="utf-8"?>
<ds:datastoreItem xmlns:ds="http://schemas.openxmlformats.org/officeDocument/2006/customXml" ds:itemID="{F10CCCC0-9429-4747-9C02-5A88BD45B049}">
  <ds:schemaRefs/>
</ds:datastoreItem>
</file>

<file path=customXml/itemProps7.xml><?xml version="1.0" encoding="utf-8"?>
<ds:datastoreItem xmlns:ds="http://schemas.openxmlformats.org/officeDocument/2006/customXml" ds:itemID="{87913998-26AA-45B9-A851-4DB593748FEA}">
  <ds:schemaRefs/>
</ds:datastoreItem>
</file>

<file path=customXml/itemProps8.xml><?xml version="1.0" encoding="utf-8"?>
<ds:datastoreItem xmlns:ds="http://schemas.openxmlformats.org/officeDocument/2006/customXml" ds:itemID="{9BA21870-E95A-4651-A687-508DA8971304}">
  <ds:schemaRefs/>
</ds:datastoreItem>
</file>

<file path=customXml/itemProps9.xml><?xml version="1.0" encoding="utf-8"?>
<ds:datastoreItem xmlns:ds="http://schemas.openxmlformats.org/officeDocument/2006/customXml" ds:itemID="{067D27BB-822D-4646-8587-91C9F1A27F7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1195</Words>
  <Application>Microsoft Office PowerPoint</Application>
  <PresentationFormat>Widescreen</PresentationFormat>
  <Paragraphs>177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Vestas Template</vt:lpstr>
      <vt:lpstr>Multiple FRT &amp; Phase Jump NOGRR-245 / IEEE2800</vt:lpstr>
      <vt:lpstr>PowerPoint Presentation</vt:lpstr>
      <vt:lpstr>Multiple FRT</vt:lpstr>
      <vt:lpstr>Multiple FRT</vt:lpstr>
      <vt:lpstr>Multiple FRT</vt:lpstr>
      <vt:lpstr>Multiple FRT</vt:lpstr>
      <vt:lpstr>Multiple FRT</vt:lpstr>
      <vt:lpstr>PowerPoint Presentation</vt:lpstr>
      <vt:lpstr>Phase Jump</vt:lpstr>
      <vt:lpstr>Phase Locked Loop</vt:lpstr>
      <vt:lpstr>IBR DQ Control</vt:lpstr>
      <vt:lpstr>PLL Performance</vt:lpstr>
      <vt:lpstr>PLL Performance in Various Scenarios</vt:lpstr>
      <vt:lpstr>PLL Performance against Phase Jumps</vt:lpstr>
    </vt:vector>
  </TitlesOfParts>
  <Company>Vestas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three lines</dc:title>
  <dc:creator>Miguel Angel Cova Acosta</dc:creator>
  <cp:lastModifiedBy>Miguel Angel Cova Acosta</cp:lastModifiedBy>
  <cp:revision>3</cp:revision>
  <dcterms:created xsi:type="dcterms:W3CDTF">2023-10-08T16:46:43Z</dcterms:created>
  <dcterms:modified xsi:type="dcterms:W3CDTF">2023-10-12T14:32:24Z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2023-01-16T10:28:59.5829158</vt:lpwstr>
  </property>
  <property fmtid="{D5CDD505-2E9C-101B-9397-08002B2CF9AE}" pid="3" name="MSIP_Label_35c15001-c8e1-4e59-97bd-905e2080daab_Enabled">
    <vt:lpwstr>true</vt:lpwstr>
  </property>
  <property fmtid="{D5CDD505-2E9C-101B-9397-08002B2CF9AE}" pid="4" name="MSIP_Label_35c15001-c8e1-4e59-97bd-905e2080daab_SetDate">
    <vt:lpwstr>2023-10-10T16:09:07Z</vt:lpwstr>
  </property>
  <property fmtid="{D5CDD505-2E9C-101B-9397-08002B2CF9AE}" pid="5" name="MSIP_Label_35c15001-c8e1-4e59-97bd-905e2080daab_Method">
    <vt:lpwstr>Standard</vt:lpwstr>
  </property>
  <property fmtid="{D5CDD505-2E9C-101B-9397-08002B2CF9AE}" pid="6" name="MSIP_Label_35c15001-c8e1-4e59-97bd-905e2080daab_Name">
    <vt:lpwstr>Confidential</vt:lpwstr>
  </property>
  <property fmtid="{D5CDD505-2E9C-101B-9397-08002B2CF9AE}" pid="7" name="MSIP_Label_35c15001-c8e1-4e59-97bd-905e2080daab_SiteId">
    <vt:lpwstr>c0701940-7b3f-4116-a59f-159078bc3c63</vt:lpwstr>
  </property>
  <property fmtid="{D5CDD505-2E9C-101B-9397-08002B2CF9AE}" pid="8" name="MSIP_Label_35c15001-c8e1-4e59-97bd-905e2080daab_ActionId">
    <vt:lpwstr>a032946e-a6a3-47d0-87a2-d665a91e65ba</vt:lpwstr>
  </property>
  <property fmtid="{D5CDD505-2E9C-101B-9397-08002B2CF9AE}" pid="9" name="MSIP_Label_35c15001-c8e1-4e59-97bd-905e2080daab_ContentBits">
    <vt:lpwstr>2</vt:lpwstr>
  </property>
</Properties>
</file>