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45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10/12/23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9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NPRR1162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Single Agent Designation for a QSE and its Sub-QSEs for Voice Communications over the ERCOT WAN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Capturing Natural Gas Delivery Information for Natural Gas Generation Resources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NPRR1179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Fuel Purchase Requirements for Resources Submitting RUC Fuel Costs – URGENT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Inclusion of Forecasted Load in Planning Analyses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NPRR1181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Submission of Seasonal Coal and Lignite Inventory Declaration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NPRR1190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High Dispatch Limit Override Provision for Increased NOIE Load Costs (WMS) 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NPRR1191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Registration, Interconnection, and Operation of Customers with Large Loads; Information Required of Customers with Loads 25 MW or Greater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NPRR1194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Wholesale Storage Load Auxiliary Netting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9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NPRR1195</a:t>
            </a:r>
            <a:r>
              <a:rPr lang="en-US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Resource Entity Metering Facilities Maintenance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9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196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10/12/23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155</cp:revision>
  <dcterms:created xsi:type="dcterms:W3CDTF">2012-06-21T12:05:52Z</dcterms:created>
  <dcterms:modified xsi:type="dcterms:W3CDTF">2023-10-11T21:18:40Z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2023-08-08T21:19:34Z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7fbf83b5-e8ce-49f0-94a2-e99c8b101a7a</vt:lpwstr>
  </property>
  <property fmtid="{D5CDD505-2E9C-101B-9397-08002B2CF9AE}" pid="8" name="MSIP_Label_7084cbda-52b8-46fb-a7b7-cb5bd465ed85_ContentBits">
    <vt:lpwstr>0</vt:lpwstr>
  </property>
</Properties>
</file>