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24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445171-10BC-483F-ABB3-59CA4C9C0926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28D6-927C-4B87-9EE5-92F6BBF55B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85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C28D6-927C-4B87-9EE5-92F6BBF55B8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897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CDC3-7C60-4566-AE65-DD088C36938D}" type="datetimeFigureOut">
              <a:rPr lang="en-US" smtClean="0"/>
              <a:t>10/11/2023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D71EE-D719-4574-87B9-6E9A13F0FA6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001000" cy="533400"/>
          </a:xfrm>
        </p:spPr>
        <p:txBody>
          <a:bodyPr>
            <a:noAutofit/>
          </a:bodyPr>
          <a:lstStyle/>
          <a:p>
            <a:b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  <a:t>Revision Requests that may remain Tabled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No action required by 10/12/23 PRS</a:t>
            </a:r>
            <a:br>
              <a:rPr lang="en-US" sz="2000" b="1" u="sng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8305800" cy="5562600"/>
          </a:xfrm>
          <a:noFill/>
        </p:spPr>
        <p:txBody>
          <a:bodyPr>
            <a:noAutofit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9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NPRR956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Designation of Providers of Transmission Additions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NPRR1070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Planning Criteria for GTC Exit Solutions (ROS and 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NPRR1162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Single Agent Designation for a QSE and its Sub-QSEs for Voice Communications over the ERCOT WAN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Capturing Natural Gas Delivery Information for Natural Gas Generation Resources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NPRR1179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Fuel Purchase Requirements for Resources Submitting RUC Fuel Costs – URGENT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Inclusion of Forecasted Load in Planning Analyses (ROS)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NPRR1181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Submission of Seasonal Coal and Lignite Inventory Declaration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NPRR1188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Implement Nodal Dispatch and Energy Settlement for Controllable Load Resources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NPRR1190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High Dispatch Limit Override Provision for Increased NOIE Load Costs (WMS) 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NPRR1191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Registration, Interconnection, and Operation of Customers with Large Loads; Information Required of Customers with Loads 25 MW or Greater (PRS)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NPRR1194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Wholesale Storage Load Auxiliary Netting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900" b="1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NPRR1195</a:t>
            </a:r>
            <a:r>
              <a:rPr lang="en-US" sz="1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Resource Entity Metering Facilities Maintenance (WMS)</a:t>
            </a: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endParaRPr lang="en-US" sz="19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0" marR="0" algn="just">
              <a:spcBef>
                <a:spcPts val="0"/>
              </a:spcBef>
              <a:spcAft>
                <a:spcPts val="0"/>
              </a:spcAft>
            </a:pPr>
            <a:endParaRPr lang="en-US" sz="1800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algn="l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algn="l"/>
            <a:endParaRPr lang="en-US" sz="1600" b="1" dirty="0">
              <a:solidFill>
                <a:schemeClr val="tx1"/>
              </a:solidFill>
            </a:endParaRPr>
          </a:p>
          <a:p>
            <a:pPr algn="l"/>
            <a:endParaRPr lang="en-US" sz="11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</TotalTime>
  <Words>196</Words>
  <Application>Microsoft Office PowerPoint</Application>
  <PresentationFormat>On-screen Show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 Revision Requests that may remain Tabled No action required by 10/12/23 PRS </vt:lpstr>
    </vt:vector>
  </TitlesOfParts>
  <Company>ERCOT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6/21/12 PRS</dc:title>
  <dc:creator>ERCOT 062012</dc:creator>
  <cp:lastModifiedBy>Clifton, Suzy</cp:lastModifiedBy>
  <cp:revision>155</cp:revision>
  <dcterms:created xsi:type="dcterms:W3CDTF">2012-06-21T12:05:52Z</dcterms:created>
  <dcterms:modified xsi:type="dcterms:W3CDTF">2023-10-11T21:18:40Z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084cbda-52b8-46fb-a7b7-cb5bd465ed85_Enabled">
    <vt:lpwstr>true</vt:lpwstr>
  </property>
  <property fmtid="{D5CDD505-2E9C-101B-9397-08002B2CF9AE}" pid="3" name="MSIP_Label_7084cbda-52b8-46fb-a7b7-cb5bd465ed85_SetDate">
    <vt:lpwstr>2023-08-08T21:19:34Z</vt:lpwstr>
  </property>
  <property fmtid="{D5CDD505-2E9C-101B-9397-08002B2CF9AE}" pid="4" name="MSIP_Label_7084cbda-52b8-46fb-a7b7-cb5bd465ed85_Method">
    <vt:lpwstr>Standard</vt:lpwstr>
  </property>
  <property fmtid="{D5CDD505-2E9C-101B-9397-08002B2CF9AE}" pid="5" name="MSIP_Label_7084cbda-52b8-46fb-a7b7-cb5bd465ed85_Name">
    <vt:lpwstr>Internal</vt:lpwstr>
  </property>
  <property fmtid="{D5CDD505-2E9C-101B-9397-08002B2CF9AE}" pid="6" name="MSIP_Label_7084cbda-52b8-46fb-a7b7-cb5bd465ed85_SiteId">
    <vt:lpwstr>0afb747d-bff7-4596-a9fc-950ef9e0ec45</vt:lpwstr>
  </property>
  <property fmtid="{D5CDD505-2E9C-101B-9397-08002B2CF9AE}" pid="7" name="MSIP_Label_7084cbda-52b8-46fb-a7b7-cb5bd465ed85_ActionId">
    <vt:lpwstr>7fbf83b5-e8ce-49f0-94a2-e99c8b101a7a</vt:lpwstr>
  </property>
  <property fmtid="{D5CDD505-2E9C-101B-9397-08002B2CF9AE}" pid="8" name="MSIP_Label_7084cbda-52b8-46fb-a7b7-cb5bd465ed85_ContentBits">
    <vt:lpwstr>0</vt:lpwstr>
  </property>
</Properties>
</file>