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318" r:id="rId9"/>
    <p:sldId id="708" r:id="rId10"/>
    <p:sldId id="703" r:id="rId11"/>
    <p:sldId id="705" r:id="rId12"/>
    <p:sldId id="356" r:id="rId13"/>
    <p:sldId id="709" r:id="rId14"/>
    <p:sldId id="710" r:id="rId15"/>
    <p:sldId id="294" r:id="rId16"/>
    <p:sldId id="267" r:id="rId1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F00964-2290-446B-AD15-D51CFE6F3160}" v="21" dt="2023-10-10T14:33:21.3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4" autoAdjust="0"/>
    <p:restoredTop sz="96721" autoAdjust="0"/>
  </p:normalViewPr>
  <p:slideViewPr>
    <p:cSldViewPr showGuides="1">
      <p:cViewPr varScale="1">
        <p:scale>
          <a:sx n="99" d="100"/>
          <a:sy n="99" d="100"/>
        </p:scale>
        <p:origin x="90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B4F00964-2290-446B-AD15-D51CFE6F3160}"/>
    <pc:docChg chg="undo custSel addSld delSld modSld modMainMaster">
      <pc:chgData name="Anderson, Troy" userId="04de3903-03dd-44db-8353-3f14e4dd6886" providerId="ADAL" clId="{B4F00964-2290-446B-AD15-D51CFE6F3160}" dt="2023-10-10T14:39:09.468" v="2746" actId="20577"/>
      <pc:docMkLst>
        <pc:docMk/>
      </pc:docMkLst>
      <pc:sldChg chg="modSp mod">
        <pc:chgData name="Anderson, Troy" userId="04de3903-03dd-44db-8353-3f14e4dd6886" providerId="ADAL" clId="{B4F00964-2290-446B-AD15-D51CFE6F3160}" dt="2023-10-10T14:39:09.468" v="2746" actId="20577"/>
        <pc:sldMkLst>
          <pc:docMk/>
          <pc:sldMk cId="530499478" sldId="258"/>
        </pc:sldMkLst>
        <pc:spChg chg="mod">
          <ac:chgData name="Anderson, Troy" userId="04de3903-03dd-44db-8353-3f14e4dd6886" providerId="ADAL" clId="{B4F00964-2290-446B-AD15-D51CFE6F3160}" dt="2023-10-10T14:39:09.468" v="2746" actId="20577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B4F00964-2290-446B-AD15-D51CFE6F3160}" dt="2023-09-13T15:40:09.437" v="10" actId="20577"/>
        <pc:sldMkLst>
          <pc:docMk/>
          <pc:sldMk cId="730603795" sldId="260"/>
        </pc:sldMkLst>
        <pc:spChg chg="mod">
          <ac:chgData name="Anderson, Troy" userId="04de3903-03dd-44db-8353-3f14e4dd6886" providerId="ADAL" clId="{B4F00964-2290-446B-AD15-D51CFE6F3160}" dt="2023-09-13T15:40:09.437" v="10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delSp modSp mod">
        <pc:chgData name="Anderson, Troy" userId="04de3903-03dd-44db-8353-3f14e4dd6886" providerId="ADAL" clId="{B4F00964-2290-446B-AD15-D51CFE6F3160}" dt="2023-10-10T14:39:00.781" v="2735" actId="14100"/>
        <pc:sldMkLst>
          <pc:docMk/>
          <pc:sldMk cId="3190927396" sldId="267"/>
        </pc:sldMkLst>
        <pc:spChg chg="mod">
          <ac:chgData name="Anderson, Troy" userId="04de3903-03dd-44db-8353-3f14e4dd6886" providerId="ADAL" clId="{B4F00964-2290-446B-AD15-D51CFE6F3160}" dt="2023-10-10T14:39:00.781" v="2735" actId="14100"/>
          <ac:spMkLst>
            <pc:docMk/>
            <pc:sldMk cId="3190927396" sldId="267"/>
            <ac:spMk id="6" creationId="{9C7C0899-E457-4E0E-9843-38E0B3739B05}"/>
          </ac:spMkLst>
        </pc:spChg>
        <pc:picChg chg="del">
          <ac:chgData name="Anderson, Troy" userId="04de3903-03dd-44db-8353-3f14e4dd6886" providerId="ADAL" clId="{B4F00964-2290-446B-AD15-D51CFE6F3160}" dt="2023-09-13T15:45:29.729" v="153" actId="478"/>
          <ac:picMkLst>
            <pc:docMk/>
            <pc:sldMk cId="3190927396" sldId="267"/>
            <ac:picMk id="5" creationId="{727E6A11-1007-1300-C713-31D7C4A0CD88}"/>
          </ac:picMkLst>
        </pc:picChg>
      </pc:sldChg>
      <pc:sldChg chg="modSp mod">
        <pc:chgData name="Anderson, Troy" userId="04de3903-03dd-44db-8353-3f14e4dd6886" providerId="ADAL" clId="{B4F00964-2290-446B-AD15-D51CFE6F3160}" dt="2023-10-10T14:18:05.736" v="2637" actId="20577"/>
        <pc:sldMkLst>
          <pc:docMk/>
          <pc:sldMk cId="135025254" sldId="294"/>
        </pc:sldMkLst>
        <pc:spChg chg="mod">
          <ac:chgData name="Anderson, Troy" userId="04de3903-03dd-44db-8353-3f14e4dd6886" providerId="ADAL" clId="{B4F00964-2290-446B-AD15-D51CFE6F3160}" dt="2023-09-13T15:44:40.793" v="134" actId="20577"/>
          <ac:spMkLst>
            <pc:docMk/>
            <pc:sldMk cId="135025254" sldId="294"/>
            <ac:spMk id="6" creationId="{00000000-0000-0000-0000-000000000000}"/>
          </ac:spMkLst>
        </pc:spChg>
        <pc:graphicFrameChg chg="mod modGraphic">
          <ac:chgData name="Anderson, Troy" userId="04de3903-03dd-44db-8353-3f14e4dd6886" providerId="ADAL" clId="{B4F00964-2290-446B-AD15-D51CFE6F3160}" dt="2023-10-10T14:18:05.736" v="2637" actId="20577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addSp delSp modSp mod">
        <pc:chgData name="Anderson, Troy" userId="04de3903-03dd-44db-8353-3f14e4dd6886" providerId="ADAL" clId="{B4F00964-2290-446B-AD15-D51CFE6F3160}" dt="2023-10-06T18:21:00.670" v="1977" actId="478"/>
        <pc:sldMkLst>
          <pc:docMk/>
          <pc:sldMk cId="4064255820" sldId="318"/>
        </pc:sldMkLst>
        <pc:spChg chg="mod">
          <ac:chgData name="Anderson, Troy" userId="04de3903-03dd-44db-8353-3f14e4dd6886" providerId="ADAL" clId="{B4F00964-2290-446B-AD15-D51CFE6F3160}" dt="2023-10-06T18:20:55.700" v="1976" actId="20577"/>
          <ac:spMkLst>
            <pc:docMk/>
            <pc:sldMk cId="4064255820" sldId="318"/>
            <ac:spMk id="3" creationId="{00000000-0000-0000-0000-000000000000}"/>
          </ac:spMkLst>
        </pc:spChg>
        <pc:spChg chg="add del mod">
          <ac:chgData name="Anderson, Troy" userId="04de3903-03dd-44db-8353-3f14e4dd6886" providerId="ADAL" clId="{B4F00964-2290-446B-AD15-D51CFE6F3160}" dt="2023-10-06T18:21:00.670" v="1977" actId="478"/>
          <ac:spMkLst>
            <pc:docMk/>
            <pc:sldMk cId="4064255820" sldId="318"/>
            <ac:spMk id="4" creationId="{838F62CA-5259-5F0E-17EA-DCFB48A4A717}"/>
          </ac:spMkLst>
        </pc:spChg>
      </pc:sldChg>
      <pc:sldChg chg="modSp mod">
        <pc:chgData name="Anderson, Troy" userId="04de3903-03dd-44db-8353-3f14e4dd6886" providerId="ADAL" clId="{B4F00964-2290-446B-AD15-D51CFE6F3160}" dt="2023-10-10T14:35:01.342" v="2695" actId="20577"/>
        <pc:sldMkLst>
          <pc:docMk/>
          <pc:sldMk cId="2944727326" sldId="356"/>
        </pc:sldMkLst>
        <pc:graphicFrameChg chg="mod modGraphic">
          <ac:chgData name="Anderson, Troy" userId="04de3903-03dd-44db-8353-3f14e4dd6886" providerId="ADAL" clId="{B4F00964-2290-446B-AD15-D51CFE6F3160}" dt="2023-10-10T14:35:01.342" v="2695" actId="20577"/>
          <ac:graphicFrameMkLst>
            <pc:docMk/>
            <pc:sldMk cId="2944727326" sldId="356"/>
            <ac:graphicFrameMk id="3" creationId="{00000000-0000-0000-0000-000000000000}"/>
          </ac:graphicFrameMkLst>
        </pc:graphicFrameChg>
      </pc:sldChg>
      <pc:sldChg chg="addSp delSp modSp mod">
        <pc:chgData name="Anderson, Troy" userId="04de3903-03dd-44db-8353-3f14e4dd6886" providerId="ADAL" clId="{B4F00964-2290-446B-AD15-D51CFE6F3160}" dt="2023-10-10T14:37:18.649" v="2716" actId="1035"/>
        <pc:sldMkLst>
          <pc:docMk/>
          <pc:sldMk cId="1067933821" sldId="703"/>
        </pc:sldMkLst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3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4" creationId="{4C36C19D-4DB6-38B4-FA0F-59241A00EA59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5" creationId="{90B21521-06B7-DAF1-A0C8-8C7BACEDBBA3}"/>
          </ac:spMkLst>
        </pc:spChg>
        <pc:spChg chg="add 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7" creationId="{2FBCA51C-2DDB-C907-32BA-EDE176CF9712}"/>
          </ac:spMkLst>
        </pc:spChg>
        <pc:spChg chg="del">
          <ac:chgData name="Anderson, Troy" userId="04de3903-03dd-44db-8353-3f14e4dd6886" providerId="ADAL" clId="{B4F00964-2290-446B-AD15-D51CFE6F3160}" dt="2023-09-13T15:41:31.936" v="52" actId="478"/>
          <ac:spMkLst>
            <pc:docMk/>
            <pc:sldMk cId="1067933821" sldId="703"/>
            <ac:spMk id="7" creationId="{9BD978A4-A0D4-978B-F9FF-8E084395C153}"/>
          </ac:spMkLst>
        </pc:spChg>
        <pc:spChg chg="add del mod">
          <ac:chgData name="Anderson, Troy" userId="04de3903-03dd-44db-8353-3f14e4dd6886" providerId="ADAL" clId="{B4F00964-2290-446B-AD15-D51CFE6F3160}" dt="2023-10-08T18:44:14.843" v="2511" actId="21"/>
          <ac:spMkLst>
            <pc:docMk/>
            <pc:sldMk cId="1067933821" sldId="703"/>
            <ac:spMk id="8" creationId="{6F4058AD-FFE1-344A-3D97-DE10F5173F6A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9" creationId="{78871F62-5B18-09C7-5271-70F92EC0C91E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10" creationId="{1A615B54-2AA6-8B76-5F70-7479D7CF1C64}"/>
          </ac:spMkLst>
        </pc:spChg>
        <pc:spChg chg="add 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11" creationId="{0F6F9E4D-B682-8965-C98B-92AB3542239E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25" creationId="{6694C33D-5A6E-4835-8D60-5683CF0A7FFE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26" creationId="{8479C2DE-7FC2-4409-B720-81664285021C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27" creationId="{91228DEC-7DCD-4F3E-B94B-ED94A1A58744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28" creationId="{086159DC-2D1C-470F-8874-21F198816B68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34" creationId="{6A0ADDBF-EB41-4850-814F-88AF8881525B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37" creationId="{A0B95E67-5918-4A23-AE00-6AC2416D331C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49" creationId="{12B2A94E-A5B3-4CF6-AAE2-12971C5EFBF2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51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52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53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54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55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60" creationId="{8CBAE244-09AA-489A-8D85-C1603BFB5D1C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66" creationId="{43FABC49-64BA-4341-9620-8FAE27F64974}"/>
          </ac:spMkLst>
        </pc:spChg>
        <pc:spChg chg="mod">
          <ac:chgData name="Anderson, Troy" userId="04de3903-03dd-44db-8353-3f14e4dd6886" providerId="ADAL" clId="{B4F00964-2290-446B-AD15-D51CFE6F3160}" dt="2023-10-10T14:37:11.788" v="2708" actId="1035"/>
          <ac:spMkLst>
            <pc:docMk/>
            <pc:sldMk cId="1067933821" sldId="703"/>
            <ac:spMk id="67" creationId="{677FB7AA-0425-4ECC-9149-91187034677E}"/>
          </ac:spMkLst>
        </pc:spChg>
        <pc:graphicFrameChg chg="mod modGraphic">
          <ac:chgData name="Anderson, Troy" userId="04de3903-03dd-44db-8353-3f14e4dd6886" providerId="ADAL" clId="{B4F00964-2290-446B-AD15-D51CFE6F3160}" dt="2023-10-10T14:37:11.788" v="2708" actId="1035"/>
          <ac:graphicFrameMkLst>
            <pc:docMk/>
            <pc:sldMk cId="1067933821" sldId="703"/>
            <ac:graphicFrameMk id="33" creationId="{00000000-0000-0000-0000-000000000000}"/>
          </ac:graphicFrameMkLst>
        </pc:graphicFrameChg>
        <pc:graphicFrameChg chg="mod modGraphic">
          <ac:chgData name="Anderson, Troy" userId="04de3903-03dd-44db-8353-3f14e4dd6886" providerId="ADAL" clId="{B4F00964-2290-446B-AD15-D51CFE6F3160}" dt="2023-10-10T14:37:18.649" v="2716" actId="1035"/>
          <ac:graphicFrameMkLst>
            <pc:docMk/>
            <pc:sldMk cId="1067933821" sldId="703"/>
            <ac:graphicFrameMk id="40" creationId="{BB347731-9DCF-4A6B-84CF-377681286AF3}"/>
          </ac:graphicFrameMkLst>
        </pc:graphicFrameChg>
        <pc:picChg chg="del">
          <ac:chgData name="Anderson, Troy" userId="04de3903-03dd-44db-8353-3f14e4dd6886" providerId="ADAL" clId="{B4F00964-2290-446B-AD15-D51CFE6F3160}" dt="2023-10-07T23:11:11.367" v="2210" actId="478"/>
          <ac:picMkLst>
            <pc:docMk/>
            <pc:sldMk cId="1067933821" sldId="703"/>
            <ac:picMk id="44" creationId="{85F1F59C-B772-EA1F-CDC8-70029C9CD8E8}"/>
          </ac:picMkLst>
        </pc:picChg>
        <pc:cxnChg chg="del mod">
          <ac:chgData name="Anderson, Troy" userId="04de3903-03dd-44db-8353-3f14e4dd6886" providerId="ADAL" clId="{B4F00964-2290-446B-AD15-D51CFE6F3160}" dt="2023-09-13T15:46:10.778" v="177" actId="478"/>
          <ac:cxnSpMkLst>
            <pc:docMk/>
            <pc:sldMk cId="1067933821" sldId="703"/>
            <ac:cxnSpMk id="12" creationId="{2883793C-D0D8-F9E2-7020-5277A75D588F}"/>
          </ac:cxnSpMkLst>
        </pc:cxnChg>
        <pc:cxnChg chg="del mod">
          <ac:chgData name="Anderson, Troy" userId="04de3903-03dd-44db-8353-3f14e4dd6886" providerId="ADAL" clId="{B4F00964-2290-446B-AD15-D51CFE6F3160}" dt="2023-09-13T15:46:08.497" v="175" actId="478"/>
          <ac:cxnSpMkLst>
            <pc:docMk/>
            <pc:sldMk cId="1067933821" sldId="703"/>
            <ac:cxnSpMk id="21" creationId="{55389A00-D918-A110-1C53-0F1B6A09A0C4}"/>
          </ac:cxnSpMkLst>
        </pc:cxnChg>
        <pc:cxnChg chg="del mod">
          <ac:chgData name="Anderson, Troy" userId="04de3903-03dd-44db-8353-3f14e4dd6886" providerId="ADAL" clId="{B4F00964-2290-446B-AD15-D51CFE6F3160}" dt="2023-09-13T15:46:09.657" v="176" actId="478"/>
          <ac:cxnSpMkLst>
            <pc:docMk/>
            <pc:sldMk cId="1067933821" sldId="703"/>
            <ac:cxnSpMk id="35" creationId="{F0E1B7C4-7B4A-E25C-8EDA-C34BAF2AC7D4}"/>
          </ac:cxnSpMkLst>
        </pc:cxnChg>
      </pc:sldChg>
      <pc:sldChg chg="addSp delSp modSp mod">
        <pc:chgData name="Anderson, Troy" userId="04de3903-03dd-44db-8353-3f14e4dd6886" providerId="ADAL" clId="{B4F00964-2290-446B-AD15-D51CFE6F3160}" dt="2023-10-09T18:56:51.400" v="2599" actId="403"/>
        <pc:sldMkLst>
          <pc:docMk/>
          <pc:sldMk cId="2555911169" sldId="705"/>
        </pc:sldMkLst>
        <pc:spChg chg="mod">
          <ac:chgData name="Anderson, Troy" userId="04de3903-03dd-44db-8353-3f14e4dd6886" providerId="ADAL" clId="{B4F00964-2290-446B-AD15-D51CFE6F3160}" dt="2023-09-13T15:49:01.858" v="224" actId="1036"/>
          <ac:spMkLst>
            <pc:docMk/>
            <pc:sldMk cId="2555911169" sldId="705"/>
            <ac:spMk id="4" creationId="{A7DCBF6B-E33A-AD6A-39BE-0E7EB11DF59E}"/>
          </ac:spMkLst>
        </pc:spChg>
        <pc:spChg chg="mod">
          <ac:chgData name="Anderson, Troy" userId="04de3903-03dd-44db-8353-3f14e4dd6886" providerId="ADAL" clId="{B4F00964-2290-446B-AD15-D51CFE6F3160}" dt="2023-10-09T18:56:51.400" v="2599" actId="403"/>
          <ac:spMkLst>
            <pc:docMk/>
            <pc:sldMk cId="2555911169" sldId="705"/>
            <ac:spMk id="5" creationId="{827984A6-51EA-1C82-0527-C5E27E8151D8}"/>
          </ac:spMkLst>
        </pc:spChg>
        <pc:spChg chg="add del mod">
          <ac:chgData name="Anderson, Troy" userId="04de3903-03dd-44db-8353-3f14e4dd6886" providerId="ADAL" clId="{B4F00964-2290-446B-AD15-D51CFE6F3160}" dt="2023-10-08T18:51:34.405" v="2544" actId="478"/>
          <ac:spMkLst>
            <pc:docMk/>
            <pc:sldMk cId="2555911169" sldId="705"/>
            <ac:spMk id="11" creationId="{6E2EA292-8260-5489-8BB6-836F91EAFE7D}"/>
          </ac:spMkLst>
        </pc:spChg>
        <pc:spChg chg="add del mod">
          <ac:chgData name="Anderson, Troy" userId="04de3903-03dd-44db-8353-3f14e4dd6886" providerId="ADAL" clId="{B4F00964-2290-446B-AD15-D51CFE6F3160}" dt="2023-10-08T00:13:20.767" v="2302" actId="478"/>
          <ac:spMkLst>
            <pc:docMk/>
            <pc:sldMk cId="2555911169" sldId="705"/>
            <ac:spMk id="20" creationId="{249D360A-0233-114F-5F10-CB06B7C3A09A}"/>
          </ac:spMkLst>
        </pc:spChg>
        <pc:spChg chg="mod">
          <ac:chgData name="Anderson, Troy" userId="04de3903-03dd-44db-8353-3f14e4dd6886" providerId="ADAL" clId="{B4F00964-2290-446B-AD15-D51CFE6F3160}" dt="2023-10-09T18:56:15.388" v="2588" actId="20577"/>
          <ac:spMkLst>
            <pc:docMk/>
            <pc:sldMk cId="2555911169" sldId="705"/>
            <ac:spMk id="21" creationId="{275B39E2-742A-1D0C-D123-744064439D16}"/>
          </ac:spMkLst>
        </pc:spChg>
        <pc:spChg chg="del mod">
          <ac:chgData name="Anderson, Troy" userId="04de3903-03dd-44db-8353-3f14e4dd6886" providerId="ADAL" clId="{B4F00964-2290-446B-AD15-D51CFE6F3160}" dt="2023-09-13T15:43:47.097" v="103" actId="478"/>
          <ac:spMkLst>
            <pc:docMk/>
            <pc:sldMk cId="2555911169" sldId="705"/>
            <ac:spMk id="25" creationId="{6694C33D-5A6E-4835-8D60-5683CF0A7FFE}"/>
          </ac:spMkLst>
        </pc:spChg>
        <pc:spChg chg="mod">
          <ac:chgData name="Anderson, Troy" userId="04de3903-03dd-44db-8353-3f14e4dd6886" providerId="ADAL" clId="{B4F00964-2290-446B-AD15-D51CFE6F3160}" dt="2023-10-06T18:38:38.999" v="2105" actId="404"/>
          <ac:spMkLst>
            <pc:docMk/>
            <pc:sldMk cId="2555911169" sldId="705"/>
            <ac:spMk id="26" creationId="{8479C2DE-7FC2-4409-B720-81664285021C}"/>
          </ac:spMkLst>
        </pc:spChg>
        <pc:spChg chg="mod">
          <ac:chgData name="Anderson, Troy" userId="04de3903-03dd-44db-8353-3f14e4dd6886" providerId="ADAL" clId="{B4F00964-2290-446B-AD15-D51CFE6F3160}" dt="2023-10-08T18:52:32.713" v="2553" actId="6549"/>
          <ac:spMkLst>
            <pc:docMk/>
            <pc:sldMk cId="2555911169" sldId="705"/>
            <ac:spMk id="67" creationId="{677FB7AA-0425-4ECC-9149-91187034677E}"/>
          </ac:spMkLst>
        </pc:spChg>
        <pc:graphicFrameChg chg="mod modGraphic">
          <ac:chgData name="Anderson, Troy" userId="04de3903-03dd-44db-8353-3f14e4dd6886" providerId="ADAL" clId="{B4F00964-2290-446B-AD15-D51CFE6F3160}" dt="2023-10-09T18:56:12.543" v="2587"/>
          <ac:graphicFrameMkLst>
            <pc:docMk/>
            <pc:sldMk cId="2555911169" sldId="705"/>
            <ac:graphicFrameMk id="7" creationId="{C9891136-BD87-176C-5143-91FEF1125173}"/>
          </ac:graphicFrameMkLst>
        </pc:graphicFrameChg>
        <pc:graphicFrameChg chg="mod modGraphic">
          <ac:chgData name="Anderson, Troy" userId="04de3903-03dd-44db-8353-3f14e4dd6886" providerId="ADAL" clId="{B4F00964-2290-446B-AD15-D51CFE6F3160}" dt="2023-10-08T18:51:50.911" v="2547" actId="404"/>
          <ac:graphicFrameMkLst>
            <pc:docMk/>
            <pc:sldMk cId="2555911169" sldId="705"/>
            <ac:graphicFrameMk id="33" creationId="{00000000-0000-0000-0000-000000000000}"/>
          </ac:graphicFrameMkLst>
        </pc:graphicFrameChg>
        <pc:cxnChg chg="del mod">
          <ac:chgData name="Anderson, Troy" userId="04de3903-03dd-44db-8353-3f14e4dd6886" providerId="ADAL" clId="{B4F00964-2290-446B-AD15-D51CFE6F3160}" dt="2023-09-13T15:46:16.904" v="178" actId="478"/>
          <ac:cxnSpMkLst>
            <pc:docMk/>
            <pc:sldMk cId="2555911169" sldId="705"/>
            <ac:cxnSpMk id="11" creationId="{66DE1E08-5E23-35BF-1B51-3DE774BEF43E}"/>
          </ac:cxnSpMkLst>
        </pc:cxnChg>
        <pc:cxnChg chg="mod">
          <ac:chgData name="Anderson, Troy" userId="04de3903-03dd-44db-8353-3f14e4dd6886" providerId="ADAL" clId="{B4F00964-2290-446B-AD15-D51CFE6F3160}" dt="2023-09-13T15:44:07.642" v="131" actId="14100"/>
          <ac:cxnSpMkLst>
            <pc:docMk/>
            <pc:sldMk cId="2555911169" sldId="705"/>
            <ac:cxnSpMk id="18" creationId="{0629A9EF-6D9F-A439-6154-7978433D8DC1}"/>
          </ac:cxnSpMkLst>
        </pc:cxnChg>
      </pc:sldChg>
      <pc:sldChg chg="addSp delSp modSp add del mod">
        <pc:chgData name="Anderson, Troy" userId="04de3903-03dd-44db-8353-3f14e4dd6886" providerId="ADAL" clId="{B4F00964-2290-446B-AD15-D51CFE6F3160}" dt="2023-10-07T23:01:01.708" v="2209" actId="47"/>
        <pc:sldMkLst>
          <pc:docMk/>
          <pc:sldMk cId="3550412960" sldId="706"/>
        </pc:sldMkLst>
        <pc:spChg chg="mod">
          <ac:chgData name="Anderson, Troy" userId="04de3903-03dd-44db-8353-3f14e4dd6886" providerId="ADAL" clId="{B4F00964-2290-446B-AD15-D51CFE6F3160}" dt="2023-09-13T19:47:21.658" v="1270" actId="14100"/>
          <ac:spMkLst>
            <pc:docMk/>
            <pc:sldMk cId="3550412960" sldId="706"/>
            <ac:spMk id="2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06T03:42:57.660" v="1838"/>
          <ac:spMkLst>
            <pc:docMk/>
            <pc:sldMk cId="3550412960" sldId="706"/>
            <ac:spMk id="3" creationId="{00000000-0000-0000-0000-000000000000}"/>
          </ac:spMkLst>
        </pc:spChg>
        <pc:spChg chg="add mod">
          <ac:chgData name="Anderson, Troy" userId="04de3903-03dd-44db-8353-3f14e4dd6886" providerId="ADAL" clId="{B4F00964-2290-446B-AD15-D51CFE6F3160}" dt="2023-09-13T19:51:04.738" v="1377" actId="1076"/>
          <ac:spMkLst>
            <pc:docMk/>
            <pc:sldMk cId="3550412960" sldId="706"/>
            <ac:spMk id="4" creationId="{DEB3275A-8D02-C6AE-1B22-D9944DF51762}"/>
          </ac:spMkLst>
        </pc:spChg>
        <pc:spChg chg="del">
          <ac:chgData name="Anderson, Troy" userId="04de3903-03dd-44db-8353-3f14e4dd6886" providerId="ADAL" clId="{B4F00964-2290-446B-AD15-D51CFE6F3160}" dt="2023-09-13T16:15:40.117" v="278" actId="478"/>
          <ac:spMkLst>
            <pc:docMk/>
            <pc:sldMk cId="3550412960" sldId="706"/>
            <ac:spMk id="7" creationId="{00000000-0000-0000-0000-000000000000}"/>
          </ac:spMkLst>
        </pc:spChg>
      </pc:sldChg>
      <pc:sldChg chg="modSp add del mod">
        <pc:chgData name="Anderson, Troy" userId="04de3903-03dd-44db-8353-3f14e4dd6886" providerId="ADAL" clId="{B4F00964-2290-446B-AD15-D51CFE6F3160}" dt="2023-10-07T23:01:00.424" v="2208" actId="47"/>
        <pc:sldMkLst>
          <pc:docMk/>
          <pc:sldMk cId="1550102805" sldId="707"/>
        </pc:sldMkLst>
        <pc:spChg chg="mod">
          <ac:chgData name="Anderson, Troy" userId="04de3903-03dd-44db-8353-3f14e4dd6886" providerId="ADAL" clId="{B4F00964-2290-446B-AD15-D51CFE6F3160}" dt="2023-09-15T18:27:40.664" v="1709" actId="14100"/>
          <ac:spMkLst>
            <pc:docMk/>
            <pc:sldMk cId="1550102805" sldId="707"/>
            <ac:spMk id="2" creationId="{00000000-0000-0000-0000-000000000000}"/>
          </ac:spMkLst>
        </pc:spChg>
        <pc:spChg chg="mod">
          <ac:chgData name="Anderson, Troy" userId="04de3903-03dd-44db-8353-3f14e4dd6886" providerId="ADAL" clId="{B4F00964-2290-446B-AD15-D51CFE6F3160}" dt="2023-10-06T03:42:45.809" v="1836" actId="20577"/>
          <ac:spMkLst>
            <pc:docMk/>
            <pc:sldMk cId="1550102805" sldId="707"/>
            <ac:spMk id="3" creationId="{00000000-0000-0000-0000-000000000000}"/>
          </ac:spMkLst>
        </pc:spChg>
      </pc:sldChg>
      <pc:sldChg chg="addSp delSp modSp add mod">
        <pc:chgData name="Anderson, Troy" userId="04de3903-03dd-44db-8353-3f14e4dd6886" providerId="ADAL" clId="{B4F00964-2290-446B-AD15-D51CFE6F3160}" dt="2023-10-06T19:00:04.007" v="2200" actId="1038"/>
        <pc:sldMkLst>
          <pc:docMk/>
          <pc:sldMk cId="715471386" sldId="708"/>
        </pc:sldMkLst>
        <pc:spChg chg="mod">
          <ac:chgData name="Anderson, Troy" userId="04de3903-03dd-44db-8353-3f14e4dd6886" providerId="ADAL" clId="{B4F00964-2290-446B-AD15-D51CFE6F3160}" dt="2023-10-06T18:59:05.479" v="2189" actId="14100"/>
          <ac:spMkLst>
            <pc:docMk/>
            <pc:sldMk cId="715471386" sldId="708"/>
            <ac:spMk id="2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3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4" creationId="{4C36C19D-4DB6-38B4-FA0F-59241A00EA59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5" creationId="{90B21521-06B7-DAF1-A0C8-8C7BACEDBBA3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7" creationId="{2FBCA51C-2DDB-C907-32BA-EDE176CF9712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8" creationId="{6F4058AD-FFE1-344A-3D97-DE10F5173F6A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9" creationId="{78871F62-5B18-09C7-5271-70F92EC0C91E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10" creationId="{1A615B54-2AA6-8B76-5F70-7479D7CF1C64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11" creationId="{0F6F9E4D-B682-8965-C98B-92AB3542239E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24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25" creationId="{6694C33D-5A6E-4835-8D60-5683CF0A7FFE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26" creationId="{8479C2DE-7FC2-4409-B720-81664285021C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27" creationId="{91228DEC-7DCD-4F3E-B94B-ED94A1A58744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28" creationId="{086159DC-2D1C-470F-8874-21F198816B68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29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30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32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34" creationId="{6A0ADDBF-EB41-4850-814F-88AF8881525B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37" creationId="{A0B95E67-5918-4A23-AE00-6AC2416D331C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38" creationId="{1FF61AC0-C7DB-4A25-AADC-B7C5E8C0B22A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49" creationId="{12B2A94E-A5B3-4CF6-AAE2-12971C5EFBF2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51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52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53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54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55" creationId="{00000000-0000-0000-0000-000000000000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60" creationId="{8CBAE244-09AA-489A-8D85-C1603BFB5D1C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66" creationId="{43FABC49-64BA-4341-9620-8FAE27F64974}"/>
          </ac:spMkLst>
        </pc:spChg>
        <pc:spChg chg="del">
          <ac:chgData name="Anderson, Troy" userId="04de3903-03dd-44db-8353-3f14e4dd6886" providerId="ADAL" clId="{B4F00964-2290-446B-AD15-D51CFE6F3160}" dt="2023-10-06T18:59:11.197" v="2190" actId="478"/>
          <ac:spMkLst>
            <pc:docMk/>
            <pc:sldMk cId="715471386" sldId="708"/>
            <ac:spMk id="67" creationId="{677FB7AA-0425-4ECC-9149-91187034677E}"/>
          </ac:spMkLst>
        </pc:spChg>
        <pc:graphicFrameChg chg="del">
          <ac:chgData name="Anderson, Troy" userId="04de3903-03dd-44db-8353-3f14e4dd6886" providerId="ADAL" clId="{B4F00964-2290-446B-AD15-D51CFE6F3160}" dt="2023-10-06T18:59:11.197" v="2190" actId="478"/>
          <ac:graphicFrameMkLst>
            <pc:docMk/>
            <pc:sldMk cId="715471386" sldId="708"/>
            <ac:graphicFrameMk id="33" creationId="{00000000-0000-0000-0000-000000000000}"/>
          </ac:graphicFrameMkLst>
        </pc:graphicFrameChg>
        <pc:graphicFrameChg chg="del">
          <ac:chgData name="Anderson, Troy" userId="04de3903-03dd-44db-8353-3f14e4dd6886" providerId="ADAL" clId="{B4F00964-2290-446B-AD15-D51CFE6F3160}" dt="2023-10-06T18:59:11.197" v="2190" actId="478"/>
          <ac:graphicFrameMkLst>
            <pc:docMk/>
            <pc:sldMk cId="715471386" sldId="708"/>
            <ac:graphicFrameMk id="40" creationId="{BB347731-9DCF-4A6B-84CF-377681286AF3}"/>
          </ac:graphicFrameMkLst>
        </pc:graphicFrameChg>
        <pc:picChg chg="add mod">
          <ac:chgData name="Anderson, Troy" userId="04de3903-03dd-44db-8353-3f14e4dd6886" providerId="ADAL" clId="{B4F00964-2290-446B-AD15-D51CFE6F3160}" dt="2023-10-06T19:00:04.007" v="2200" actId="1038"/>
          <ac:picMkLst>
            <pc:docMk/>
            <pc:sldMk cId="715471386" sldId="708"/>
            <ac:picMk id="13" creationId="{E98E1D91-87F5-3ED0-F11A-773C873D1E2F}"/>
          </ac:picMkLst>
        </pc:picChg>
        <pc:picChg chg="del">
          <ac:chgData name="Anderson, Troy" userId="04de3903-03dd-44db-8353-3f14e4dd6886" providerId="ADAL" clId="{B4F00964-2290-446B-AD15-D51CFE6F3160}" dt="2023-10-06T18:59:11.197" v="2190" actId="478"/>
          <ac:picMkLst>
            <pc:docMk/>
            <pc:sldMk cId="715471386" sldId="708"/>
            <ac:picMk id="44" creationId="{85F1F59C-B772-EA1F-CDC8-70029C9CD8E8}"/>
          </ac:picMkLst>
        </pc:picChg>
      </pc:sldChg>
      <pc:sldChg chg="modSp add mod">
        <pc:chgData name="Anderson, Troy" userId="04de3903-03dd-44db-8353-3f14e4dd6886" providerId="ADAL" clId="{B4F00964-2290-446B-AD15-D51CFE6F3160}" dt="2023-10-10T14:38:15.511" v="2722" actId="1035"/>
        <pc:sldMkLst>
          <pc:docMk/>
          <pc:sldMk cId="286546314" sldId="709"/>
        </pc:sldMkLst>
        <pc:spChg chg="mod">
          <ac:chgData name="Anderson, Troy" userId="04de3903-03dd-44db-8353-3f14e4dd6886" providerId="ADAL" clId="{B4F00964-2290-446B-AD15-D51CFE6F3160}" dt="2023-10-10T14:38:15.511" v="2722" actId="1035"/>
          <ac:spMkLst>
            <pc:docMk/>
            <pc:sldMk cId="286546314" sldId="709"/>
            <ac:spMk id="3" creationId="{00000000-0000-0000-0000-000000000000}"/>
          </ac:spMkLst>
        </pc:spChg>
      </pc:sldChg>
      <pc:sldChg chg="add">
        <pc:chgData name="Anderson, Troy" userId="04de3903-03dd-44db-8353-3f14e4dd6886" providerId="ADAL" clId="{B4F00964-2290-446B-AD15-D51CFE6F3160}" dt="2023-10-07T23:00:57.499" v="2207"/>
        <pc:sldMkLst>
          <pc:docMk/>
          <pc:sldMk cId="1758385535" sldId="710"/>
        </pc:sldMkLst>
      </pc:sldChg>
      <pc:sldMasterChg chg="modSldLayout">
        <pc:chgData name="Anderson, Troy" userId="04de3903-03dd-44db-8353-3f14e4dd6886" providerId="ADAL" clId="{B4F00964-2290-446B-AD15-D51CFE6F3160}" dt="2023-09-13T15:40:26.757" v="20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B4F00964-2290-446B-AD15-D51CFE6F3160}" dt="2023-09-13T15:40:26.757" v="20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B4F00964-2290-446B-AD15-D51CFE6F3160}" dt="2023-09-13T15:40:26.757" v="20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61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76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5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70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625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October 2023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October 12, 2023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61454"/>
              </p:ext>
            </p:extLst>
          </p:nvPr>
        </p:nvGraphicFramePr>
        <p:xfrm>
          <a:off x="89933" y="1246266"/>
          <a:ext cx="8955921" cy="3030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NPRR1172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Fuel Adder Definition, Mitigated Offer Caps, and RUC </a:t>
                      </a:r>
                      <a:r>
                        <a:rPr lang="en-US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Clawback</a:t>
                      </a:r>
                      <a:endParaRPr lang="en-US" sz="11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$45k-$65k, 4-6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System(s): MMS, Reporting, MIS, S&amp;B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1515484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NPRR1203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Implementation of Dispatchable Reliability Reserve Service (DRRS)</a:t>
                      </a:r>
                      <a:endParaRPr lang="en-US" sz="11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$1.0M-$1.5M, 12-15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Regulatory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Go-Live required by 12/1/2024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System(s): MMS, EMS, S&amp;B, Integration, ERCOT.com, MIS, Reporting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91355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562527"/>
              </p:ext>
            </p:extLst>
          </p:nvPr>
        </p:nvGraphicFramePr>
        <p:xfrm>
          <a:off x="3581400" y="102870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978714" y="6033262"/>
            <a:ext cx="3034172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2023 Rank in Business Strategy 	= 3820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2024 Rank in Business Strategy 	= 4070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Rank in Regulatory	=   370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1219200"/>
            <a:ext cx="7086600" cy="47244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meeting date is TBD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51816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Major Projects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2023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2024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Additional Project Status Information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MPIM / MFA Discussion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32025" algn="l"/>
                <a:tab pos="2517775" algn="l"/>
              </a:tabLst>
            </a:pPr>
            <a:r>
              <a:rPr lang="en-US" sz="1600" i="1" dirty="0"/>
              <a:t>NPRR1172	– </a:t>
            </a:r>
            <a:r>
              <a:rPr lang="en-US" sz="1500" i="1" dirty="0"/>
              <a:t>Fuel Adder Definition, Mitigated Offer Caps, &amp; RUC </a:t>
            </a:r>
            <a:r>
              <a:rPr lang="en-US" sz="1500" i="1" dirty="0" err="1"/>
              <a:t>Clawback</a:t>
            </a:r>
            <a:endParaRPr lang="en-US" sz="1500" i="1" dirty="0"/>
          </a:p>
          <a:p>
            <a:pPr lvl="2">
              <a:tabLst>
                <a:tab pos="2232025" algn="l"/>
                <a:tab pos="2517775" algn="l"/>
              </a:tabLst>
            </a:pPr>
            <a:r>
              <a:rPr lang="en-US" sz="1600" i="1" dirty="0"/>
              <a:t>NPRR1203	– </a:t>
            </a:r>
            <a:r>
              <a:rPr lang="en-US" sz="1500" i="1" dirty="0"/>
              <a:t>Implementation of Dispatchable Reliability Reserve Service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</a:t>
            </a:r>
            <a:r>
              <a:rPr lang="en-US" sz="1600" i="1"/>
              <a:t>meeting date is TBD</a:t>
            </a:r>
            <a:endParaRPr lang="en-US" sz="1600" i="1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839200" cy="5299816"/>
          </a:xfrm>
        </p:spPr>
        <p:txBody>
          <a:bodyPr/>
          <a:lstStyle/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2023 October Off-Cycle Release – 10/1/2023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  <a:endParaRPr lang="en-US" sz="18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NPRR1112 	</a:t>
            </a:r>
            <a:r>
              <a:rPr lang="en-US" sz="1400" dirty="0"/>
              <a:t>– Elimination of Unsecured Credit Limits</a:t>
            </a: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endParaRPr lang="en-US" sz="8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2023 October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R5</a:t>
            </a:r>
            <a:r>
              <a:rPr lang="en-US" sz="1600" dirty="0">
                <a:latin typeface="Arial" panose="020B0604020202020204" pitchFamily="34" charset="0"/>
              </a:rPr>
              <a:t> – 10/3/2023-10/5/2023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  <a:endParaRPr lang="en-US" sz="18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kern="0" dirty="0"/>
              <a:t>NPRR1154</a:t>
            </a: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 	</a:t>
            </a:r>
            <a:r>
              <a:rPr lang="en-US" sz="1400" kern="0" dirty="0"/>
              <a:t>– Include Alternate Resource in Availability Plan for Firm Fuel Supply Service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endParaRPr lang="en-US" sz="800" kern="0" dirty="0"/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2023 November Off-Cycle Release – 11/1/2023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LPGRR070</a:t>
            </a: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	</a:t>
            </a:r>
            <a:r>
              <a:rPr lang="en-US" sz="1400" dirty="0"/>
              <a:t>– </a:t>
            </a:r>
            <a:r>
              <a:rPr lang="en-US" sz="1400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Discontinuation of Interval Data Recorder (IDR) Meter Weather Sensitivity Process</a:t>
            </a:r>
            <a:endParaRPr lang="en-US" sz="1400" dirty="0">
              <a:latin typeface="Arial" panose="020B0604020202020204" pitchFamily="34" charset="0"/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NPRR1163</a:t>
            </a: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	</a:t>
            </a:r>
            <a:r>
              <a:rPr lang="en-US" sz="1400" dirty="0"/>
              <a:t>– </a:t>
            </a:r>
            <a:r>
              <a:rPr lang="en-US" sz="1400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Related to LPGRR070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OBDRR048</a:t>
            </a: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	</a:t>
            </a:r>
            <a:r>
              <a:rPr lang="en-US" sz="1400" dirty="0"/>
              <a:t>– Implementation of Operating Reserve Demand Curve (ORDC) Multi-Step Price Floor</a:t>
            </a:r>
            <a:endParaRPr lang="en-US" sz="14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endParaRPr lang="en-US" sz="8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2023 November Off-Cycle Release – 11/15/2023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EMS Upgrade</a:t>
            </a: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endParaRPr lang="en-US" sz="8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2023 December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R6</a:t>
            </a:r>
            <a:r>
              <a:rPr lang="en-US" sz="1600" dirty="0">
                <a:latin typeface="Arial" panose="020B0604020202020204" pitchFamily="34" charset="0"/>
              </a:rPr>
              <a:t> – 12/5/2023-12/7/2023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  <a:endParaRPr lang="en-US" sz="18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SCR807</a:t>
            </a: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 	– </a:t>
            </a:r>
            <a:r>
              <a:rPr lang="en-US" sz="1400" dirty="0"/>
              <a:t>Increase CRR Transaction Capability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kern="0" dirty="0"/>
              <a:t>SCR816</a:t>
            </a:r>
            <a:r>
              <a:rPr kumimoji="0" lang="en-US" sz="1400" b="0" i="0" u="none" strike="noStrike" kern="1200" cap="none" normalizeH="0" baseline="0" dirty="0">
                <a:ln>
                  <a:noFill/>
                </a:ln>
                <a:effectLst/>
                <a:ea typeface="+mn-ea"/>
                <a:cs typeface="+mn-cs"/>
              </a:rPr>
              <a:t> 	</a:t>
            </a:r>
            <a:r>
              <a:rPr lang="en-US" sz="1400" kern="0" dirty="0"/>
              <a:t>– CRR Auction Bid Credit Enhancement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NPRR1026(a) </a:t>
            </a:r>
            <a:r>
              <a:rPr lang="en-US" sz="1400" kern="0" dirty="0"/>
              <a:t>–</a:t>
            </a:r>
            <a:r>
              <a:rPr lang="en-US" sz="1400" dirty="0">
                <a:latin typeface="Arial" panose="020B0604020202020204" pitchFamily="34" charset="0"/>
              </a:rPr>
              <a:t> </a:t>
            </a:r>
            <a:r>
              <a:rPr lang="en-US" sz="1400" kern="0" dirty="0"/>
              <a:t>BESTF-7 Self-Limiting Facilities</a:t>
            </a:r>
          </a:p>
          <a:p>
            <a:pPr lvl="2">
              <a:tabLst>
                <a:tab pos="1774825" algn="l"/>
                <a:tab pos="2225675" algn="l"/>
                <a:tab pos="7199313" algn="l"/>
              </a:tabLst>
            </a:pPr>
            <a:r>
              <a:rPr lang="en-US" sz="1300" dirty="0">
                <a:latin typeface="Arial" panose="020B0604020202020204" pitchFamily="34" charset="0"/>
              </a:rPr>
              <a:t>RIOO portion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kern="0" dirty="0"/>
              <a:t>NPRR1164	– Black Start and Isochronous Control Capable Identification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254740" y="6363172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44196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Major Projects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98E1D91-87F5-3ED0-F11A-773C873D1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27" y="1371600"/>
            <a:ext cx="8854009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7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2023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590890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6002529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43195" y="559572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510638"/>
              </p:ext>
            </p:extLst>
          </p:nvPr>
        </p:nvGraphicFramePr>
        <p:xfrm>
          <a:off x="160280" y="881387"/>
          <a:ext cx="8839200" cy="393192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83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1/31 – 2/2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3/28 – 3/30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6/6 – 6/8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7/25 – 7/27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10/3 – 10/5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12/5 – 12/7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46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NPRR1020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ECRS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(NPRR863)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NPRR1096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OBDRR043/44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Securitization Phase 2A – Maine Invoice and Credit Exposure</a:t>
                      </a:r>
                      <a:endParaRPr kumimoji="0" lang="en-US" sz="10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SCR789 </a:t>
                      </a: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Ph2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LPGRR070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NPRR1163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OBDRR048</a:t>
                      </a: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EMS Upgrade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NPRR1026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194363" y="559638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88073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88897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87910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8849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88037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8849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1FF61AC0-C7DB-4A25-AADC-B7C5E8C0B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115" y="5604454"/>
            <a:ext cx="2505302" cy="46166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NPRR1020(a) – EPS Metering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NPRR1026(a) – SLF – RIOO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NPRR1096(b) – ECRS portion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BB347731-9DCF-4A6B-84CF-377681286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983334"/>
              </p:ext>
            </p:extLst>
          </p:nvPr>
        </p:nvGraphicFramePr>
        <p:xfrm>
          <a:off x="176358" y="5033448"/>
          <a:ext cx="8799059" cy="365760"/>
        </p:xfrm>
        <a:graphic>
          <a:graphicData uri="http://schemas.openxmlformats.org/drawingml/2006/table">
            <a:tbl>
              <a:tblPr firstRow="1" bandRow="1"/>
              <a:tblGrid>
                <a:gridCol w="509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9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3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NPRRs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484,825(b),826,829,841,857,879,885,904,918,930,936,941,945,963,965,975,987,995,1004,1006,1007,1019,1023,1030,1032,1034,1057, 1077,1105, 1111,1128,1131,1136  </a:t>
                      </a:r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SCRs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799,805,810,818,819  </a:t>
                      </a:r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PGRRs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066,076,088,091,094,099  </a:t>
                      </a:r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OBDRR009,OBDRR017,RRGRR028</a:t>
                      </a:r>
                      <a:endParaRPr lang="en-US" sz="900" b="0" strike="sng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8CBAE244-09AA-489A-8D85-C1603BFB5D1C}"/>
              </a:ext>
            </a:extLst>
          </p:cNvPr>
          <p:cNvSpPr txBox="1"/>
          <p:nvPr/>
        </p:nvSpPr>
        <p:spPr>
          <a:xfrm>
            <a:off x="2806558" y="1451582"/>
            <a:ext cx="3705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3FABC49-64BA-4341-9620-8FAE27F64974}"/>
              </a:ext>
            </a:extLst>
          </p:cNvPr>
          <p:cNvSpPr txBox="1"/>
          <p:nvPr/>
        </p:nvSpPr>
        <p:spPr>
          <a:xfrm>
            <a:off x="4256524" y="1389707"/>
            <a:ext cx="37054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77FB7AA-0425-4ECC-9149-91187034677E}"/>
              </a:ext>
            </a:extLst>
          </p:cNvPr>
          <p:cNvSpPr txBox="1"/>
          <p:nvPr/>
        </p:nvSpPr>
        <p:spPr>
          <a:xfrm>
            <a:off x="7180915" y="1397185"/>
            <a:ext cx="3705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694C33D-5A6E-4835-8D60-5683CF0A7FFE}"/>
              </a:ext>
            </a:extLst>
          </p:cNvPr>
          <p:cNvSpPr txBox="1"/>
          <p:nvPr/>
        </p:nvSpPr>
        <p:spPr>
          <a:xfrm>
            <a:off x="8678397" y="1454540"/>
            <a:ext cx="3705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79C2DE-7FC2-4409-B720-81664285021C}"/>
              </a:ext>
            </a:extLst>
          </p:cNvPr>
          <p:cNvSpPr txBox="1"/>
          <p:nvPr/>
        </p:nvSpPr>
        <p:spPr>
          <a:xfrm>
            <a:off x="8646711" y="1391476"/>
            <a:ext cx="41694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28" name="TextBox 12">
            <a:extLst>
              <a:ext uri="{FF2B5EF4-FFF2-40B4-BE49-F238E27FC236}">
                <a16:creationId xmlns:a16="http://schemas.microsoft.com/office/drawing/2014/main" id="{086159DC-2D1C-470F-8874-21F198816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163" y="3399638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11/15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0ADDBF-EB41-4850-814F-88AF8881525B}"/>
              </a:ext>
            </a:extLst>
          </p:cNvPr>
          <p:cNvSpPr txBox="1"/>
          <p:nvPr/>
        </p:nvSpPr>
        <p:spPr>
          <a:xfrm>
            <a:off x="2799724" y="1382649"/>
            <a:ext cx="37054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7" name="TextBox 12">
            <a:extLst>
              <a:ext uri="{FF2B5EF4-FFF2-40B4-BE49-F238E27FC236}">
                <a16:creationId xmlns:a16="http://schemas.microsoft.com/office/drawing/2014/main" id="{A0B95E67-5918-4A23-AE00-6AC2416D3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456" y="2316362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7/14</a:t>
            </a:r>
            <a:endParaRPr lang="en-US" sz="1200" kern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2B2A94E-A5B3-4CF6-AAE2-12971C5EFBF2}"/>
              </a:ext>
            </a:extLst>
          </p:cNvPr>
          <p:cNvSpPr txBox="1"/>
          <p:nvPr/>
        </p:nvSpPr>
        <p:spPr>
          <a:xfrm>
            <a:off x="5716025" y="1200302"/>
            <a:ext cx="370549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kern="0" dirty="0">
                <a:solidFill>
                  <a:srgbClr val="000000"/>
                </a:solidFill>
              </a:rPr>
              <a:t> </a:t>
            </a: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15B54-2AA6-8B76-5F70-7479D7CF1C64}"/>
              </a:ext>
            </a:extLst>
          </p:cNvPr>
          <p:cNvSpPr txBox="1"/>
          <p:nvPr/>
        </p:nvSpPr>
        <p:spPr>
          <a:xfrm>
            <a:off x="1291752" y="1394355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90B21521-06B7-DAF1-A0C8-8C7BACEDB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093" y="3179276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10/1</a:t>
            </a:r>
            <a:endParaRPr lang="en-US" sz="1200" kern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36C19D-4DB6-38B4-FA0F-59241A00EA59}"/>
              </a:ext>
            </a:extLst>
          </p:cNvPr>
          <p:cNvSpPr txBox="1"/>
          <p:nvPr/>
        </p:nvSpPr>
        <p:spPr>
          <a:xfrm>
            <a:off x="5721867" y="1682778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91228DEC-7DCD-4F3E-B94B-ED94A1A58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184" y="4398476"/>
            <a:ext cx="434217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EMS Upgrade Freeze – </a:t>
            </a:r>
            <a:r>
              <a:rPr lang="en-US" sz="1200" b="0" dirty="0"/>
              <a:t>July 2023 – Jan. 2024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78871F62-5B18-09C7-5271-70F92EC0C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7843" y="2188676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11/1</a:t>
            </a: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2FBCA51C-2DDB-C907-32BA-EDE176CF9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124462"/>
            <a:ext cx="144589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6/28</a:t>
            </a:r>
            <a:endParaRPr lang="en-US" sz="1200" kern="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6F9E4D-B682-8965-C98B-92AB3542239E}"/>
              </a:ext>
            </a:extLst>
          </p:cNvPr>
          <p:cNvSpPr txBox="1"/>
          <p:nvPr/>
        </p:nvSpPr>
        <p:spPr>
          <a:xfrm>
            <a:off x="4244167" y="4427844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6793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2024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553484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596512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43195" y="5558323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1076328"/>
              </p:ext>
            </p:extLst>
          </p:nvPr>
        </p:nvGraphicFramePr>
        <p:xfrm>
          <a:off x="160280" y="818732"/>
          <a:ext cx="8839200" cy="30601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83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46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NPRR1092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SCR822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PGRR103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RRGRR033</a:t>
                      </a: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NPRR1026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NPRR1196</a:t>
                      </a: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Forecast Presentation Platform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194363" y="5558976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81808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8263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81644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82233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81772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82233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1FF61AC0-C7DB-4A25-AADC-B7C5E8C0B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063" y="5570630"/>
            <a:ext cx="2505302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NPRR1026(b) – SLF – Reporting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NPRR1092(b) – Limit RUC Opt-Out Provision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CBAE244-09AA-489A-8D85-C1603BFB5D1C}"/>
              </a:ext>
            </a:extLst>
          </p:cNvPr>
          <p:cNvSpPr txBox="1"/>
          <p:nvPr/>
        </p:nvSpPr>
        <p:spPr>
          <a:xfrm>
            <a:off x="2806558" y="1388927"/>
            <a:ext cx="3705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77FB7AA-0425-4ECC-9149-91187034677E}"/>
              </a:ext>
            </a:extLst>
          </p:cNvPr>
          <p:cNvSpPr txBox="1"/>
          <p:nvPr/>
        </p:nvSpPr>
        <p:spPr>
          <a:xfrm>
            <a:off x="7173251" y="1329904"/>
            <a:ext cx="37054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8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79C2DE-7FC2-4409-B720-81664285021C}"/>
              </a:ext>
            </a:extLst>
          </p:cNvPr>
          <p:cNvSpPr txBox="1"/>
          <p:nvPr/>
        </p:nvSpPr>
        <p:spPr>
          <a:xfrm>
            <a:off x="1244994" y="1319468"/>
            <a:ext cx="4169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0ADDBF-EB41-4850-814F-88AF8881525B}"/>
              </a:ext>
            </a:extLst>
          </p:cNvPr>
          <p:cNvSpPr txBox="1"/>
          <p:nvPr/>
        </p:nvSpPr>
        <p:spPr>
          <a:xfrm>
            <a:off x="2799724" y="1319994"/>
            <a:ext cx="37054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A7DCBF6B-E33A-AD6A-39BE-0E7EB11DF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895970"/>
            <a:ext cx="1508760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Q1 – </a:t>
            </a:r>
            <a:r>
              <a:rPr lang="en-US" sz="1200" kern="0" dirty="0"/>
              <a:t>RIOO</a:t>
            </a:r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984A6-51EA-1C82-0527-C5E27E8151D8}"/>
              </a:ext>
            </a:extLst>
          </p:cNvPr>
          <p:cNvSpPr txBox="1"/>
          <p:nvPr/>
        </p:nvSpPr>
        <p:spPr>
          <a:xfrm>
            <a:off x="2763144" y="2190225"/>
            <a:ext cx="370549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  <a:endParaRPr lang="en-US" sz="400" b="1" i="1" kern="0" dirty="0">
              <a:solidFill>
                <a:srgbClr val="000000"/>
              </a:solidFill>
            </a:endParaRPr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47245"/>
              </p:ext>
            </p:extLst>
          </p:nvPr>
        </p:nvGraphicFramePr>
        <p:xfrm>
          <a:off x="159776" y="3858011"/>
          <a:ext cx="8839200" cy="1578283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94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TX SET 5.0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11/10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12/11-12/12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SCR813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RMGRR172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85735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86559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1197EDA7-DEFC-A6DF-BC49-02212A68763E}"/>
              </a:ext>
            </a:extLst>
          </p:cNvPr>
          <p:cNvSpPr/>
          <p:nvPr/>
        </p:nvSpPr>
        <p:spPr>
          <a:xfrm>
            <a:off x="3123696" y="3855723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861617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861617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505729-56C5-4A43-A94F-AE7E7CB669A8}"/>
              </a:ext>
            </a:extLst>
          </p:cNvPr>
          <p:cNvSpPr txBox="1"/>
          <p:nvPr/>
        </p:nvSpPr>
        <p:spPr>
          <a:xfrm>
            <a:off x="7158882" y="4364174"/>
            <a:ext cx="37054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629A9EF-6D9F-A439-6154-7978433D8DC1}"/>
              </a:ext>
            </a:extLst>
          </p:cNvPr>
          <p:cNvCxnSpPr>
            <a:cxnSpLocks/>
          </p:cNvCxnSpPr>
          <p:nvPr/>
        </p:nvCxnSpPr>
        <p:spPr>
          <a:xfrm flipH="1">
            <a:off x="7521023" y="1793951"/>
            <a:ext cx="3106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75B39E2-742A-1D0C-D123-744064439D16}"/>
              </a:ext>
            </a:extLst>
          </p:cNvPr>
          <p:cNvSpPr txBox="1"/>
          <p:nvPr/>
        </p:nvSpPr>
        <p:spPr>
          <a:xfrm>
            <a:off x="4227253" y="1318176"/>
            <a:ext cx="41694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55911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0214"/>
            <a:ext cx="5715000" cy="518318"/>
          </a:xfrm>
        </p:spPr>
        <p:txBody>
          <a:bodyPr/>
          <a:lstStyle/>
          <a:p>
            <a:r>
              <a:rPr lang="en-US" sz="2400" dirty="0"/>
              <a:t>Additional Project Status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229244"/>
              </p:ext>
            </p:extLst>
          </p:nvPr>
        </p:nvGraphicFramePr>
        <p:xfrm>
          <a:off x="152400" y="787258"/>
          <a:ext cx="8839200" cy="546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3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Project Phase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Additional Detail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RTC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NPRR1007-NPRR1014, Single Model, State of Charge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Planning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Project has restarted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047092"/>
                  </a:ext>
                </a:extLst>
              </a:tr>
              <a:tr h="25676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SCR820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 Real-Time Messaging During Emergency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Planning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Go-Live target is TBD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6790468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NPRR945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 Metering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Start delayed due to an internal project dependency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682317"/>
                  </a:ext>
                </a:extLst>
              </a:tr>
              <a:tr h="22842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Load Distribution Factor Process Update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is aware of interest in getting these implemented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The DRRS IA is now complete and has been loaded in the ERCOT portfolio management system.  We are now assessing these items for potential inclusion in 2024 project plans.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0756942"/>
                  </a:ext>
                </a:extLst>
              </a:tr>
              <a:tr h="4855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RT On-Line Reliability Deployment Price Adder Inputs to Match Actual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On Hold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Assessing restart date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6277214"/>
                  </a:ext>
                </a:extLst>
              </a:tr>
              <a:tr h="2479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NPRR1058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Offer Modernization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Assessing start date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3128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NPRR1091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Changes to Address Market Impacts of Additional Non-Spin Procurement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5304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Allow FFR Procurement up to FFR Limit Without Proration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Assessing start date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2580647"/>
                  </a:ext>
                </a:extLst>
              </a:tr>
              <a:tr h="24790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Controllable Load Resource Participation in Non-Spin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Assessing start date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6628470"/>
                  </a:ext>
                </a:extLst>
              </a:tr>
              <a:tr h="3081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SCR805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Early Access to Certain 60-Day Reports to TSPs Upon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Assessing start date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2344033"/>
                  </a:ext>
                </a:extLst>
              </a:tr>
              <a:tr h="4412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SCR819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Improving IRR Control to Manage GTC Stability Limits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Targeting Q1 2024 start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4213093"/>
                  </a:ext>
                </a:extLst>
              </a:tr>
              <a:tr h="47222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NPRR1007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NPRR1014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SCED Postings Gray-boxed in Section 3.2.5(4)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Publication of Resource and Load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Increasing granularity for SCED disclosure reporting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4855098"/>
                  </a:ext>
                </a:extLst>
              </a:tr>
            </a:tbl>
          </a:graphicData>
        </a:graphic>
      </p:graphicFrame>
      <p:sp>
        <p:nvSpPr>
          <p:cNvPr id="6" name="TextBox 23">
            <a:extLst>
              <a:ext uri="{FF2B5EF4-FFF2-40B4-BE49-F238E27FC236}">
                <a16:creationId xmlns:a16="http://schemas.microsoft.com/office/drawing/2014/main" id="{07D12ECD-0303-4E19-9FF9-0FD6F77D1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464675"/>
            <a:ext cx="2438400" cy="24622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updates</a:t>
            </a:r>
          </a:p>
        </p:txBody>
      </p:sp>
    </p:spTree>
    <p:extLst>
      <p:ext uri="{BB962C8B-B14F-4D97-AF65-F5344CB8AC3E}">
        <p14:creationId xmlns:p14="http://schemas.microsoft.com/office/powerpoint/2010/main" val="294472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1388"/>
            <a:ext cx="42672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MPIM / MFA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09050"/>
            <a:ext cx="8610600" cy="5257800"/>
          </a:xfrm>
        </p:spPr>
        <p:txBody>
          <a:bodyPr/>
          <a:lstStyle/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800" dirty="0">
                <a:latin typeface="Arial" panose="020B0604020202020204" pitchFamily="34" charset="0"/>
              </a:rPr>
              <a:t>Background</a:t>
            </a:r>
            <a:endParaRPr lang="en-US" sz="18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Digital certificates are used to manage Market Participant (MP) access to ERCOT systems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Entities may register under multiple MP types (LSE, QSE, Resource Entity, etc.) and have multiple registrations of each MP type. 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Users of ERCOT systems are required to have as many digital certificates as instances of their entity’s registration at ERCOT 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Users are often required to use and maintain a large number of digital certificates</a:t>
            </a: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endParaRPr lang="en-US" sz="12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800" dirty="0">
                <a:latin typeface="Arial" panose="020B0604020202020204" pitchFamily="34" charset="0"/>
              </a:rPr>
              <a:t>ERCOT is planning a series of projects to move beyond digital certificates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kern="0" dirty="0"/>
              <a:t>This is expected to result in an access management approach that is greatly simplified compared to the current state</a:t>
            </a:r>
            <a:endParaRPr lang="en-US" sz="1600" kern="0" dirty="0">
              <a:solidFill>
                <a:srgbClr val="FF0000"/>
              </a:solidFill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endParaRPr lang="en-US" sz="1400" kern="0" dirty="0"/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800" dirty="0">
                <a:latin typeface="Arial" panose="020B0604020202020204" pitchFamily="34" charset="0"/>
              </a:rPr>
              <a:t>ERCOT expects that a change in access methodology for MPs will require an accompanying set of Revision Requests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kern="0" dirty="0"/>
              <a:t>Protocol Sections 2, 16.12, 15.2, 16.15, 19.6, 23 (A, B, E, G, I, J, L, M)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kern="0" dirty="0"/>
              <a:t>ERCOT would appreciate Market Participant collaboration in writing the NPRR and any supporting guide revision requests</a:t>
            </a:r>
            <a:endParaRPr lang="en-US" sz="1600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B3275A-8D02-C6AE-1B22-D9944DF51762}"/>
              </a:ext>
            </a:extLst>
          </p:cNvPr>
          <p:cNvSpPr txBox="1"/>
          <p:nvPr/>
        </p:nvSpPr>
        <p:spPr>
          <a:xfrm>
            <a:off x="4783015" y="264833"/>
            <a:ext cx="4038600" cy="523220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MPIM = Market Participant Identity Management</a:t>
            </a:r>
          </a:p>
          <a:p>
            <a:r>
              <a:rPr lang="en-US" sz="1400" dirty="0"/>
              <a:t>MFA = Multi-Factor Authentication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654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1388"/>
            <a:ext cx="69342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MPIM / MFA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181600"/>
          </a:xfrm>
        </p:spPr>
        <p:txBody>
          <a:bodyPr/>
          <a:lstStyle/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800" dirty="0">
                <a:latin typeface="Arial" panose="020B0604020202020204" pitchFamily="34" charset="0"/>
              </a:rPr>
              <a:t>ERCOT has identified a set of MPIM projects to be run in sequence</a:t>
            </a:r>
            <a:endParaRPr lang="en-US" sz="1800" i="1" dirty="0">
              <a:solidFill>
                <a:schemeClr val="accent3">
                  <a:lumMod val="75000"/>
                </a:schemeClr>
              </a:solidFill>
            </a:endParaRPr>
          </a:p>
          <a:p>
            <a:pPr marL="800100" lvl="1" indent="-342900">
              <a:buFont typeface="+mj-lt"/>
              <a:buAutoNum type="arabicPeriod"/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MPIM Tech Health Upgrade</a:t>
            </a:r>
          </a:p>
          <a:p>
            <a:pPr marL="1200150" lvl="2" indent="-342900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Project started in September 2023</a:t>
            </a:r>
          </a:p>
          <a:p>
            <a:pPr marL="1200150" lvl="2" indent="-342900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Targeted for completion in mid-2024</a:t>
            </a:r>
          </a:p>
          <a:p>
            <a:pPr marL="800100" lvl="1" indent="-342900">
              <a:buFont typeface="+mj-lt"/>
              <a:buAutoNum type="arabicPeriod"/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MPIM Redesign for Use of Digital Certificate</a:t>
            </a:r>
          </a:p>
          <a:p>
            <a:pPr marL="1200150" lvl="2" indent="-342900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Short project to determine approach/technology for MPIM MFA project</a:t>
            </a:r>
          </a:p>
          <a:p>
            <a:pPr marL="800100" lvl="1" indent="-342900">
              <a:buFont typeface="+mj-lt"/>
              <a:buAutoNum type="arabicPeriod"/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/>
              <a:t>MPIM MFA</a:t>
            </a:r>
          </a:p>
          <a:p>
            <a:pPr marL="1200150" lvl="2" indent="-342900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Implementation project to convert from digital certificates to MFA</a:t>
            </a:r>
          </a:p>
          <a:p>
            <a:pPr marL="1200150" lvl="2" indent="-342900">
              <a:tabLst>
                <a:tab pos="1774825" algn="l"/>
                <a:tab pos="2225675" algn="l"/>
                <a:tab pos="7199313" algn="l"/>
              </a:tabLst>
            </a:pPr>
            <a:r>
              <a:rPr lang="en-US" sz="1400" dirty="0"/>
              <a:t>Project start currently targeted for Q4 2024</a:t>
            </a:r>
            <a:endParaRPr lang="en-US" sz="1800" dirty="0"/>
          </a:p>
          <a:p>
            <a:pPr marL="457200" lvl="1" indent="0">
              <a:buNone/>
              <a:tabLst>
                <a:tab pos="1774825" algn="l"/>
                <a:tab pos="2225675" algn="l"/>
                <a:tab pos="7199313" algn="l"/>
              </a:tabLst>
            </a:pPr>
            <a:endParaRPr lang="en-US" sz="1200" kern="0" dirty="0"/>
          </a:p>
          <a:p>
            <a:pPr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Timeline</a:t>
            </a:r>
            <a:endParaRPr lang="en-US" sz="16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It would be optimal to have a Revision Request approved through the stakeholder process prior to the start of project #3 above (MPIM MFA)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r>
              <a:rPr lang="en-US" sz="16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Assuming a 4-6 month stakeholder approval timeline, getting Revision Requests submitted in </a:t>
            </a:r>
            <a:r>
              <a:rPr lang="en-US" sz="1600" b="0" i="0" dirty="0">
                <a:effectLst/>
                <a:latin typeface="Arial" panose="020B0604020202020204" pitchFamily="34" charset="0"/>
              </a:rPr>
              <a:t>Q2 2024 </a:t>
            </a:r>
            <a:r>
              <a:rPr lang="en-US" sz="16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would meet this timeline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B3275A-8D02-C6AE-1B22-D9944DF51762}"/>
              </a:ext>
            </a:extLst>
          </p:cNvPr>
          <p:cNvSpPr txBox="1"/>
          <p:nvPr/>
        </p:nvSpPr>
        <p:spPr>
          <a:xfrm>
            <a:off x="4783015" y="264833"/>
            <a:ext cx="4038600" cy="523220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MPIM = Market Participant Identity Management</a:t>
            </a:r>
          </a:p>
          <a:p>
            <a:r>
              <a:rPr lang="en-US" sz="1400" dirty="0"/>
              <a:t>MFA = Multi-Factor Authentication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5838553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519676</TotalTime>
  <Words>1461</Words>
  <Application>Microsoft Office PowerPoint</Application>
  <PresentationFormat>On-screen Show (4:3)</PresentationFormat>
  <Paragraphs>563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Roboto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Major Projects</vt:lpstr>
      <vt:lpstr>2023 Release Targets – Approved NPRRs / SCRs / xGRRs </vt:lpstr>
      <vt:lpstr>2024 Release Targets – Approved NPRRs / SCRs / xGRRs </vt:lpstr>
      <vt:lpstr>Additional Project Status Information</vt:lpstr>
      <vt:lpstr>MPIM / MFA Discussion</vt:lpstr>
      <vt:lpstr>MPIM / MFA Discussion</vt:lpstr>
      <vt:lpstr>Priority / Rank Recommendations for Revision Requests with Impacts</vt:lpstr>
      <vt:lpstr>Technology Working Group (TWG)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3121</cp:revision>
  <cp:lastPrinted>2022-08-13T23:36:00Z</cp:lastPrinted>
  <dcterms:created xsi:type="dcterms:W3CDTF">2016-01-21T15:20:31Z</dcterms:created>
  <dcterms:modified xsi:type="dcterms:W3CDTF">2023-10-10T14:39:09Z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