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6"/>
  </p:notesMasterIdLst>
  <p:handoutMasterIdLst>
    <p:handoutMasterId r:id="rId17"/>
  </p:handoutMasterIdLst>
  <p:sldIdLst>
    <p:sldId id="583" r:id="rId7"/>
    <p:sldId id="298" r:id="rId8"/>
    <p:sldId id="557" r:id="rId9"/>
    <p:sldId id="563" r:id="rId10"/>
    <p:sldId id="581" r:id="rId11"/>
    <p:sldId id="369" r:id="rId12"/>
    <p:sldId id="558" r:id="rId13"/>
    <p:sldId id="582" r:id="rId14"/>
    <p:sldId id="58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0"/>
    <a:srgbClr val="00AEC7"/>
    <a:srgbClr val="093C61"/>
    <a:srgbClr val="98C3FA"/>
    <a:srgbClr val="70CDD9"/>
    <a:srgbClr val="8DC3E5"/>
    <a:srgbClr val="A9E5EA"/>
    <a:srgbClr val="5B6770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559E5C-1840-475D-84C4-CBAAD6AAB7E8}" v="34" dt="2023-10-09T17:16:15.119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0270" autoAdjust="0"/>
  </p:normalViewPr>
  <p:slideViewPr>
    <p:cSldViewPr snapToGrid="0">
      <p:cViewPr varScale="1">
        <p:scale>
          <a:sx n="80" d="100"/>
          <a:sy n="80" d="100"/>
        </p:scale>
        <p:origin x="251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ricant, Sam" userId="aca810c6-697c-4ae2-bcbe-9c021c936e9e" providerId="ADAL" clId="{4F7A9F3F-02C8-4C34-ABAF-85FBAAD90E1A}"/>
    <pc:docChg chg="undo custSel addSld delSld modSld sldOrd">
      <pc:chgData name="Fabricant, Sam" userId="aca810c6-697c-4ae2-bcbe-9c021c936e9e" providerId="ADAL" clId="{4F7A9F3F-02C8-4C34-ABAF-85FBAAD90E1A}" dt="2023-10-06T16:58:04.997" v="6929" actId="20577"/>
      <pc:docMkLst>
        <pc:docMk/>
      </pc:docMkLst>
      <pc:sldChg chg="addSp delSp modSp mod modNotesTx">
        <pc:chgData name="Fabricant, Sam" userId="aca810c6-697c-4ae2-bcbe-9c021c936e9e" providerId="ADAL" clId="{4F7A9F3F-02C8-4C34-ABAF-85FBAAD90E1A}" dt="2023-10-06T15:44:57.131" v="6708" actId="14100"/>
        <pc:sldMkLst>
          <pc:docMk/>
          <pc:sldMk cId="2305641074" sldId="554"/>
        </pc:sldMkLst>
        <pc:spChg chg="mod">
          <ac:chgData name="Fabricant, Sam" userId="aca810c6-697c-4ae2-bcbe-9c021c936e9e" providerId="ADAL" clId="{4F7A9F3F-02C8-4C34-ABAF-85FBAAD90E1A}" dt="2023-10-05T18:28:27.311" v="862" actId="20577"/>
          <ac:spMkLst>
            <pc:docMk/>
            <pc:sldMk cId="2305641074" sldId="554"/>
            <ac:spMk id="2" creationId="{622C9752-3326-D7F9-2F81-1458B64E99CF}"/>
          </ac:spMkLst>
        </pc:spChg>
        <pc:spChg chg="mod">
          <ac:chgData name="Fabricant, Sam" userId="aca810c6-697c-4ae2-bcbe-9c021c936e9e" providerId="ADAL" clId="{4F7A9F3F-02C8-4C34-ABAF-85FBAAD90E1A}" dt="2023-10-05T19:45:40.960" v="3237" actId="1076"/>
          <ac:spMkLst>
            <pc:docMk/>
            <pc:sldMk cId="2305641074" sldId="554"/>
            <ac:spMk id="7" creationId="{CCF7201A-E5E5-5DC1-BD27-3DE65A8EBE85}"/>
          </ac:spMkLst>
        </pc:spChg>
        <pc:spChg chg="add mod">
          <ac:chgData name="Fabricant, Sam" userId="aca810c6-697c-4ae2-bcbe-9c021c936e9e" providerId="ADAL" clId="{4F7A9F3F-02C8-4C34-ABAF-85FBAAD90E1A}" dt="2023-10-06T15:44:52.705" v="6707" actId="164"/>
          <ac:spMkLst>
            <pc:docMk/>
            <pc:sldMk cId="2305641074" sldId="554"/>
            <ac:spMk id="8" creationId="{54BBB6AB-C919-F18E-E205-4FC433149B73}"/>
          </ac:spMkLst>
        </pc:spChg>
        <pc:grpChg chg="add mod">
          <ac:chgData name="Fabricant, Sam" userId="aca810c6-697c-4ae2-bcbe-9c021c936e9e" providerId="ADAL" clId="{4F7A9F3F-02C8-4C34-ABAF-85FBAAD90E1A}" dt="2023-10-06T15:44:57.131" v="6708" actId="14100"/>
          <ac:grpSpMkLst>
            <pc:docMk/>
            <pc:sldMk cId="2305641074" sldId="554"/>
            <ac:grpSpMk id="29" creationId="{F101107E-6D88-E5AA-5ADF-AE018A1A074A}"/>
          </ac:grpSpMkLst>
        </pc:grpChg>
        <pc:picChg chg="mod">
          <ac:chgData name="Fabricant, Sam" userId="aca810c6-697c-4ae2-bcbe-9c021c936e9e" providerId="ADAL" clId="{4F7A9F3F-02C8-4C34-ABAF-85FBAAD90E1A}" dt="2023-10-06T15:44:52.705" v="6707" actId="164"/>
          <ac:picMkLst>
            <pc:docMk/>
            <pc:sldMk cId="2305641074" sldId="554"/>
            <ac:picMk id="6" creationId="{A4D6CDED-3394-9A94-BAFA-5528B09ACEFD}"/>
          </ac:picMkLst>
        </pc:picChg>
        <pc:cxnChg chg="add del mod">
          <ac:chgData name="Fabricant, Sam" userId="aca810c6-697c-4ae2-bcbe-9c021c936e9e" providerId="ADAL" clId="{4F7A9F3F-02C8-4C34-ABAF-85FBAAD90E1A}" dt="2023-10-05T19:44:09.870" v="3220" actId="478"/>
          <ac:cxnSpMkLst>
            <pc:docMk/>
            <pc:sldMk cId="2305641074" sldId="554"/>
            <ac:cxnSpMk id="10" creationId="{21DB3B8F-A636-EBA3-59A9-4C219D6767F6}"/>
          </ac:cxnSpMkLst>
        </pc:cxnChg>
        <pc:cxnChg chg="add mod">
          <ac:chgData name="Fabricant, Sam" userId="aca810c6-697c-4ae2-bcbe-9c021c936e9e" providerId="ADAL" clId="{4F7A9F3F-02C8-4C34-ABAF-85FBAAD90E1A}" dt="2023-10-06T15:44:52.705" v="6707" actId="164"/>
          <ac:cxnSpMkLst>
            <pc:docMk/>
            <pc:sldMk cId="2305641074" sldId="554"/>
            <ac:cxnSpMk id="17" creationId="{20E02C99-4618-A62C-34C6-6ABA41E7BD2C}"/>
          </ac:cxnSpMkLst>
        </pc:cxnChg>
      </pc:sldChg>
      <pc:sldChg chg="addSp delSp modSp mod ord modNotesTx">
        <pc:chgData name="Fabricant, Sam" userId="aca810c6-697c-4ae2-bcbe-9c021c936e9e" providerId="ADAL" clId="{4F7A9F3F-02C8-4C34-ABAF-85FBAAD90E1A}" dt="2023-10-06T14:56:43.981" v="6543"/>
        <pc:sldMkLst>
          <pc:docMk/>
          <pc:sldMk cId="1353134074" sldId="555"/>
        </pc:sldMkLst>
        <pc:spChg chg="mod">
          <ac:chgData name="Fabricant, Sam" userId="aca810c6-697c-4ae2-bcbe-9c021c936e9e" providerId="ADAL" clId="{4F7A9F3F-02C8-4C34-ABAF-85FBAAD90E1A}" dt="2023-10-05T20:45:11.367" v="3617" actId="20577"/>
          <ac:spMkLst>
            <pc:docMk/>
            <pc:sldMk cId="1353134074" sldId="555"/>
            <ac:spMk id="3" creationId="{25558E4E-44A3-7CD2-35C2-1BC6FEC90E5F}"/>
          </ac:spMkLst>
        </pc:spChg>
        <pc:graphicFrameChg chg="add mod">
          <ac:chgData name="Fabricant, Sam" userId="aca810c6-697c-4ae2-bcbe-9c021c936e9e" providerId="ADAL" clId="{4F7A9F3F-02C8-4C34-ABAF-85FBAAD90E1A}" dt="2023-10-05T20:33:59.733" v="3502"/>
          <ac:graphicFrameMkLst>
            <pc:docMk/>
            <pc:sldMk cId="1353134074" sldId="555"/>
            <ac:graphicFrameMk id="9" creationId="{3A7F2C32-24B2-BD98-9ABB-2B3F832BE38F}"/>
          </ac:graphicFrameMkLst>
        </pc:graphicFrameChg>
        <pc:picChg chg="del mod">
          <ac:chgData name="Fabricant, Sam" userId="aca810c6-697c-4ae2-bcbe-9c021c936e9e" providerId="ADAL" clId="{4F7A9F3F-02C8-4C34-ABAF-85FBAAD90E1A}" dt="2023-10-05T20:33:44.279" v="3493" actId="478"/>
          <ac:picMkLst>
            <pc:docMk/>
            <pc:sldMk cId="1353134074" sldId="555"/>
            <ac:picMk id="6" creationId="{865ECD76-B927-DCFB-EB80-DD1C9D0130D2}"/>
          </ac:picMkLst>
        </pc:picChg>
        <pc:picChg chg="add mod">
          <ac:chgData name="Fabricant, Sam" userId="aca810c6-697c-4ae2-bcbe-9c021c936e9e" providerId="ADAL" clId="{4F7A9F3F-02C8-4C34-ABAF-85FBAAD90E1A}" dt="2023-10-05T20:34:12.792" v="3508" actId="14100"/>
          <ac:picMkLst>
            <pc:docMk/>
            <pc:sldMk cId="1353134074" sldId="555"/>
            <ac:picMk id="10" creationId="{394A0619-3B6C-242E-7BA0-9052995237EA}"/>
          </ac:picMkLst>
        </pc:picChg>
      </pc:sldChg>
      <pc:sldChg chg="addSp delSp modSp mod modNotesTx">
        <pc:chgData name="Fabricant, Sam" userId="aca810c6-697c-4ae2-bcbe-9c021c936e9e" providerId="ADAL" clId="{4F7A9F3F-02C8-4C34-ABAF-85FBAAD90E1A}" dt="2023-10-06T16:34:44.011" v="6849" actId="20577"/>
        <pc:sldMkLst>
          <pc:docMk/>
          <pc:sldMk cId="240106334" sldId="557"/>
        </pc:sldMkLst>
        <pc:spChg chg="mod">
          <ac:chgData name="Fabricant, Sam" userId="aca810c6-697c-4ae2-bcbe-9c021c936e9e" providerId="ADAL" clId="{4F7A9F3F-02C8-4C34-ABAF-85FBAAD90E1A}" dt="2023-10-06T16:34:22.363" v="6832" actId="20577"/>
          <ac:spMkLst>
            <pc:docMk/>
            <pc:sldMk cId="240106334" sldId="557"/>
            <ac:spMk id="5" creationId="{01D030A4-9D99-AA39-4424-509130274AD3}"/>
          </ac:spMkLst>
        </pc:spChg>
        <pc:spChg chg="mod">
          <ac:chgData name="Fabricant, Sam" userId="aca810c6-697c-4ae2-bcbe-9c021c936e9e" providerId="ADAL" clId="{4F7A9F3F-02C8-4C34-ABAF-85FBAAD90E1A}" dt="2023-10-05T17:30:18.079" v="199" actId="1076"/>
          <ac:spMkLst>
            <pc:docMk/>
            <pc:sldMk cId="240106334" sldId="557"/>
            <ac:spMk id="6" creationId="{50B94905-E03E-85B5-7442-066619FCB8EF}"/>
          </ac:spMkLst>
        </pc:spChg>
        <pc:spChg chg="mod">
          <ac:chgData name="Fabricant, Sam" userId="aca810c6-697c-4ae2-bcbe-9c021c936e9e" providerId="ADAL" clId="{4F7A9F3F-02C8-4C34-ABAF-85FBAAD90E1A}" dt="2023-10-05T17:30:25.659" v="202" actId="1076"/>
          <ac:spMkLst>
            <pc:docMk/>
            <pc:sldMk cId="240106334" sldId="557"/>
            <ac:spMk id="7" creationId="{EF1107C1-A540-170D-15FF-E03F9DC6C77C}"/>
          </ac:spMkLst>
        </pc:spChg>
        <pc:spChg chg="add del">
          <ac:chgData name="Fabricant, Sam" userId="aca810c6-697c-4ae2-bcbe-9c021c936e9e" providerId="ADAL" clId="{4F7A9F3F-02C8-4C34-ABAF-85FBAAD90E1A}" dt="2023-10-05T17:28:28.119" v="144" actId="478"/>
          <ac:spMkLst>
            <pc:docMk/>
            <pc:sldMk cId="240106334" sldId="557"/>
            <ac:spMk id="51" creationId="{E038B6A0-150C-A74E-A8FE-7C7448817198}"/>
          </ac:spMkLst>
        </pc:spChg>
        <pc:spChg chg="add mod">
          <ac:chgData name="Fabricant, Sam" userId="aca810c6-697c-4ae2-bcbe-9c021c936e9e" providerId="ADAL" clId="{4F7A9F3F-02C8-4C34-ABAF-85FBAAD90E1A}" dt="2023-10-06T16:33:55.302" v="6828" actId="20577"/>
          <ac:spMkLst>
            <pc:docMk/>
            <pc:sldMk cId="240106334" sldId="557"/>
            <ac:spMk id="52" creationId="{77E35E4E-519A-D643-AFF4-F448FE574E1D}"/>
          </ac:spMkLst>
        </pc:spChg>
        <pc:spChg chg="add mod">
          <ac:chgData name="Fabricant, Sam" userId="aca810c6-697c-4ae2-bcbe-9c021c936e9e" providerId="ADAL" clId="{4F7A9F3F-02C8-4C34-ABAF-85FBAAD90E1A}" dt="2023-10-06T16:34:44.011" v="6849" actId="20577"/>
          <ac:spMkLst>
            <pc:docMk/>
            <pc:sldMk cId="240106334" sldId="557"/>
            <ac:spMk id="53" creationId="{EEE0E106-A54D-FAB5-0744-DA9824CB68A0}"/>
          </ac:spMkLst>
        </pc:spChg>
        <pc:graphicFrameChg chg="mod">
          <ac:chgData name="Fabricant, Sam" userId="aca810c6-697c-4ae2-bcbe-9c021c936e9e" providerId="ADAL" clId="{4F7A9F3F-02C8-4C34-ABAF-85FBAAD90E1A}" dt="2023-10-05T17:27:32.508" v="135" actId="1076"/>
          <ac:graphicFrameMkLst>
            <pc:docMk/>
            <pc:sldMk cId="240106334" sldId="557"/>
            <ac:graphicFrameMk id="34" creationId="{2DF37EEF-C41D-E053-D8E1-4E47199803A2}"/>
          </ac:graphicFrameMkLst>
        </pc:graphicFrameChg>
        <pc:cxnChg chg="mod">
          <ac:chgData name="Fabricant, Sam" userId="aca810c6-697c-4ae2-bcbe-9c021c936e9e" providerId="ADAL" clId="{4F7A9F3F-02C8-4C34-ABAF-85FBAAD90E1A}" dt="2023-10-05T17:30:06.520" v="198" actId="14100"/>
          <ac:cxnSpMkLst>
            <pc:docMk/>
            <pc:sldMk cId="240106334" sldId="557"/>
            <ac:cxnSpMk id="12" creationId="{5283C86E-BCBC-4E0F-ADB6-6BAB91B0616E}"/>
          </ac:cxnSpMkLst>
        </pc:cxnChg>
        <pc:cxnChg chg="mod">
          <ac:chgData name="Fabricant, Sam" userId="aca810c6-697c-4ae2-bcbe-9c021c936e9e" providerId="ADAL" clId="{4F7A9F3F-02C8-4C34-ABAF-85FBAAD90E1A}" dt="2023-10-05T17:37:44.191" v="443" actId="14100"/>
          <ac:cxnSpMkLst>
            <pc:docMk/>
            <pc:sldMk cId="240106334" sldId="557"/>
            <ac:cxnSpMk id="14" creationId="{E4345F62-6CE9-6AEA-ECFF-251ADA519B4A}"/>
          </ac:cxnSpMkLst>
        </pc:cxnChg>
        <pc:cxnChg chg="mod">
          <ac:chgData name="Fabricant, Sam" userId="aca810c6-697c-4ae2-bcbe-9c021c936e9e" providerId="ADAL" clId="{4F7A9F3F-02C8-4C34-ABAF-85FBAAD90E1A}" dt="2023-10-05T19:12:34.897" v="2378" actId="14100"/>
          <ac:cxnSpMkLst>
            <pc:docMk/>
            <pc:sldMk cId="240106334" sldId="557"/>
            <ac:cxnSpMk id="16" creationId="{E835417C-A6D2-D56D-F4B5-E3CD556A5C12}"/>
          </ac:cxnSpMkLst>
        </pc:cxnChg>
        <pc:cxnChg chg="add mod">
          <ac:chgData name="Fabricant, Sam" userId="aca810c6-697c-4ae2-bcbe-9c021c936e9e" providerId="ADAL" clId="{4F7A9F3F-02C8-4C34-ABAF-85FBAAD90E1A}" dt="2023-10-05T17:27:51.326" v="140" actId="693"/>
          <ac:cxnSpMkLst>
            <pc:docMk/>
            <pc:sldMk cId="240106334" sldId="557"/>
            <ac:cxnSpMk id="47" creationId="{96D7E0BB-E533-BE9D-295D-6328B0B277EF}"/>
          </ac:cxnSpMkLst>
        </pc:cxnChg>
        <pc:cxnChg chg="add mod">
          <ac:chgData name="Fabricant, Sam" userId="aca810c6-697c-4ae2-bcbe-9c021c936e9e" providerId="ADAL" clId="{4F7A9F3F-02C8-4C34-ABAF-85FBAAD90E1A}" dt="2023-10-05T17:28:14.733" v="142" actId="1076"/>
          <ac:cxnSpMkLst>
            <pc:docMk/>
            <pc:sldMk cId="240106334" sldId="557"/>
            <ac:cxnSpMk id="50" creationId="{EF7A72A0-9E74-D455-CBA6-DF36EB44E7C5}"/>
          </ac:cxnSpMkLst>
        </pc:cxnChg>
        <pc:cxnChg chg="add mod">
          <ac:chgData name="Fabricant, Sam" userId="aca810c6-697c-4ae2-bcbe-9c021c936e9e" providerId="ADAL" clId="{4F7A9F3F-02C8-4C34-ABAF-85FBAAD90E1A}" dt="2023-10-06T16:34:27.946" v="6833" actId="14100"/>
          <ac:cxnSpMkLst>
            <pc:docMk/>
            <pc:sldMk cId="240106334" sldId="557"/>
            <ac:cxnSpMk id="55" creationId="{95613C71-678A-BE5C-8392-55188281E808}"/>
          </ac:cxnSpMkLst>
        </pc:cxnChg>
        <pc:cxnChg chg="add mod">
          <ac:chgData name="Fabricant, Sam" userId="aca810c6-697c-4ae2-bcbe-9c021c936e9e" providerId="ADAL" clId="{4F7A9F3F-02C8-4C34-ABAF-85FBAAD90E1A}" dt="2023-10-05T17:29:47.525" v="194" actId="14100"/>
          <ac:cxnSpMkLst>
            <pc:docMk/>
            <pc:sldMk cId="240106334" sldId="557"/>
            <ac:cxnSpMk id="56" creationId="{47880F70-FEA8-ECB5-1C20-416E5A6F55CA}"/>
          </ac:cxnSpMkLst>
        </pc:cxnChg>
      </pc:sldChg>
      <pc:sldChg chg="modSp mod modNotesTx">
        <pc:chgData name="Fabricant, Sam" userId="aca810c6-697c-4ae2-bcbe-9c021c936e9e" providerId="ADAL" clId="{4F7A9F3F-02C8-4C34-ABAF-85FBAAD90E1A}" dt="2023-10-06T14:43:54.779" v="6541" actId="20577"/>
        <pc:sldMkLst>
          <pc:docMk/>
          <pc:sldMk cId="2081179197" sldId="558"/>
        </pc:sldMkLst>
        <pc:spChg chg="mod">
          <ac:chgData name="Fabricant, Sam" userId="aca810c6-697c-4ae2-bcbe-9c021c936e9e" providerId="ADAL" clId="{4F7A9F3F-02C8-4C34-ABAF-85FBAAD90E1A}" dt="2023-10-05T20:55:25.281" v="3759" actId="20577"/>
          <ac:spMkLst>
            <pc:docMk/>
            <pc:sldMk cId="2081179197" sldId="558"/>
            <ac:spMk id="2" creationId="{FB7EDF2A-9349-7953-C28E-9D233E402026}"/>
          </ac:spMkLst>
        </pc:spChg>
        <pc:spChg chg="mod">
          <ac:chgData name="Fabricant, Sam" userId="aca810c6-697c-4ae2-bcbe-9c021c936e9e" providerId="ADAL" clId="{4F7A9F3F-02C8-4C34-ABAF-85FBAAD90E1A}" dt="2023-10-05T20:03:36.703" v="3485" actId="20577"/>
          <ac:spMkLst>
            <pc:docMk/>
            <pc:sldMk cId="2081179197" sldId="558"/>
            <ac:spMk id="9" creationId="{FDE3BEBC-9AA8-28D2-CF4F-32FECEC95458}"/>
          </ac:spMkLst>
        </pc:spChg>
      </pc:sldChg>
      <pc:sldChg chg="modSp mod">
        <pc:chgData name="Fabricant, Sam" userId="aca810c6-697c-4ae2-bcbe-9c021c936e9e" providerId="ADAL" clId="{4F7A9F3F-02C8-4C34-ABAF-85FBAAD90E1A}" dt="2023-10-05T22:43:52.821" v="6426" actId="313"/>
        <pc:sldMkLst>
          <pc:docMk/>
          <pc:sldMk cId="2048998333" sldId="559"/>
        </pc:sldMkLst>
        <pc:spChg chg="mod">
          <ac:chgData name="Fabricant, Sam" userId="aca810c6-697c-4ae2-bcbe-9c021c936e9e" providerId="ADAL" clId="{4F7A9F3F-02C8-4C34-ABAF-85FBAAD90E1A}" dt="2023-10-05T22:43:52.821" v="6426" actId="313"/>
          <ac:spMkLst>
            <pc:docMk/>
            <pc:sldMk cId="2048998333" sldId="559"/>
            <ac:spMk id="2" creationId="{B678DB43-57B7-DA16-8543-559C82A1F85C}"/>
          </ac:spMkLst>
        </pc:spChg>
      </pc:sldChg>
      <pc:sldChg chg="del">
        <pc:chgData name="Fabricant, Sam" userId="aca810c6-697c-4ae2-bcbe-9c021c936e9e" providerId="ADAL" clId="{4F7A9F3F-02C8-4C34-ABAF-85FBAAD90E1A}" dt="2023-10-05T22:43:54.191" v="6427" actId="47"/>
        <pc:sldMkLst>
          <pc:docMk/>
          <pc:sldMk cId="768834657" sldId="560"/>
        </pc:sldMkLst>
      </pc:sldChg>
      <pc:sldChg chg="del">
        <pc:chgData name="Fabricant, Sam" userId="aca810c6-697c-4ae2-bcbe-9c021c936e9e" providerId="ADAL" clId="{4F7A9F3F-02C8-4C34-ABAF-85FBAAD90E1A}" dt="2023-10-05T22:43:54.400" v="6428" actId="47"/>
        <pc:sldMkLst>
          <pc:docMk/>
          <pc:sldMk cId="216882557" sldId="561"/>
        </pc:sldMkLst>
      </pc:sldChg>
      <pc:sldChg chg="addSp delSp modSp mod modNotesTx">
        <pc:chgData name="Fabricant, Sam" userId="aca810c6-697c-4ae2-bcbe-9c021c936e9e" providerId="ADAL" clId="{4F7A9F3F-02C8-4C34-ABAF-85FBAAD90E1A}" dt="2023-10-06T13:54:03.925" v="6429" actId="313"/>
        <pc:sldMkLst>
          <pc:docMk/>
          <pc:sldMk cId="3490690507" sldId="563"/>
        </pc:sldMkLst>
        <pc:spChg chg="mod">
          <ac:chgData name="Fabricant, Sam" userId="aca810c6-697c-4ae2-bcbe-9c021c936e9e" providerId="ADAL" clId="{4F7A9F3F-02C8-4C34-ABAF-85FBAAD90E1A}" dt="2023-10-05T18:35:55.163" v="962" actId="1076"/>
          <ac:spMkLst>
            <pc:docMk/>
            <pc:sldMk cId="3490690507" sldId="563"/>
            <ac:spMk id="2" creationId="{FB453C8E-0E76-760D-8333-B8B4B2A30138}"/>
          </ac:spMkLst>
        </pc:spChg>
        <pc:spChg chg="mod">
          <ac:chgData name="Fabricant, Sam" userId="aca810c6-697c-4ae2-bcbe-9c021c936e9e" providerId="ADAL" clId="{4F7A9F3F-02C8-4C34-ABAF-85FBAAD90E1A}" dt="2023-10-05T18:35:49.934" v="959" actId="1076"/>
          <ac:spMkLst>
            <pc:docMk/>
            <pc:sldMk cId="3490690507" sldId="563"/>
            <ac:spMk id="11" creationId="{E20C91A5-3121-40C8-333E-20B9F6194635}"/>
          </ac:spMkLst>
        </pc:spChg>
        <pc:spChg chg="del mod ord">
          <ac:chgData name="Fabricant, Sam" userId="aca810c6-697c-4ae2-bcbe-9c021c936e9e" providerId="ADAL" clId="{4F7A9F3F-02C8-4C34-ABAF-85FBAAD90E1A}" dt="2023-10-05T17:35:32.968" v="425" actId="478"/>
          <ac:spMkLst>
            <pc:docMk/>
            <pc:sldMk cId="3490690507" sldId="563"/>
            <ac:spMk id="14" creationId="{03C15A07-AA19-D85B-6ADD-18A1C2858473}"/>
          </ac:spMkLst>
        </pc:spChg>
        <pc:spChg chg="add mod">
          <ac:chgData name="Fabricant, Sam" userId="aca810c6-697c-4ae2-bcbe-9c021c936e9e" providerId="ADAL" clId="{4F7A9F3F-02C8-4C34-ABAF-85FBAAD90E1A}" dt="2023-10-06T13:54:03.925" v="6429" actId="313"/>
          <ac:spMkLst>
            <pc:docMk/>
            <pc:sldMk cId="3490690507" sldId="563"/>
            <ac:spMk id="20" creationId="{BB9E1E4E-5F08-2CE8-6FA5-FFB1F174E85F}"/>
          </ac:spMkLst>
        </pc:spChg>
        <pc:graphicFrameChg chg="mod">
          <ac:chgData name="Fabricant, Sam" userId="aca810c6-697c-4ae2-bcbe-9c021c936e9e" providerId="ADAL" clId="{4F7A9F3F-02C8-4C34-ABAF-85FBAAD90E1A}" dt="2023-10-05T18:35:53.418" v="961" actId="1076"/>
          <ac:graphicFrameMkLst>
            <pc:docMk/>
            <pc:sldMk cId="3490690507" sldId="563"/>
            <ac:graphicFrameMk id="7" creationId="{002BBAF0-6BBB-D624-DBE1-631D69CFF606}"/>
          </ac:graphicFrameMkLst>
        </pc:graphicFrameChg>
        <pc:picChg chg="del mod">
          <ac:chgData name="Fabricant, Sam" userId="aca810c6-697c-4ae2-bcbe-9c021c936e9e" providerId="ADAL" clId="{4F7A9F3F-02C8-4C34-ABAF-85FBAAD90E1A}" dt="2023-10-05T17:34:40.874" v="408" actId="478"/>
          <ac:picMkLst>
            <pc:docMk/>
            <pc:sldMk cId="3490690507" sldId="563"/>
            <ac:picMk id="8" creationId="{A3334B92-4734-90F4-36BE-B60E00B2E513}"/>
          </ac:picMkLst>
        </pc:picChg>
        <pc:picChg chg="add mod ord">
          <ac:chgData name="Fabricant, Sam" userId="aca810c6-697c-4ae2-bcbe-9c021c936e9e" providerId="ADAL" clId="{4F7A9F3F-02C8-4C34-ABAF-85FBAAD90E1A}" dt="2023-10-05T17:35:08.502" v="417" actId="167"/>
          <ac:picMkLst>
            <pc:docMk/>
            <pc:sldMk cId="3490690507" sldId="563"/>
            <ac:picMk id="17" creationId="{45057AA7-02E2-457D-BE4E-1BDCF0D76F81}"/>
          </ac:picMkLst>
        </pc:picChg>
        <pc:cxnChg chg="mod">
          <ac:chgData name="Fabricant, Sam" userId="aca810c6-697c-4ae2-bcbe-9c021c936e9e" providerId="ADAL" clId="{4F7A9F3F-02C8-4C34-ABAF-85FBAAD90E1A}" dt="2023-10-05T17:36:19.466" v="439" actId="14100"/>
          <ac:cxnSpMkLst>
            <pc:docMk/>
            <pc:sldMk cId="3490690507" sldId="563"/>
            <ac:cxnSpMk id="10" creationId="{E797CC3C-DAC5-FA97-AB1D-0F23843AEDA6}"/>
          </ac:cxnSpMkLst>
        </pc:cxnChg>
      </pc:sldChg>
      <pc:sldChg chg="addSp delSp modSp mod modNotesTx">
        <pc:chgData name="Fabricant, Sam" userId="aca810c6-697c-4ae2-bcbe-9c021c936e9e" providerId="ADAL" clId="{4F7A9F3F-02C8-4C34-ABAF-85FBAAD90E1A}" dt="2023-10-06T16:02:48.430" v="6760" actId="14100"/>
        <pc:sldMkLst>
          <pc:docMk/>
          <pc:sldMk cId="2411817991" sldId="565"/>
        </pc:sldMkLst>
        <pc:spChg chg="mod">
          <ac:chgData name="Fabricant, Sam" userId="aca810c6-697c-4ae2-bcbe-9c021c936e9e" providerId="ADAL" clId="{4F7A9F3F-02C8-4C34-ABAF-85FBAAD90E1A}" dt="2023-10-06T16:01:55.623" v="6741" actId="1076"/>
          <ac:spMkLst>
            <pc:docMk/>
            <pc:sldMk cId="2411817991" sldId="565"/>
            <ac:spMk id="4" creationId="{C59B01DE-E86B-93AE-A121-BD1E924D6881}"/>
          </ac:spMkLst>
        </pc:spChg>
        <pc:spChg chg="del">
          <ac:chgData name="Fabricant, Sam" userId="aca810c6-697c-4ae2-bcbe-9c021c936e9e" providerId="ADAL" clId="{4F7A9F3F-02C8-4C34-ABAF-85FBAAD90E1A}" dt="2023-10-05T18:57:56.429" v="1257" actId="478"/>
          <ac:spMkLst>
            <pc:docMk/>
            <pc:sldMk cId="2411817991" sldId="565"/>
            <ac:spMk id="8" creationId="{D6C2D01E-180E-C724-B595-CEA283BBFA2F}"/>
          </ac:spMkLst>
        </pc:spChg>
        <pc:spChg chg="del">
          <ac:chgData name="Fabricant, Sam" userId="aca810c6-697c-4ae2-bcbe-9c021c936e9e" providerId="ADAL" clId="{4F7A9F3F-02C8-4C34-ABAF-85FBAAD90E1A}" dt="2023-10-05T18:57:56.429" v="1257" actId="478"/>
          <ac:spMkLst>
            <pc:docMk/>
            <pc:sldMk cId="2411817991" sldId="565"/>
            <ac:spMk id="11" creationId="{82DBE209-FAE3-ECA4-77A1-560B3B64FE34}"/>
          </ac:spMkLst>
        </pc:spChg>
        <pc:spChg chg="del">
          <ac:chgData name="Fabricant, Sam" userId="aca810c6-697c-4ae2-bcbe-9c021c936e9e" providerId="ADAL" clId="{4F7A9F3F-02C8-4C34-ABAF-85FBAAD90E1A}" dt="2023-10-05T18:57:58.698" v="1258" actId="478"/>
          <ac:spMkLst>
            <pc:docMk/>
            <pc:sldMk cId="2411817991" sldId="565"/>
            <ac:spMk id="21" creationId="{B40166F7-6E04-AC68-56AC-F234E29F2B87}"/>
          </ac:spMkLst>
        </pc:spChg>
        <pc:spChg chg="add del mod">
          <ac:chgData name="Fabricant, Sam" userId="aca810c6-697c-4ae2-bcbe-9c021c936e9e" providerId="ADAL" clId="{4F7A9F3F-02C8-4C34-ABAF-85FBAAD90E1A}" dt="2023-10-06T16:01:55.623" v="6741" actId="1076"/>
          <ac:spMkLst>
            <pc:docMk/>
            <pc:sldMk cId="2411817991" sldId="565"/>
            <ac:spMk id="36" creationId="{DA5F8C52-303D-64CE-BB6B-43B13C6F9B85}"/>
          </ac:spMkLst>
        </pc:spChg>
        <pc:spChg chg="add mod">
          <ac:chgData name="Fabricant, Sam" userId="aca810c6-697c-4ae2-bcbe-9c021c936e9e" providerId="ADAL" clId="{4F7A9F3F-02C8-4C34-ABAF-85FBAAD90E1A}" dt="2023-10-06T16:02:48.430" v="6760" actId="14100"/>
          <ac:spMkLst>
            <pc:docMk/>
            <pc:sldMk cId="2411817991" sldId="565"/>
            <ac:spMk id="41" creationId="{8AF68ED1-D699-3569-2809-60C9B7B0EB01}"/>
          </ac:spMkLst>
        </pc:spChg>
        <pc:spChg chg="add del mod">
          <ac:chgData name="Fabricant, Sam" userId="aca810c6-697c-4ae2-bcbe-9c021c936e9e" providerId="ADAL" clId="{4F7A9F3F-02C8-4C34-ABAF-85FBAAD90E1A}" dt="2023-10-05T19:11:41.218" v="2377" actId="478"/>
          <ac:spMkLst>
            <pc:docMk/>
            <pc:sldMk cId="2411817991" sldId="565"/>
            <ac:spMk id="48" creationId="{CD31BEA7-BDDA-1F52-D684-A62F60BFAE85}"/>
          </ac:spMkLst>
        </pc:spChg>
        <pc:spChg chg="add mod">
          <ac:chgData name="Fabricant, Sam" userId="aca810c6-697c-4ae2-bcbe-9c021c936e9e" providerId="ADAL" clId="{4F7A9F3F-02C8-4C34-ABAF-85FBAAD90E1A}" dt="2023-10-06T16:02:28.581" v="6751" actId="1076"/>
          <ac:spMkLst>
            <pc:docMk/>
            <pc:sldMk cId="2411817991" sldId="565"/>
            <ac:spMk id="50" creationId="{34FC85F2-D467-36D5-7214-B051FF980E0F}"/>
          </ac:spMkLst>
        </pc:spChg>
        <pc:spChg chg="add mod">
          <ac:chgData name="Fabricant, Sam" userId="aca810c6-697c-4ae2-bcbe-9c021c936e9e" providerId="ADAL" clId="{4F7A9F3F-02C8-4C34-ABAF-85FBAAD90E1A}" dt="2023-10-06T16:02:18.072" v="6750" actId="20577"/>
          <ac:spMkLst>
            <pc:docMk/>
            <pc:sldMk cId="2411817991" sldId="565"/>
            <ac:spMk id="51" creationId="{07C738F4-E7B8-9B02-BC45-90F63BCA95E8}"/>
          </ac:spMkLst>
        </pc:spChg>
        <pc:picChg chg="del">
          <ac:chgData name="Fabricant, Sam" userId="aca810c6-697c-4ae2-bcbe-9c021c936e9e" providerId="ADAL" clId="{4F7A9F3F-02C8-4C34-ABAF-85FBAAD90E1A}" dt="2023-10-05T18:57:25.148" v="1252" actId="478"/>
          <ac:picMkLst>
            <pc:docMk/>
            <pc:sldMk cId="2411817991" sldId="565"/>
            <ac:picMk id="23" creationId="{54C6DEBE-9AC5-401C-4C90-489C8FD61EBB}"/>
          </ac:picMkLst>
        </pc:picChg>
        <pc:picChg chg="add mod ord modCrop">
          <ac:chgData name="Fabricant, Sam" userId="aca810c6-697c-4ae2-bcbe-9c021c936e9e" providerId="ADAL" clId="{4F7A9F3F-02C8-4C34-ABAF-85FBAAD90E1A}" dt="2023-10-06T16:02:07.611" v="6742" actId="732"/>
          <ac:picMkLst>
            <pc:docMk/>
            <pc:sldMk cId="2411817991" sldId="565"/>
            <ac:picMk id="31" creationId="{CA97A126-2419-E74E-A4F8-153E18640D27}"/>
          </ac:picMkLst>
        </pc:picChg>
        <pc:cxnChg chg="del">
          <ac:chgData name="Fabricant, Sam" userId="aca810c6-697c-4ae2-bcbe-9c021c936e9e" providerId="ADAL" clId="{4F7A9F3F-02C8-4C34-ABAF-85FBAAD90E1A}" dt="2023-10-05T18:57:56.429" v="1257" actId="478"/>
          <ac:cxnSpMkLst>
            <pc:docMk/>
            <pc:sldMk cId="2411817991" sldId="565"/>
            <ac:cxnSpMk id="10" creationId="{EAFE6C13-75C6-682C-99CF-54FE510A3A94}"/>
          </ac:cxnSpMkLst>
        </pc:cxnChg>
        <pc:cxnChg chg="del">
          <ac:chgData name="Fabricant, Sam" userId="aca810c6-697c-4ae2-bcbe-9c021c936e9e" providerId="ADAL" clId="{4F7A9F3F-02C8-4C34-ABAF-85FBAAD90E1A}" dt="2023-10-05T18:57:56.429" v="1257" actId="478"/>
          <ac:cxnSpMkLst>
            <pc:docMk/>
            <pc:sldMk cId="2411817991" sldId="565"/>
            <ac:cxnSpMk id="12" creationId="{CD177D0E-85FE-00BE-6A1D-CD44A3AF8E69}"/>
          </ac:cxnSpMkLst>
        </pc:cxnChg>
        <pc:cxnChg chg="del">
          <ac:chgData name="Fabricant, Sam" userId="aca810c6-697c-4ae2-bcbe-9c021c936e9e" providerId="ADAL" clId="{4F7A9F3F-02C8-4C34-ABAF-85FBAAD90E1A}" dt="2023-10-05T18:57:56.429" v="1257" actId="478"/>
          <ac:cxnSpMkLst>
            <pc:docMk/>
            <pc:sldMk cId="2411817991" sldId="565"/>
            <ac:cxnSpMk id="15" creationId="{3B083DBC-3CE4-9BDD-B31F-E11FBD9814DA}"/>
          </ac:cxnSpMkLst>
        </pc:cxnChg>
        <pc:cxnChg chg="del">
          <ac:chgData name="Fabricant, Sam" userId="aca810c6-697c-4ae2-bcbe-9c021c936e9e" providerId="ADAL" clId="{4F7A9F3F-02C8-4C34-ABAF-85FBAAD90E1A}" dt="2023-10-05T18:57:56.429" v="1257" actId="478"/>
          <ac:cxnSpMkLst>
            <pc:docMk/>
            <pc:sldMk cId="2411817991" sldId="565"/>
            <ac:cxnSpMk id="25" creationId="{1AC56376-B139-D423-B339-BD892A7C907A}"/>
          </ac:cxnSpMkLst>
        </pc:cxnChg>
        <pc:cxnChg chg="del">
          <ac:chgData name="Fabricant, Sam" userId="aca810c6-697c-4ae2-bcbe-9c021c936e9e" providerId="ADAL" clId="{4F7A9F3F-02C8-4C34-ABAF-85FBAAD90E1A}" dt="2023-10-05T18:57:56.429" v="1257" actId="478"/>
          <ac:cxnSpMkLst>
            <pc:docMk/>
            <pc:sldMk cId="2411817991" sldId="565"/>
            <ac:cxnSpMk id="28" creationId="{91FD0B35-58A6-B5E3-200A-92DBE447BA52}"/>
          </ac:cxnSpMkLst>
        </pc:cxnChg>
        <pc:cxnChg chg="add del mod">
          <ac:chgData name="Fabricant, Sam" userId="aca810c6-697c-4ae2-bcbe-9c021c936e9e" providerId="ADAL" clId="{4F7A9F3F-02C8-4C34-ABAF-85FBAAD90E1A}" dt="2023-10-06T16:01:55.623" v="6741" actId="1076"/>
          <ac:cxnSpMkLst>
            <pc:docMk/>
            <pc:sldMk cId="2411817991" sldId="565"/>
            <ac:cxnSpMk id="32" creationId="{1B2FFEBA-5D22-ED21-E551-EBA88FF63944}"/>
          </ac:cxnSpMkLst>
        </pc:cxnChg>
        <pc:cxnChg chg="add del mod">
          <ac:chgData name="Fabricant, Sam" userId="aca810c6-697c-4ae2-bcbe-9c021c936e9e" providerId="ADAL" clId="{4F7A9F3F-02C8-4C34-ABAF-85FBAAD90E1A}" dt="2023-10-06T16:01:55.623" v="6741" actId="1076"/>
          <ac:cxnSpMkLst>
            <pc:docMk/>
            <pc:sldMk cId="2411817991" sldId="565"/>
            <ac:cxnSpMk id="33" creationId="{2E80CDCC-02DB-97B2-8C3C-340EDB33E634}"/>
          </ac:cxnSpMkLst>
        </pc:cxnChg>
        <pc:cxnChg chg="add del mod">
          <ac:chgData name="Fabricant, Sam" userId="aca810c6-697c-4ae2-bcbe-9c021c936e9e" providerId="ADAL" clId="{4F7A9F3F-02C8-4C34-ABAF-85FBAAD90E1A}" dt="2023-10-06T16:01:55.623" v="6741" actId="1076"/>
          <ac:cxnSpMkLst>
            <pc:docMk/>
            <pc:sldMk cId="2411817991" sldId="565"/>
            <ac:cxnSpMk id="34" creationId="{16AC03AF-85ED-A08D-87A4-201E2A8D7DF7}"/>
          </ac:cxnSpMkLst>
        </pc:cxnChg>
        <pc:cxnChg chg="add del mod">
          <ac:chgData name="Fabricant, Sam" userId="aca810c6-697c-4ae2-bcbe-9c021c936e9e" providerId="ADAL" clId="{4F7A9F3F-02C8-4C34-ABAF-85FBAAD90E1A}" dt="2023-10-06T16:01:55.623" v="6741" actId="1076"/>
          <ac:cxnSpMkLst>
            <pc:docMk/>
            <pc:sldMk cId="2411817991" sldId="565"/>
            <ac:cxnSpMk id="35" creationId="{8E66424C-28C4-561E-3AE1-277E3BB1E2CD}"/>
          </ac:cxnSpMkLst>
        </pc:cxnChg>
        <pc:cxnChg chg="add mod">
          <ac:chgData name="Fabricant, Sam" userId="aca810c6-697c-4ae2-bcbe-9c021c936e9e" providerId="ADAL" clId="{4F7A9F3F-02C8-4C34-ABAF-85FBAAD90E1A}" dt="2023-10-06T16:01:55.623" v="6741" actId="1076"/>
          <ac:cxnSpMkLst>
            <pc:docMk/>
            <pc:sldMk cId="2411817991" sldId="565"/>
            <ac:cxnSpMk id="37" creationId="{3F2FF8DE-3BCD-CFBA-F478-CD6B8795BB49}"/>
          </ac:cxnSpMkLst>
        </pc:cxnChg>
        <pc:cxnChg chg="add del mod">
          <ac:chgData name="Fabricant, Sam" userId="aca810c6-697c-4ae2-bcbe-9c021c936e9e" providerId="ADAL" clId="{4F7A9F3F-02C8-4C34-ABAF-85FBAAD90E1A}" dt="2023-10-05T18:58:30.137" v="1268" actId="478"/>
          <ac:cxnSpMkLst>
            <pc:docMk/>
            <pc:sldMk cId="2411817991" sldId="565"/>
            <ac:cxnSpMk id="38" creationId="{0B008F49-3783-E035-0C63-F148B6865A04}"/>
          </ac:cxnSpMkLst>
        </pc:cxnChg>
        <pc:cxnChg chg="add del mod">
          <ac:chgData name="Fabricant, Sam" userId="aca810c6-697c-4ae2-bcbe-9c021c936e9e" providerId="ADAL" clId="{4F7A9F3F-02C8-4C34-ABAF-85FBAAD90E1A}" dt="2023-10-05T18:58:29.450" v="1267" actId="478"/>
          <ac:cxnSpMkLst>
            <pc:docMk/>
            <pc:sldMk cId="2411817991" sldId="565"/>
            <ac:cxnSpMk id="39" creationId="{F2C32B46-D378-A0C3-0641-6E14D99F138E}"/>
          </ac:cxnSpMkLst>
        </pc:cxnChg>
        <pc:cxnChg chg="add del mod">
          <ac:chgData name="Fabricant, Sam" userId="aca810c6-697c-4ae2-bcbe-9c021c936e9e" providerId="ADAL" clId="{4F7A9F3F-02C8-4C34-ABAF-85FBAAD90E1A}" dt="2023-10-05T18:58:28.711" v="1266" actId="478"/>
          <ac:cxnSpMkLst>
            <pc:docMk/>
            <pc:sldMk cId="2411817991" sldId="565"/>
            <ac:cxnSpMk id="40" creationId="{A93A5041-F02B-00C9-535D-D5489D08D02B}"/>
          </ac:cxnSpMkLst>
        </pc:cxnChg>
        <pc:cxnChg chg="add mod">
          <ac:chgData name="Fabricant, Sam" userId="aca810c6-697c-4ae2-bcbe-9c021c936e9e" providerId="ADAL" clId="{4F7A9F3F-02C8-4C34-ABAF-85FBAAD90E1A}" dt="2023-10-06T16:01:55.623" v="6741" actId="1076"/>
          <ac:cxnSpMkLst>
            <pc:docMk/>
            <pc:sldMk cId="2411817991" sldId="565"/>
            <ac:cxnSpMk id="45" creationId="{8940D010-C056-DE66-4258-E2F5DBBCA8A9}"/>
          </ac:cxnSpMkLst>
        </pc:cxnChg>
      </pc:sldChg>
      <pc:sldChg chg="addSp delSp modSp mod">
        <pc:chgData name="Fabricant, Sam" userId="aca810c6-697c-4ae2-bcbe-9c021c936e9e" providerId="ADAL" clId="{4F7A9F3F-02C8-4C34-ABAF-85FBAAD90E1A}" dt="2023-10-05T19:29:48.719" v="2853" actId="20577"/>
        <pc:sldMkLst>
          <pc:docMk/>
          <pc:sldMk cId="3227126010" sldId="566"/>
        </pc:sldMkLst>
        <pc:spChg chg="mod">
          <ac:chgData name="Fabricant, Sam" userId="aca810c6-697c-4ae2-bcbe-9c021c936e9e" providerId="ADAL" clId="{4F7A9F3F-02C8-4C34-ABAF-85FBAAD90E1A}" dt="2023-10-05T19:22:49.648" v="2398" actId="1076"/>
          <ac:spMkLst>
            <pc:docMk/>
            <pc:sldMk cId="3227126010" sldId="566"/>
            <ac:spMk id="4" creationId="{C59B01DE-E86B-93AE-A121-BD1E924D6881}"/>
          </ac:spMkLst>
        </pc:spChg>
        <pc:spChg chg="del">
          <ac:chgData name="Fabricant, Sam" userId="aca810c6-697c-4ae2-bcbe-9c021c936e9e" providerId="ADAL" clId="{4F7A9F3F-02C8-4C34-ABAF-85FBAAD90E1A}" dt="2023-10-05T19:20:01.249" v="2383" actId="478"/>
          <ac:spMkLst>
            <pc:docMk/>
            <pc:sldMk cId="3227126010" sldId="566"/>
            <ac:spMk id="8" creationId="{D6C2D01E-180E-C724-B595-CEA283BBFA2F}"/>
          </ac:spMkLst>
        </pc:spChg>
        <pc:spChg chg="mod">
          <ac:chgData name="Fabricant, Sam" userId="aca810c6-697c-4ae2-bcbe-9c021c936e9e" providerId="ADAL" clId="{4F7A9F3F-02C8-4C34-ABAF-85FBAAD90E1A}" dt="2023-10-05T19:24:49.021" v="2564" actId="20577"/>
          <ac:spMkLst>
            <pc:docMk/>
            <pc:sldMk cId="3227126010" sldId="566"/>
            <ac:spMk id="11" creationId="{82DBE209-FAE3-ECA4-77A1-560B3B64FE34}"/>
          </ac:spMkLst>
        </pc:spChg>
        <pc:spChg chg="add del mod">
          <ac:chgData name="Fabricant, Sam" userId="aca810c6-697c-4ae2-bcbe-9c021c936e9e" providerId="ADAL" clId="{4F7A9F3F-02C8-4C34-ABAF-85FBAAD90E1A}" dt="2023-10-05T19:22:56.589" v="2401"/>
          <ac:spMkLst>
            <pc:docMk/>
            <pc:sldMk cId="3227126010" sldId="566"/>
            <ac:spMk id="35" creationId="{D4CABF14-4E39-55E9-BBB3-FFE6636B072B}"/>
          </ac:spMkLst>
        </pc:spChg>
        <pc:spChg chg="add mod">
          <ac:chgData name="Fabricant, Sam" userId="aca810c6-697c-4ae2-bcbe-9c021c936e9e" providerId="ADAL" clId="{4F7A9F3F-02C8-4C34-ABAF-85FBAAD90E1A}" dt="2023-10-05T19:29:48.719" v="2853" actId="20577"/>
          <ac:spMkLst>
            <pc:docMk/>
            <pc:sldMk cId="3227126010" sldId="566"/>
            <ac:spMk id="36" creationId="{30D424CA-20BF-091A-73C7-89FFA06FA8CA}"/>
          </ac:spMkLst>
        </pc:spChg>
        <pc:picChg chg="del">
          <ac:chgData name="Fabricant, Sam" userId="aca810c6-697c-4ae2-bcbe-9c021c936e9e" providerId="ADAL" clId="{4F7A9F3F-02C8-4C34-ABAF-85FBAAD90E1A}" dt="2023-10-05T19:19:16.292" v="2380" actId="478"/>
          <ac:picMkLst>
            <pc:docMk/>
            <pc:sldMk cId="3227126010" sldId="566"/>
            <ac:picMk id="5" creationId="{B5706668-8AD9-EA2B-C0E2-B9743AE68F79}"/>
          </ac:picMkLst>
        </pc:picChg>
        <pc:picChg chg="add del mod ord">
          <ac:chgData name="Fabricant, Sam" userId="aca810c6-697c-4ae2-bcbe-9c021c936e9e" providerId="ADAL" clId="{4F7A9F3F-02C8-4C34-ABAF-85FBAAD90E1A}" dt="2023-10-05T19:22:00.149" v="2388" actId="478"/>
          <ac:picMkLst>
            <pc:docMk/>
            <pc:sldMk cId="3227126010" sldId="566"/>
            <ac:picMk id="26" creationId="{2641D314-F9C6-7B62-7165-188486F95227}"/>
          </ac:picMkLst>
        </pc:picChg>
        <pc:picChg chg="add mod ord">
          <ac:chgData name="Fabricant, Sam" userId="aca810c6-697c-4ae2-bcbe-9c021c936e9e" providerId="ADAL" clId="{4F7A9F3F-02C8-4C34-ABAF-85FBAAD90E1A}" dt="2023-10-05T19:22:49.648" v="2398" actId="1076"/>
          <ac:picMkLst>
            <pc:docMk/>
            <pc:sldMk cId="3227126010" sldId="566"/>
            <ac:picMk id="29" creationId="{F57EA690-8792-EA9B-4D0E-03A52709D054}"/>
          </ac:picMkLst>
        </pc:picChg>
        <pc:cxnChg chg="del">
          <ac:chgData name="Fabricant, Sam" userId="aca810c6-697c-4ae2-bcbe-9c021c936e9e" providerId="ADAL" clId="{4F7A9F3F-02C8-4C34-ABAF-85FBAAD90E1A}" dt="2023-10-05T19:20:02.068" v="2384" actId="478"/>
          <ac:cxnSpMkLst>
            <pc:docMk/>
            <pc:sldMk cId="3227126010" sldId="566"/>
            <ac:cxnSpMk id="7" creationId="{078FC482-2710-ABA5-400D-E9AC89740B93}"/>
          </ac:cxnSpMkLst>
        </pc:cxnChg>
        <pc:cxnChg chg="del">
          <ac:chgData name="Fabricant, Sam" userId="aca810c6-697c-4ae2-bcbe-9c021c936e9e" providerId="ADAL" clId="{4F7A9F3F-02C8-4C34-ABAF-85FBAAD90E1A}" dt="2023-10-05T19:20:02.582" v="2385" actId="478"/>
          <ac:cxnSpMkLst>
            <pc:docMk/>
            <pc:sldMk cId="3227126010" sldId="566"/>
            <ac:cxnSpMk id="10" creationId="{EAFE6C13-75C6-682C-99CF-54FE510A3A94}"/>
          </ac:cxnSpMkLst>
        </pc:cxnChg>
        <pc:cxnChg chg="mod">
          <ac:chgData name="Fabricant, Sam" userId="aca810c6-697c-4ae2-bcbe-9c021c936e9e" providerId="ADAL" clId="{4F7A9F3F-02C8-4C34-ABAF-85FBAAD90E1A}" dt="2023-10-05T19:22:49.648" v="2398" actId="1076"/>
          <ac:cxnSpMkLst>
            <pc:docMk/>
            <pc:sldMk cId="3227126010" sldId="566"/>
            <ac:cxnSpMk id="12" creationId="{CD177D0E-85FE-00BE-6A1D-CD44A3AF8E69}"/>
          </ac:cxnSpMkLst>
        </pc:cxnChg>
        <pc:cxnChg chg="mod">
          <ac:chgData name="Fabricant, Sam" userId="aca810c6-697c-4ae2-bcbe-9c021c936e9e" providerId="ADAL" clId="{4F7A9F3F-02C8-4C34-ABAF-85FBAAD90E1A}" dt="2023-10-05T19:22:49.648" v="2398" actId="1076"/>
          <ac:cxnSpMkLst>
            <pc:docMk/>
            <pc:sldMk cId="3227126010" sldId="566"/>
            <ac:cxnSpMk id="17" creationId="{FCA36DF6-FCBD-A53C-419F-061866B95E0B}"/>
          </ac:cxnSpMkLst>
        </pc:cxnChg>
      </pc:sldChg>
      <pc:sldChg chg="addSp delSp modSp mod modNotesTx">
        <pc:chgData name="Fabricant, Sam" userId="aca810c6-697c-4ae2-bcbe-9c021c936e9e" providerId="ADAL" clId="{4F7A9F3F-02C8-4C34-ABAF-85FBAAD90E1A}" dt="2023-10-05T19:26:03.529" v="2680" actId="20577"/>
        <pc:sldMkLst>
          <pc:docMk/>
          <pc:sldMk cId="368709546" sldId="568"/>
        </pc:sldMkLst>
        <pc:spChg chg="mod">
          <ac:chgData name="Fabricant, Sam" userId="aca810c6-697c-4ae2-bcbe-9c021c936e9e" providerId="ADAL" clId="{4F7A9F3F-02C8-4C34-ABAF-85FBAAD90E1A}" dt="2023-10-05T18:54:53.385" v="984" actId="1076"/>
          <ac:spMkLst>
            <pc:docMk/>
            <pc:sldMk cId="368709546" sldId="568"/>
            <ac:spMk id="4" creationId="{C59B01DE-E86B-93AE-A121-BD1E924D6881}"/>
          </ac:spMkLst>
        </pc:spChg>
        <pc:spChg chg="del mod ord">
          <ac:chgData name="Fabricant, Sam" userId="aca810c6-697c-4ae2-bcbe-9c021c936e9e" providerId="ADAL" clId="{4F7A9F3F-02C8-4C34-ABAF-85FBAAD90E1A}" dt="2023-10-05T18:57:43.368" v="1256" actId="21"/>
          <ac:spMkLst>
            <pc:docMk/>
            <pc:sldMk cId="368709546" sldId="568"/>
            <ac:spMk id="8" creationId="{D6C2D01E-180E-C724-B595-CEA283BBFA2F}"/>
          </ac:spMkLst>
        </pc:spChg>
        <pc:spChg chg="add del mod">
          <ac:chgData name="Fabricant, Sam" userId="aca810c6-697c-4ae2-bcbe-9c021c936e9e" providerId="ADAL" clId="{4F7A9F3F-02C8-4C34-ABAF-85FBAAD90E1A}" dt="2023-10-05T18:57:39.936" v="1255" actId="478"/>
          <ac:spMkLst>
            <pc:docMk/>
            <pc:sldMk cId="368709546" sldId="568"/>
            <ac:spMk id="46" creationId="{CE81CFED-C101-847A-E8D6-81F2B299B299}"/>
          </ac:spMkLst>
        </pc:spChg>
        <pc:spChg chg="add mod">
          <ac:chgData name="Fabricant, Sam" userId="aca810c6-697c-4ae2-bcbe-9c021c936e9e" providerId="ADAL" clId="{4F7A9F3F-02C8-4C34-ABAF-85FBAAD90E1A}" dt="2023-10-05T19:08:39.394" v="2129" actId="1076"/>
          <ac:spMkLst>
            <pc:docMk/>
            <pc:sldMk cId="368709546" sldId="568"/>
            <ac:spMk id="49" creationId="{B87D7CD1-5EE1-AFA8-9DBB-164C68B7AC5B}"/>
          </ac:spMkLst>
        </pc:spChg>
        <pc:picChg chg="del">
          <ac:chgData name="Fabricant, Sam" userId="aca810c6-697c-4ae2-bcbe-9c021c936e9e" providerId="ADAL" clId="{4F7A9F3F-02C8-4C34-ABAF-85FBAAD90E1A}" dt="2023-10-05T18:52:30.121" v="965" actId="478"/>
          <ac:picMkLst>
            <pc:docMk/>
            <pc:sldMk cId="368709546" sldId="568"/>
            <ac:picMk id="18" creationId="{7A44EDF0-A7B9-9317-F907-F219FE13C7AC}"/>
          </ac:picMkLst>
        </pc:picChg>
        <pc:picChg chg="add del mod ord">
          <ac:chgData name="Fabricant, Sam" userId="aca810c6-697c-4ae2-bcbe-9c021c936e9e" providerId="ADAL" clId="{4F7A9F3F-02C8-4C34-ABAF-85FBAAD90E1A}" dt="2023-10-05T18:57:21.689" v="1251" actId="21"/>
          <ac:picMkLst>
            <pc:docMk/>
            <pc:sldMk cId="368709546" sldId="568"/>
            <ac:picMk id="32" creationId="{E6C95F42-137B-F0B5-ADF7-F4667B162FC1}"/>
          </ac:picMkLst>
        </pc:picChg>
        <pc:picChg chg="add mod">
          <ac:chgData name="Fabricant, Sam" userId="aca810c6-697c-4ae2-bcbe-9c021c936e9e" providerId="ADAL" clId="{4F7A9F3F-02C8-4C34-ABAF-85FBAAD90E1A}" dt="2023-10-05T19:07:27.307" v="2059" actId="1076"/>
          <ac:picMkLst>
            <pc:docMk/>
            <pc:sldMk cId="368709546" sldId="568"/>
            <ac:picMk id="48" creationId="{DACFAE8B-69D2-86D2-E7C8-CF507401A4D4}"/>
          </ac:picMkLst>
        </pc:picChg>
        <pc:cxnChg chg="del mod">
          <ac:chgData name="Fabricant, Sam" userId="aca810c6-697c-4ae2-bcbe-9c021c936e9e" providerId="ADAL" clId="{4F7A9F3F-02C8-4C34-ABAF-85FBAAD90E1A}" dt="2023-10-05T18:57:43.368" v="1256" actId="21"/>
          <ac:cxnSpMkLst>
            <pc:docMk/>
            <pc:sldMk cId="368709546" sldId="568"/>
            <ac:cxnSpMk id="7" creationId="{078FC482-2710-ABA5-400D-E9AC89740B93}"/>
          </ac:cxnSpMkLst>
        </pc:cxnChg>
        <pc:cxnChg chg="del mod">
          <ac:chgData name="Fabricant, Sam" userId="aca810c6-697c-4ae2-bcbe-9c021c936e9e" providerId="ADAL" clId="{4F7A9F3F-02C8-4C34-ABAF-85FBAAD90E1A}" dt="2023-10-05T18:57:43.368" v="1256" actId="21"/>
          <ac:cxnSpMkLst>
            <pc:docMk/>
            <pc:sldMk cId="368709546" sldId="568"/>
            <ac:cxnSpMk id="10" creationId="{EAFE6C13-75C6-682C-99CF-54FE510A3A94}"/>
          </ac:cxnSpMkLst>
        </pc:cxnChg>
        <pc:cxnChg chg="del mod">
          <ac:chgData name="Fabricant, Sam" userId="aca810c6-697c-4ae2-bcbe-9c021c936e9e" providerId="ADAL" clId="{4F7A9F3F-02C8-4C34-ABAF-85FBAAD90E1A}" dt="2023-10-05T18:57:43.368" v="1256" actId="21"/>
          <ac:cxnSpMkLst>
            <pc:docMk/>
            <pc:sldMk cId="368709546" sldId="568"/>
            <ac:cxnSpMk id="21" creationId="{BFE55FCC-29DC-1358-C1FB-3D293C87EA0E}"/>
          </ac:cxnSpMkLst>
        </pc:cxnChg>
        <pc:cxnChg chg="del mod">
          <ac:chgData name="Fabricant, Sam" userId="aca810c6-697c-4ae2-bcbe-9c021c936e9e" providerId="ADAL" clId="{4F7A9F3F-02C8-4C34-ABAF-85FBAAD90E1A}" dt="2023-10-05T18:57:43.368" v="1256" actId="21"/>
          <ac:cxnSpMkLst>
            <pc:docMk/>
            <pc:sldMk cId="368709546" sldId="568"/>
            <ac:cxnSpMk id="24" creationId="{D0D5FF8C-02D1-732E-3A7A-EC2DF61A3BF7}"/>
          </ac:cxnSpMkLst>
        </pc:cxnChg>
        <pc:cxnChg chg="add">
          <ac:chgData name="Fabricant, Sam" userId="aca810c6-697c-4ae2-bcbe-9c021c936e9e" providerId="ADAL" clId="{4F7A9F3F-02C8-4C34-ABAF-85FBAAD90E1A}" dt="2023-10-05T19:08:50.781" v="2130" actId="11529"/>
          <ac:cxnSpMkLst>
            <pc:docMk/>
            <pc:sldMk cId="368709546" sldId="568"/>
            <ac:cxnSpMk id="51" creationId="{6EADE6F2-FC86-0EB1-E4C0-3CCDE61EC0F1}"/>
          </ac:cxnSpMkLst>
        </pc:cxnChg>
        <pc:cxnChg chg="add mod">
          <ac:chgData name="Fabricant, Sam" userId="aca810c6-697c-4ae2-bcbe-9c021c936e9e" providerId="ADAL" clId="{4F7A9F3F-02C8-4C34-ABAF-85FBAAD90E1A}" dt="2023-10-05T19:08:58.690" v="2133" actId="14100"/>
          <ac:cxnSpMkLst>
            <pc:docMk/>
            <pc:sldMk cId="368709546" sldId="568"/>
            <ac:cxnSpMk id="52" creationId="{0A012085-3014-4299-AC6D-80E64A367A4B}"/>
          </ac:cxnSpMkLst>
        </pc:cxnChg>
      </pc:sldChg>
      <pc:sldChg chg="addSp delSp modSp mod modNotesTx">
        <pc:chgData name="Fabricant, Sam" userId="aca810c6-697c-4ae2-bcbe-9c021c936e9e" providerId="ADAL" clId="{4F7A9F3F-02C8-4C34-ABAF-85FBAAD90E1A}" dt="2023-10-05T21:25:23.948" v="4802" actId="20577"/>
        <pc:sldMkLst>
          <pc:docMk/>
          <pc:sldMk cId="1679100662" sldId="569"/>
        </pc:sldMkLst>
        <pc:spChg chg="mod">
          <ac:chgData name="Fabricant, Sam" userId="aca810c6-697c-4ae2-bcbe-9c021c936e9e" providerId="ADAL" clId="{4F7A9F3F-02C8-4C34-ABAF-85FBAAD90E1A}" dt="2023-10-05T21:24:53.841" v="4790" actId="20577"/>
          <ac:spMkLst>
            <pc:docMk/>
            <pc:sldMk cId="1679100662" sldId="569"/>
            <ac:spMk id="3" creationId="{F4804D57-95FB-CF69-8136-937B8B13D8C4}"/>
          </ac:spMkLst>
        </pc:spChg>
        <pc:spChg chg="mod">
          <ac:chgData name="Fabricant, Sam" userId="aca810c6-697c-4ae2-bcbe-9c021c936e9e" providerId="ADAL" clId="{4F7A9F3F-02C8-4C34-ABAF-85FBAAD90E1A}" dt="2023-10-05T21:23:01.978" v="4557" actId="14100"/>
          <ac:spMkLst>
            <pc:docMk/>
            <pc:sldMk cId="1679100662" sldId="569"/>
            <ac:spMk id="4" creationId="{AADFE2AE-06EE-9D76-5FF1-F5C1D9EF7D51}"/>
          </ac:spMkLst>
        </pc:spChg>
        <pc:spChg chg="mod">
          <ac:chgData name="Fabricant, Sam" userId="aca810c6-697c-4ae2-bcbe-9c021c936e9e" providerId="ADAL" clId="{4F7A9F3F-02C8-4C34-ABAF-85FBAAD90E1A}" dt="2023-10-05T21:23:01.978" v="4557" actId="14100"/>
          <ac:spMkLst>
            <pc:docMk/>
            <pc:sldMk cId="1679100662" sldId="569"/>
            <ac:spMk id="7" creationId="{CA414C3B-C178-F001-6927-130C23660948}"/>
          </ac:spMkLst>
        </pc:spChg>
        <pc:picChg chg="del mod">
          <ac:chgData name="Fabricant, Sam" userId="aca810c6-697c-4ae2-bcbe-9c021c936e9e" providerId="ADAL" clId="{4F7A9F3F-02C8-4C34-ABAF-85FBAAD90E1A}" dt="2023-10-05T21:21:37.966" v="4542" actId="478"/>
          <ac:picMkLst>
            <pc:docMk/>
            <pc:sldMk cId="1679100662" sldId="569"/>
            <ac:picMk id="6" creationId="{D9C9F930-81ED-FCED-FDDA-7E614B7EFF70}"/>
          </ac:picMkLst>
        </pc:picChg>
        <pc:picChg chg="add del ord">
          <ac:chgData name="Fabricant, Sam" userId="aca810c6-697c-4ae2-bcbe-9c021c936e9e" providerId="ADAL" clId="{4F7A9F3F-02C8-4C34-ABAF-85FBAAD90E1A}" dt="2023-10-05T21:22:27.937" v="4546" actId="478"/>
          <ac:picMkLst>
            <pc:docMk/>
            <pc:sldMk cId="1679100662" sldId="569"/>
            <ac:picMk id="21" creationId="{BECB5A34-318B-A8E2-D66C-E921CB561EC4}"/>
          </ac:picMkLst>
        </pc:picChg>
        <pc:picChg chg="add mod ord">
          <ac:chgData name="Fabricant, Sam" userId="aca810c6-697c-4ae2-bcbe-9c021c936e9e" providerId="ADAL" clId="{4F7A9F3F-02C8-4C34-ABAF-85FBAAD90E1A}" dt="2023-10-05T21:24:29.747" v="4730" actId="1076"/>
          <ac:picMkLst>
            <pc:docMk/>
            <pc:sldMk cId="1679100662" sldId="569"/>
            <ac:picMk id="23" creationId="{060EEE9F-8B5A-B045-E2BF-F04A4A2C1523}"/>
          </ac:picMkLst>
        </pc:picChg>
        <pc:cxnChg chg="del mod">
          <ac:chgData name="Fabricant, Sam" userId="aca810c6-697c-4ae2-bcbe-9c021c936e9e" providerId="ADAL" clId="{4F7A9F3F-02C8-4C34-ABAF-85FBAAD90E1A}" dt="2023-10-05T21:22:34.085" v="4549" actId="478"/>
          <ac:cxnSpMkLst>
            <pc:docMk/>
            <pc:sldMk cId="1679100662" sldId="569"/>
            <ac:cxnSpMk id="9" creationId="{CB9E3D87-621A-D760-AD71-996103A6334C}"/>
          </ac:cxnSpMkLst>
        </pc:cxnChg>
        <pc:cxnChg chg="del mod">
          <ac:chgData name="Fabricant, Sam" userId="aca810c6-697c-4ae2-bcbe-9c021c936e9e" providerId="ADAL" clId="{4F7A9F3F-02C8-4C34-ABAF-85FBAAD90E1A}" dt="2023-10-05T21:22:34.841" v="4550" actId="478"/>
          <ac:cxnSpMkLst>
            <pc:docMk/>
            <pc:sldMk cId="1679100662" sldId="569"/>
            <ac:cxnSpMk id="12" creationId="{6DDBBBF1-786E-C289-5FDB-395C18D927AB}"/>
          </ac:cxnSpMkLst>
        </pc:cxnChg>
        <pc:cxnChg chg="mod">
          <ac:chgData name="Fabricant, Sam" userId="aca810c6-697c-4ae2-bcbe-9c021c936e9e" providerId="ADAL" clId="{4F7A9F3F-02C8-4C34-ABAF-85FBAAD90E1A}" dt="2023-10-05T21:23:01.978" v="4557" actId="14100"/>
          <ac:cxnSpMkLst>
            <pc:docMk/>
            <pc:sldMk cId="1679100662" sldId="569"/>
            <ac:cxnSpMk id="14" creationId="{B01E5792-EA50-8725-78ED-4F652BDFE236}"/>
          </ac:cxnSpMkLst>
        </pc:cxnChg>
        <pc:cxnChg chg="mod">
          <ac:chgData name="Fabricant, Sam" userId="aca810c6-697c-4ae2-bcbe-9c021c936e9e" providerId="ADAL" clId="{4F7A9F3F-02C8-4C34-ABAF-85FBAAD90E1A}" dt="2023-10-05T21:23:01.978" v="4557" actId="14100"/>
          <ac:cxnSpMkLst>
            <pc:docMk/>
            <pc:sldMk cId="1679100662" sldId="569"/>
            <ac:cxnSpMk id="16" creationId="{6F48BA53-3883-0F01-0FF0-20747C82C39B}"/>
          </ac:cxnSpMkLst>
        </pc:cxnChg>
      </pc:sldChg>
      <pc:sldChg chg="addSp delSp modSp mod modNotesTx">
        <pc:chgData name="Fabricant, Sam" userId="aca810c6-697c-4ae2-bcbe-9c021c936e9e" providerId="ADAL" clId="{4F7A9F3F-02C8-4C34-ABAF-85FBAAD90E1A}" dt="2023-10-06T16:05:58.091" v="6761" actId="14100"/>
        <pc:sldMkLst>
          <pc:docMk/>
          <pc:sldMk cId="3688278104" sldId="570"/>
        </pc:sldMkLst>
        <pc:spChg chg="mod">
          <ac:chgData name="Fabricant, Sam" userId="aca810c6-697c-4ae2-bcbe-9c021c936e9e" providerId="ADAL" clId="{4F7A9F3F-02C8-4C34-ABAF-85FBAAD90E1A}" dt="2023-10-05T22:29:33.324" v="6140" actId="20577"/>
          <ac:spMkLst>
            <pc:docMk/>
            <pc:sldMk cId="3688278104" sldId="570"/>
            <ac:spMk id="2" creationId="{6B54A03F-FF24-5364-EC92-59828235E2EA}"/>
          </ac:spMkLst>
        </pc:spChg>
        <pc:spChg chg="mod">
          <ac:chgData name="Fabricant, Sam" userId="aca810c6-697c-4ae2-bcbe-9c021c936e9e" providerId="ADAL" clId="{4F7A9F3F-02C8-4C34-ABAF-85FBAAD90E1A}" dt="2023-10-05T22:23:04.363" v="5856" actId="1076"/>
          <ac:spMkLst>
            <pc:docMk/>
            <pc:sldMk cId="3688278104" sldId="570"/>
            <ac:spMk id="9" creationId="{3A06FB2C-CB67-F88D-D059-095D8BB258E8}"/>
          </ac:spMkLst>
        </pc:spChg>
        <pc:spChg chg="del mod">
          <ac:chgData name="Fabricant, Sam" userId="aca810c6-697c-4ae2-bcbe-9c021c936e9e" providerId="ADAL" clId="{4F7A9F3F-02C8-4C34-ABAF-85FBAAD90E1A}" dt="2023-10-05T22:20:41.887" v="5803" actId="478"/>
          <ac:spMkLst>
            <pc:docMk/>
            <pc:sldMk cId="3688278104" sldId="570"/>
            <ac:spMk id="12" creationId="{16816431-FAB5-82BD-3CF2-BCF4B0C8AEC2}"/>
          </ac:spMkLst>
        </pc:spChg>
        <pc:spChg chg="del">
          <ac:chgData name="Fabricant, Sam" userId="aca810c6-697c-4ae2-bcbe-9c021c936e9e" providerId="ADAL" clId="{4F7A9F3F-02C8-4C34-ABAF-85FBAAD90E1A}" dt="2023-10-05T22:20:26.941" v="5798" actId="478"/>
          <ac:spMkLst>
            <pc:docMk/>
            <pc:sldMk cId="3688278104" sldId="570"/>
            <ac:spMk id="17" creationId="{C687B781-CEBB-2421-EA84-F774E5A91D10}"/>
          </ac:spMkLst>
        </pc:spChg>
        <pc:spChg chg="add mod">
          <ac:chgData name="Fabricant, Sam" userId="aca810c6-697c-4ae2-bcbe-9c021c936e9e" providerId="ADAL" clId="{4F7A9F3F-02C8-4C34-ABAF-85FBAAD90E1A}" dt="2023-10-05T22:23:04.363" v="5856" actId="1076"/>
          <ac:spMkLst>
            <pc:docMk/>
            <pc:sldMk cId="3688278104" sldId="570"/>
            <ac:spMk id="27" creationId="{AA0E8FE1-268C-8564-C449-8AFE8F662EF7}"/>
          </ac:spMkLst>
        </pc:spChg>
        <pc:spChg chg="add mod">
          <ac:chgData name="Fabricant, Sam" userId="aca810c6-697c-4ae2-bcbe-9c021c936e9e" providerId="ADAL" clId="{4F7A9F3F-02C8-4C34-ABAF-85FBAAD90E1A}" dt="2023-10-06T16:05:58.091" v="6761" actId="14100"/>
          <ac:spMkLst>
            <pc:docMk/>
            <pc:sldMk cId="3688278104" sldId="570"/>
            <ac:spMk id="30" creationId="{8E029D04-90F8-F15E-1555-10F5388B642A}"/>
          </ac:spMkLst>
        </pc:spChg>
        <pc:spChg chg="add mod">
          <ac:chgData name="Fabricant, Sam" userId="aca810c6-697c-4ae2-bcbe-9c021c936e9e" providerId="ADAL" clId="{4F7A9F3F-02C8-4C34-ABAF-85FBAAD90E1A}" dt="2023-10-06T15:01:32.813" v="6574" actId="20577"/>
          <ac:spMkLst>
            <pc:docMk/>
            <pc:sldMk cId="3688278104" sldId="570"/>
            <ac:spMk id="37" creationId="{5EF8E528-ECFC-6E2D-CC70-41400261193A}"/>
          </ac:spMkLst>
        </pc:spChg>
        <pc:picChg chg="del">
          <ac:chgData name="Fabricant, Sam" userId="aca810c6-697c-4ae2-bcbe-9c021c936e9e" providerId="ADAL" clId="{4F7A9F3F-02C8-4C34-ABAF-85FBAAD90E1A}" dt="2023-10-05T22:20:20.790" v="5795" actId="478"/>
          <ac:picMkLst>
            <pc:docMk/>
            <pc:sldMk cId="3688278104" sldId="570"/>
            <ac:picMk id="8" creationId="{DCF91D4A-8A30-0AAC-236D-B1D0EC71BD90}"/>
          </ac:picMkLst>
        </pc:picChg>
        <pc:picChg chg="add mod ord">
          <ac:chgData name="Fabricant, Sam" userId="aca810c6-697c-4ae2-bcbe-9c021c936e9e" providerId="ADAL" clId="{4F7A9F3F-02C8-4C34-ABAF-85FBAAD90E1A}" dt="2023-10-05T22:34:28.101" v="6363" actId="1076"/>
          <ac:picMkLst>
            <pc:docMk/>
            <pc:sldMk cId="3688278104" sldId="570"/>
            <ac:picMk id="23" creationId="{9588BCFF-B49F-C4D6-1F85-EA08E3BE71E5}"/>
          </ac:picMkLst>
        </pc:picChg>
        <pc:cxnChg chg="mod">
          <ac:chgData name="Fabricant, Sam" userId="aca810c6-697c-4ae2-bcbe-9c021c936e9e" providerId="ADAL" clId="{4F7A9F3F-02C8-4C34-ABAF-85FBAAD90E1A}" dt="2023-10-05T22:23:04.363" v="5856" actId="1076"/>
          <ac:cxnSpMkLst>
            <pc:docMk/>
            <pc:sldMk cId="3688278104" sldId="570"/>
            <ac:cxnSpMk id="11" creationId="{75CB4205-2647-CF61-98E4-86186887F737}"/>
          </ac:cxnSpMkLst>
        </pc:cxnChg>
        <pc:cxnChg chg="del">
          <ac:chgData name="Fabricant, Sam" userId="aca810c6-697c-4ae2-bcbe-9c021c936e9e" providerId="ADAL" clId="{4F7A9F3F-02C8-4C34-ABAF-85FBAAD90E1A}" dt="2023-10-05T22:22:42.262" v="5855" actId="478"/>
          <ac:cxnSpMkLst>
            <pc:docMk/>
            <pc:sldMk cId="3688278104" sldId="570"/>
            <ac:cxnSpMk id="14" creationId="{A8956B7D-4714-A56D-E4D9-4A3FC40CC18A}"/>
          </ac:cxnSpMkLst>
        </pc:cxnChg>
        <pc:cxnChg chg="del">
          <ac:chgData name="Fabricant, Sam" userId="aca810c6-697c-4ae2-bcbe-9c021c936e9e" providerId="ADAL" clId="{4F7A9F3F-02C8-4C34-ABAF-85FBAAD90E1A}" dt="2023-10-05T22:22:42.262" v="5855" actId="478"/>
          <ac:cxnSpMkLst>
            <pc:docMk/>
            <pc:sldMk cId="3688278104" sldId="570"/>
            <ac:cxnSpMk id="15" creationId="{C0F25B75-B24D-C636-492F-EC1A27528CAE}"/>
          </ac:cxnSpMkLst>
        </pc:cxnChg>
        <pc:cxnChg chg="del">
          <ac:chgData name="Fabricant, Sam" userId="aca810c6-697c-4ae2-bcbe-9c021c936e9e" providerId="ADAL" clId="{4F7A9F3F-02C8-4C34-ABAF-85FBAAD90E1A}" dt="2023-10-05T22:20:28.052" v="5799" actId="478"/>
          <ac:cxnSpMkLst>
            <pc:docMk/>
            <pc:sldMk cId="3688278104" sldId="570"/>
            <ac:cxnSpMk id="18" creationId="{A8AACFF6-E6AA-131E-84A2-DD54C03F2D7F}"/>
          </ac:cxnSpMkLst>
        </pc:cxnChg>
        <pc:cxnChg chg="add mod">
          <ac:chgData name="Fabricant, Sam" userId="aca810c6-697c-4ae2-bcbe-9c021c936e9e" providerId="ADAL" clId="{4F7A9F3F-02C8-4C34-ABAF-85FBAAD90E1A}" dt="2023-10-05T22:23:04.363" v="5856" actId="1076"/>
          <ac:cxnSpMkLst>
            <pc:docMk/>
            <pc:sldMk cId="3688278104" sldId="570"/>
            <ac:cxnSpMk id="28" creationId="{6D41C6CC-CAA2-7CDF-5383-B21D3200574F}"/>
          </ac:cxnSpMkLst>
        </pc:cxnChg>
        <pc:cxnChg chg="add mod">
          <ac:chgData name="Fabricant, Sam" userId="aca810c6-697c-4ae2-bcbe-9c021c936e9e" providerId="ADAL" clId="{4F7A9F3F-02C8-4C34-ABAF-85FBAAD90E1A}" dt="2023-10-05T22:35:17.915" v="6423" actId="14100"/>
          <ac:cxnSpMkLst>
            <pc:docMk/>
            <pc:sldMk cId="3688278104" sldId="570"/>
            <ac:cxnSpMk id="32" creationId="{EC0780EE-9417-A845-7B35-206344894D45}"/>
          </ac:cxnSpMkLst>
        </pc:cxnChg>
        <pc:cxnChg chg="add mod">
          <ac:chgData name="Fabricant, Sam" userId="aca810c6-697c-4ae2-bcbe-9c021c936e9e" providerId="ADAL" clId="{4F7A9F3F-02C8-4C34-ABAF-85FBAAD90E1A}" dt="2023-10-05T22:35:24.546" v="6424" actId="14100"/>
          <ac:cxnSpMkLst>
            <pc:docMk/>
            <pc:sldMk cId="3688278104" sldId="570"/>
            <ac:cxnSpMk id="35" creationId="{07E2DBB1-528C-0555-BBC2-6DF974105609}"/>
          </ac:cxnSpMkLst>
        </pc:cxnChg>
      </pc:sldChg>
      <pc:sldChg chg="addSp delSp modSp mod">
        <pc:chgData name="Fabricant, Sam" userId="aca810c6-697c-4ae2-bcbe-9c021c936e9e" providerId="ADAL" clId="{4F7A9F3F-02C8-4C34-ABAF-85FBAAD90E1A}" dt="2023-10-05T21:13:08.014" v="4435" actId="14100"/>
        <pc:sldMkLst>
          <pc:docMk/>
          <pc:sldMk cId="355296897" sldId="571"/>
        </pc:sldMkLst>
        <pc:spChg chg="mod">
          <ac:chgData name="Fabricant, Sam" userId="aca810c6-697c-4ae2-bcbe-9c021c936e9e" providerId="ADAL" clId="{4F7A9F3F-02C8-4C34-ABAF-85FBAAD90E1A}" dt="2023-10-05T21:10:10.273" v="4343" actId="1076"/>
          <ac:spMkLst>
            <pc:docMk/>
            <pc:sldMk cId="355296897" sldId="571"/>
            <ac:spMk id="7" creationId="{60DE5DBF-C2CE-BE5D-743C-7B547679C43A}"/>
          </ac:spMkLst>
        </pc:spChg>
        <pc:spChg chg="mod">
          <ac:chgData name="Fabricant, Sam" userId="aca810c6-697c-4ae2-bcbe-9c021c936e9e" providerId="ADAL" clId="{4F7A9F3F-02C8-4C34-ABAF-85FBAAD90E1A}" dt="2023-10-05T21:11:33.409" v="4389" actId="14100"/>
          <ac:spMkLst>
            <pc:docMk/>
            <pc:sldMk cId="355296897" sldId="571"/>
            <ac:spMk id="14" creationId="{D533C4C4-93B8-FC82-39E3-AD60C13F5CB7}"/>
          </ac:spMkLst>
        </pc:spChg>
        <pc:spChg chg="mod">
          <ac:chgData name="Fabricant, Sam" userId="aca810c6-697c-4ae2-bcbe-9c021c936e9e" providerId="ADAL" clId="{4F7A9F3F-02C8-4C34-ABAF-85FBAAD90E1A}" dt="2023-10-05T21:09:41.533" v="4339" actId="1076"/>
          <ac:spMkLst>
            <pc:docMk/>
            <pc:sldMk cId="355296897" sldId="571"/>
            <ac:spMk id="18" creationId="{B83F483C-04B8-E91F-5D59-E6EDA4869BFE}"/>
          </ac:spMkLst>
        </pc:spChg>
        <pc:spChg chg="add del mod">
          <ac:chgData name="Fabricant, Sam" userId="aca810c6-697c-4ae2-bcbe-9c021c936e9e" providerId="ADAL" clId="{4F7A9F3F-02C8-4C34-ABAF-85FBAAD90E1A}" dt="2023-10-05T21:09:34.717" v="4338" actId="478"/>
          <ac:spMkLst>
            <pc:docMk/>
            <pc:sldMk cId="355296897" sldId="571"/>
            <ac:spMk id="29" creationId="{D31D889B-3C67-4237-D195-10321F3A21E8}"/>
          </ac:spMkLst>
        </pc:spChg>
        <pc:spChg chg="add del">
          <ac:chgData name="Fabricant, Sam" userId="aca810c6-697c-4ae2-bcbe-9c021c936e9e" providerId="ADAL" clId="{4F7A9F3F-02C8-4C34-ABAF-85FBAAD90E1A}" dt="2023-10-05T21:08:55.112" v="4335" actId="22"/>
          <ac:spMkLst>
            <pc:docMk/>
            <pc:sldMk cId="355296897" sldId="571"/>
            <ac:spMk id="31" creationId="{A4F15617-1EFA-696D-26CC-0100615039D3}"/>
          </ac:spMkLst>
        </pc:spChg>
        <pc:spChg chg="add mod">
          <ac:chgData name="Fabricant, Sam" userId="aca810c6-697c-4ae2-bcbe-9c021c936e9e" providerId="ADAL" clId="{4F7A9F3F-02C8-4C34-ABAF-85FBAAD90E1A}" dt="2023-10-05T21:13:02.160" v="4433" actId="1076"/>
          <ac:spMkLst>
            <pc:docMk/>
            <pc:sldMk cId="355296897" sldId="571"/>
            <ac:spMk id="44" creationId="{76D272CA-CECC-78DB-DBE0-F99DFBAC9605}"/>
          </ac:spMkLst>
        </pc:spChg>
        <pc:picChg chg="del">
          <ac:chgData name="Fabricant, Sam" userId="aca810c6-697c-4ae2-bcbe-9c021c936e9e" providerId="ADAL" clId="{4F7A9F3F-02C8-4C34-ABAF-85FBAAD90E1A}" dt="2023-10-05T21:08:54.147" v="4333" actId="478"/>
          <ac:picMkLst>
            <pc:docMk/>
            <pc:sldMk cId="355296897" sldId="571"/>
            <ac:picMk id="6" creationId="{1F303CCF-6631-3F19-2310-FC7D1EE3DA60}"/>
          </ac:picMkLst>
        </pc:picChg>
        <pc:picChg chg="add del mod">
          <ac:chgData name="Fabricant, Sam" userId="aca810c6-697c-4ae2-bcbe-9c021c936e9e" providerId="ADAL" clId="{4F7A9F3F-02C8-4C34-ABAF-85FBAAD90E1A}" dt="2023-10-05T21:10:33.856" v="4348" actId="478"/>
          <ac:picMkLst>
            <pc:docMk/>
            <pc:sldMk cId="355296897" sldId="571"/>
            <ac:picMk id="27" creationId="{A6EF9D4A-17D7-9569-125C-B8C3E7051164}"/>
          </ac:picMkLst>
        </pc:picChg>
        <pc:picChg chg="add mod ord">
          <ac:chgData name="Fabricant, Sam" userId="aca810c6-697c-4ae2-bcbe-9c021c936e9e" providerId="ADAL" clId="{4F7A9F3F-02C8-4C34-ABAF-85FBAAD90E1A}" dt="2023-10-05T21:11:04.490" v="4360" actId="1076"/>
          <ac:picMkLst>
            <pc:docMk/>
            <pc:sldMk cId="355296897" sldId="571"/>
            <ac:picMk id="33" creationId="{B846771F-A211-E302-9B0C-31F0B69501E0}"/>
          </ac:picMkLst>
        </pc:picChg>
        <pc:cxnChg chg="mod">
          <ac:chgData name="Fabricant, Sam" userId="aca810c6-697c-4ae2-bcbe-9c021c936e9e" providerId="ADAL" clId="{4F7A9F3F-02C8-4C34-ABAF-85FBAAD90E1A}" dt="2023-10-05T21:10:22.294" v="4347" actId="14100"/>
          <ac:cxnSpMkLst>
            <pc:docMk/>
            <pc:sldMk cId="355296897" sldId="571"/>
            <ac:cxnSpMk id="8" creationId="{022B5EAF-0A81-C6A5-DF72-AB458A8824CE}"/>
          </ac:cxnSpMkLst>
        </pc:cxnChg>
        <pc:cxnChg chg="mod">
          <ac:chgData name="Fabricant, Sam" userId="aca810c6-697c-4ae2-bcbe-9c021c936e9e" providerId="ADAL" clId="{4F7A9F3F-02C8-4C34-ABAF-85FBAAD90E1A}" dt="2023-10-05T21:10:18.253" v="4345" actId="14100"/>
          <ac:cxnSpMkLst>
            <pc:docMk/>
            <pc:sldMk cId="355296897" sldId="571"/>
            <ac:cxnSpMk id="9" creationId="{C68C69B6-DEF7-D19D-8E26-13E838694509}"/>
          </ac:cxnSpMkLst>
        </pc:cxnChg>
        <pc:cxnChg chg="mod">
          <ac:chgData name="Fabricant, Sam" userId="aca810c6-697c-4ae2-bcbe-9c021c936e9e" providerId="ADAL" clId="{4F7A9F3F-02C8-4C34-ABAF-85FBAAD90E1A}" dt="2023-10-05T21:11:07.206" v="4361" actId="14100"/>
          <ac:cxnSpMkLst>
            <pc:docMk/>
            <pc:sldMk cId="355296897" sldId="571"/>
            <ac:cxnSpMk id="16" creationId="{869794C8-D4BF-825D-A6A7-14A40F4B69F0}"/>
          </ac:cxnSpMkLst>
        </pc:cxnChg>
        <pc:cxnChg chg="mod">
          <ac:chgData name="Fabricant, Sam" userId="aca810c6-697c-4ae2-bcbe-9c021c936e9e" providerId="ADAL" clId="{4F7A9F3F-02C8-4C34-ABAF-85FBAAD90E1A}" dt="2023-10-05T21:09:52.966" v="4341" actId="14100"/>
          <ac:cxnSpMkLst>
            <pc:docMk/>
            <pc:sldMk cId="355296897" sldId="571"/>
            <ac:cxnSpMk id="19" creationId="{08EED143-5A70-AD2B-25BB-88CBB5D9D080}"/>
          </ac:cxnSpMkLst>
        </pc:cxnChg>
        <pc:cxnChg chg="add mod">
          <ac:chgData name="Fabricant, Sam" userId="aca810c6-697c-4ae2-bcbe-9c021c936e9e" providerId="ADAL" clId="{4F7A9F3F-02C8-4C34-ABAF-85FBAAD90E1A}" dt="2023-10-05T21:13:08.014" v="4435" actId="14100"/>
          <ac:cxnSpMkLst>
            <pc:docMk/>
            <pc:sldMk cId="355296897" sldId="571"/>
            <ac:cxnSpMk id="45" creationId="{A8F41AFC-4455-6B6E-DAED-4325D6508939}"/>
          </ac:cxnSpMkLst>
        </pc:cxnChg>
      </pc:sldChg>
      <pc:sldChg chg="modNotesTx">
        <pc:chgData name="Fabricant, Sam" userId="aca810c6-697c-4ae2-bcbe-9c021c936e9e" providerId="ADAL" clId="{4F7A9F3F-02C8-4C34-ABAF-85FBAAD90E1A}" dt="2023-10-05T21:15:37.005" v="4539" actId="20577"/>
        <pc:sldMkLst>
          <pc:docMk/>
          <pc:sldMk cId="2959712510" sldId="572"/>
        </pc:sldMkLst>
      </pc:sldChg>
      <pc:sldChg chg="addSp modSp mod modNotesTx">
        <pc:chgData name="Fabricant, Sam" userId="aca810c6-697c-4ae2-bcbe-9c021c936e9e" providerId="ADAL" clId="{4F7A9F3F-02C8-4C34-ABAF-85FBAAD90E1A}" dt="2023-10-06T15:30:41.569" v="6704" actId="20577"/>
        <pc:sldMkLst>
          <pc:docMk/>
          <pc:sldMk cId="1142590255" sldId="573"/>
        </pc:sldMkLst>
        <pc:spChg chg="mod">
          <ac:chgData name="Fabricant, Sam" userId="aca810c6-697c-4ae2-bcbe-9c021c936e9e" providerId="ADAL" clId="{4F7A9F3F-02C8-4C34-ABAF-85FBAAD90E1A}" dt="2023-10-06T14:56:57.355" v="6563" actId="6549"/>
          <ac:spMkLst>
            <pc:docMk/>
            <pc:sldMk cId="1142590255" sldId="573"/>
            <ac:spMk id="2" creationId="{CF460952-0824-F60E-EC0D-390E429C115D}"/>
          </ac:spMkLst>
        </pc:spChg>
        <pc:spChg chg="mod">
          <ac:chgData name="Fabricant, Sam" userId="aca810c6-697c-4ae2-bcbe-9c021c936e9e" providerId="ADAL" clId="{4F7A9F3F-02C8-4C34-ABAF-85FBAAD90E1A}" dt="2023-10-06T15:30:41.569" v="6704" actId="20577"/>
          <ac:spMkLst>
            <pc:docMk/>
            <pc:sldMk cId="1142590255" sldId="573"/>
            <ac:spMk id="3" creationId="{F80B93F3-B4E1-5ABB-2465-A6435579D375}"/>
          </ac:spMkLst>
        </pc:spChg>
        <pc:picChg chg="add mod">
          <ac:chgData name="Fabricant, Sam" userId="aca810c6-697c-4ae2-bcbe-9c021c936e9e" providerId="ADAL" clId="{4F7A9F3F-02C8-4C34-ABAF-85FBAAD90E1A}" dt="2023-10-05T20:54:05.121" v="3726" actId="1076"/>
          <ac:picMkLst>
            <pc:docMk/>
            <pc:sldMk cId="1142590255" sldId="573"/>
            <ac:picMk id="6" creationId="{2B148017-6934-EB0B-7367-F59B765387C3}"/>
          </ac:picMkLst>
        </pc:picChg>
      </pc:sldChg>
      <pc:sldChg chg="addSp delSp modSp mod modNotesTx">
        <pc:chgData name="Fabricant, Sam" userId="aca810c6-697c-4ae2-bcbe-9c021c936e9e" providerId="ADAL" clId="{4F7A9F3F-02C8-4C34-ABAF-85FBAAD90E1A}" dt="2023-10-06T16:55:18.350" v="6866" actId="14100"/>
        <pc:sldMkLst>
          <pc:docMk/>
          <pc:sldMk cId="1405775735" sldId="574"/>
        </pc:sldMkLst>
        <pc:spChg chg="del mod">
          <ac:chgData name="Fabricant, Sam" userId="aca810c6-697c-4ae2-bcbe-9c021c936e9e" providerId="ADAL" clId="{4F7A9F3F-02C8-4C34-ABAF-85FBAAD90E1A}" dt="2023-10-05T21:40:09.507" v="4806" actId="478"/>
          <ac:spMkLst>
            <pc:docMk/>
            <pc:sldMk cId="1405775735" sldId="574"/>
            <ac:spMk id="3" creationId="{6369B528-E425-A037-17EF-C09DA5563D90}"/>
          </ac:spMkLst>
        </pc:spChg>
        <pc:spChg chg="add mod">
          <ac:chgData name="Fabricant, Sam" userId="aca810c6-697c-4ae2-bcbe-9c021c936e9e" providerId="ADAL" clId="{4F7A9F3F-02C8-4C34-ABAF-85FBAAD90E1A}" dt="2023-10-06T16:55:15.368" v="6865" actId="14100"/>
          <ac:spMkLst>
            <pc:docMk/>
            <pc:sldMk cId="1405775735" sldId="574"/>
            <ac:spMk id="7" creationId="{9940D009-1313-EC2C-7E40-2925CFD28DB1}"/>
          </ac:spMkLst>
        </pc:spChg>
        <pc:spChg chg="add del mod">
          <ac:chgData name="Fabricant, Sam" userId="aca810c6-697c-4ae2-bcbe-9c021c936e9e" providerId="ADAL" clId="{4F7A9F3F-02C8-4C34-ABAF-85FBAAD90E1A}" dt="2023-10-05T21:43:18.609" v="4852"/>
          <ac:spMkLst>
            <pc:docMk/>
            <pc:sldMk cId="1405775735" sldId="574"/>
            <ac:spMk id="10" creationId="{A8356E17-E806-2CEB-6AC0-C27C3558420A}"/>
          </ac:spMkLst>
        </pc:spChg>
        <pc:spChg chg="add mod">
          <ac:chgData name="Fabricant, Sam" userId="aca810c6-697c-4ae2-bcbe-9c021c936e9e" providerId="ADAL" clId="{4F7A9F3F-02C8-4C34-ABAF-85FBAAD90E1A}" dt="2023-10-05T21:47:53.354" v="5208" actId="1076"/>
          <ac:spMkLst>
            <pc:docMk/>
            <pc:sldMk cId="1405775735" sldId="574"/>
            <ac:spMk id="11" creationId="{513EBF30-9D78-3F86-D01B-AF1F93243C9E}"/>
          </ac:spMkLst>
        </pc:spChg>
        <pc:spChg chg="add mod">
          <ac:chgData name="Fabricant, Sam" userId="aca810c6-697c-4ae2-bcbe-9c021c936e9e" providerId="ADAL" clId="{4F7A9F3F-02C8-4C34-ABAF-85FBAAD90E1A}" dt="2023-10-05T21:49:24.159" v="5416" actId="20577"/>
          <ac:spMkLst>
            <pc:docMk/>
            <pc:sldMk cId="1405775735" sldId="574"/>
            <ac:spMk id="12" creationId="{CCA1FED0-12B4-2EFF-DFF9-63C852C300DB}"/>
          </ac:spMkLst>
        </pc:spChg>
        <pc:spChg chg="add mod">
          <ac:chgData name="Fabricant, Sam" userId="aca810c6-697c-4ae2-bcbe-9c021c936e9e" providerId="ADAL" clId="{4F7A9F3F-02C8-4C34-ABAF-85FBAAD90E1A}" dt="2023-10-05T21:47:50.486" v="5207" actId="1076"/>
          <ac:spMkLst>
            <pc:docMk/>
            <pc:sldMk cId="1405775735" sldId="574"/>
            <ac:spMk id="13" creationId="{2CEBF3F1-6904-0F12-8E43-EC7C663E518F}"/>
          </ac:spMkLst>
        </pc:spChg>
        <pc:picChg chg="add mod ord">
          <ac:chgData name="Fabricant, Sam" userId="aca810c6-697c-4ae2-bcbe-9c021c936e9e" providerId="ADAL" clId="{4F7A9F3F-02C8-4C34-ABAF-85FBAAD90E1A}" dt="2023-10-05T21:57:52.322" v="5546" actId="167"/>
          <ac:picMkLst>
            <pc:docMk/>
            <pc:sldMk cId="1405775735" sldId="574"/>
            <ac:picMk id="6" creationId="{5ABA7E29-8EA5-B218-2355-5A9207D6247A}"/>
          </ac:picMkLst>
        </pc:picChg>
        <pc:cxnChg chg="add mod">
          <ac:chgData name="Fabricant, Sam" userId="aca810c6-697c-4ae2-bcbe-9c021c936e9e" providerId="ADAL" clId="{4F7A9F3F-02C8-4C34-ABAF-85FBAAD90E1A}" dt="2023-10-06T16:55:18.350" v="6866" actId="14100"/>
          <ac:cxnSpMkLst>
            <pc:docMk/>
            <pc:sldMk cId="1405775735" sldId="574"/>
            <ac:cxnSpMk id="9" creationId="{62BA3471-54BB-D0EF-F90B-2918A731BF37}"/>
          </ac:cxnSpMkLst>
        </pc:cxnChg>
      </pc:sldChg>
      <pc:sldChg chg="addSp modSp mod modNotesTx">
        <pc:chgData name="Fabricant, Sam" userId="aca810c6-697c-4ae2-bcbe-9c021c936e9e" providerId="ADAL" clId="{4F7A9F3F-02C8-4C34-ABAF-85FBAAD90E1A}" dt="2023-10-06T16:58:04.997" v="6929" actId="20577"/>
        <pc:sldMkLst>
          <pc:docMk/>
          <pc:sldMk cId="1984586698" sldId="575"/>
        </pc:sldMkLst>
        <pc:spChg chg="mod">
          <ac:chgData name="Fabricant, Sam" userId="aca810c6-697c-4ae2-bcbe-9c021c936e9e" providerId="ADAL" clId="{4F7A9F3F-02C8-4C34-ABAF-85FBAAD90E1A}" dt="2023-10-05T18:28:13.586" v="852" actId="20577"/>
          <ac:spMkLst>
            <pc:docMk/>
            <pc:sldMk cId="1984586698" sldId="575"/>
            <ac:spMk id="2" creationId="{C4E7EB13-47A0-6D5E-53EF-5C62135C157F}"/>
          </ac:spMkLst>
        </pc:spChg>
        <pc:spChg chg="mod">
          <ac:chgData name="Fabricant, Sam" userId="aca810c6-697c-4ae2-bcbe-9c021c936e9e" providerId="ADAL" clId="{4F7A9F3F-02C8-4C34-ABAF-85FBAAD90E1A}" dt="2023-10-06T14:57:47.014" v="6570" actId="20577"/>
          <ac:spMkLst>
            <pc:docMk/>
            <pc:sldMk cId="1984586698" sldId="575"/>
            <ac:spMk id="3" creationId="{50D01D2D-DE56-E66C-FE4B-2ABDE68815F1}"/>
          </ac:spMkLst>
        </pc:spChg>
        <pc:picChg chg="add mod modCrop">
          <ac:chgData name="Fabricant, Sam" userId="aca810c6-697c-4ae2-bcbe-9c021c936e9e" providerId="ADAL" clId="{4F7A9F3F-02C8-4C34-ABAF-85FBAAD90E1A}" dt="2023-10-06T14:23:23.511" v="6434" actId="1076"/>
          <ac:picMkLst>
            <pc:docMk/>
            <pc:sldMk cId="1984586698" sldId="575"/>
            <ac:picMk id="5" creationId="{B3FDFAD4-618A-0C14-9CA8-1C6FA5A3B567}"/>
          </ac:picMkLst>
        </pc:picChg>
      </pc:sldChg>
      <pc:sldChg chg="addSp delSp modSp new mod">
        <pc:chgData name="Fabricant, Sam" userId="aca810c6-697c-4ae2-bcbe-9c021c936e9e" providerId="ADAL" clId="{4F7A9F3F-02C8-4C34-ABAF-85FBAAD90E1A}" dt="2023-10-06T16:50:47.159" v="6852" actId="20577"/>
        <pc:sldMkLst>
          <pc:docMk/>
          <pc:sldMk cId="871271163" sldId="576"/>
        </pc:sldMkLst>
        <pc:spChg chg="mod">
          <ac:chgData name="Fabricant, Sam" userId="aca810c6-697c-4ae2-bcbe-9c021c936e9e" providerId="ADAL" clId="{4F7A9F3F-02C8-4C34-ABAF-85FBAAD90E1A}" dt="2023-10-05T21:59:25.683" v="5582" actId="313"/>
          <ac:spMkLst>
            <pc:docMk/>
            <pc:sldMk cId="871271163" sldId="576"/>
            <ac:spMk id="2" creationId="{46EDF0D3-B2E6-4A93-1F4E-D29D132F12BE}"/>
          </ac:spMkLst>
        </pc:spChg>
        <pc:spChg chg="del mod">
          <ac:chgData name="Fabricant, Sam" userId="aca810c6-697c-4ae2-bcbe-9c021c936e9e" providerId="ADAL" clId="{4F7A9F3F-02C8-4C34-ABAF-85FBAAD90E1A}" dt="2023-10-05T21:59:54.225" v="5584" actId="22"/>
          <ac:spMkLst>
            <pc:docMk/>
            <pc:sldMk cId="871271163" sldId="576"/>
            <ac:spMk id="3" creationId="{8A59D1B4-3EEF-5DEE-3C5C-C7DB665943A0}"/>
          </ac:spMkLst>
        </pc:spChg>
        <pc:spChg chg="add mod">
          <ac:chgData name="Fabricant, Sam" userId="aca810c6-697c-4ae2-bcbe-9c021c936e9e" providerId="ADAL" clId="{4F7A9F3F-02C8-4C34-ABAF-85FBAAD90E1A}" dt="2023-10-06T16:50:47.159" v="6852" actId="20577"/>
          <ac:spMkLst>
            <pc:docMk/>
            <pc:sldMk cId="871271163" sldId="576"/>
            <ac:spMk id="7" creationId="{F69B5776-1871-0AD1-1378-36548970CF41}"/>
          </ac:spMkLst>
        </pc:spChg>
        <pc:picChg chg="add mod ord">
          <ac:chgData name="Fabricant, Sam" userId="aca810c6-697c-4ae2-bcbe-9c021c936e9e" providerId="ADAL" clId="{4F7A9F3F-02C8-4C34-ABAF-85FBAAD90E1A}" dt="2023-10-05T22:00:23.255" v="5591" actId="1076"/>
          <ac:picMkLst>
            <pc:docMk/>
            <pc:sldMk cId="871271163" sldId="576"/>
            <ac:picMk id="6" creationId="{94630CFF-A287-EB67-EF5F-AF80C1CA5D32}"/>
          </ac:picMkLst>
        </pc:picChg>
      </pc:sldChg>
    </pc:docChg>
  </pc:docChgLst>
  <pc:docChgLst>
    <pc:chgData name="Fabricant, Sam" userId="aca810c6-697c-4ae2-bcbe-9c021c936e9e" providerId="ADAL" clId="{0820A63F-196B-41AC-996C-C1F59CA5AF19}"/>
    <pc:docChg chg="undo custSel addSld delSld modSld sldOrd">
      <pc:chgData name="Fabricant, Sam" userId="aca810c6-697c-4ae2-bcbe-9c021c936e9e" providerId="ADAL" clId="{0820A63F-196B-41AC-996C-C1F59CA5AF19}" dt="2023-10-06T20:11:20.177" v="1530"/>
      <pc:docMkLst>
        <pc:docMk/>
      </pc:docMkLst>
      <pc:sldChg chg="del">
        <pc:chgData name="Fabricant, Sam" userId="aca810c6-697c-4ae2-bcbe-9c021c936e9e" providerId="ADAL" clId="{0820A63F-196B-41AC-996C-C1F59CA5AF19}" dt="2023-10-06T17:43:44.357" v="22" actId="47"/>
        <pc:sldMkLst>
          <pc:docMk/>
          <pc:sldMk cId="1850676767" sldId="542"/>
        </pc:sldMkLst>
      </pc:sldChg>
      <pc:sldChg chg="ord">
        <pc:chgData name="Fabricant, Sam" userId="aca810c6-697c-4ae2-bcbe-9c021c936e9e" providerId="ADAL" clId="{0820A63F-196B-41AC-996C-C1F59CA5AF19}" dt="2023-10-06T17:45:53.784" v="95"/>
        <pc:sldMkLst>
          <pc:docMk/>
          <pc:sldMk cId="240106334" sldId="557"/>
        </pc:sldMkLst>
      </pc:sldChg>
      <pc:sldChg chg="modSp mod modNotesTx">
        <pc:chgData name="Fabricant, Sam" userId="aca810c6-697c-4ae2-bcbe-9c021c936e9e" providerId="ADAL" clId="{0820A63F-196B-41AC-996C-C1F59CA5AF19}" dt="2023-10-06T20:02:57.701" v="1497" actId="207"/>
        <pc:sldMkLst>
          <pc:docMk/>
          <pc:sldMk cId="2081179197" sldId="558"/>
        </pc:sldMkLst>
        <pc:spChg chg="mod">
          <ac:chgData name="Fabricant, Sam" userId="aca810c6-697c-4ae2-bcbe-9c021c936e9e" providerId="ADAL" clId="{0820A63F-196B-41AC-996C-C1F59CA5AF19}" dt="2023-10-06T20:02:57.701" v="1497" actId="207"/>
          <ac:spMkLst>
            <pc:docMk/>
            <pc:sldMk cId="2081179197" sldId="558"/>
            <ac:spMk id="9" creationId="{FDE3BEBC-9AA8-28D2-CF4F-32FECEC95458}"/>
          </ac:spMkLst>
        </pc:spChg>
      </pc:sldChg>
      <pc:sldChg chg="addSp delSp modSp mod">
        <pc:chgData name="Fabricant, Sam" userId="aca810c6-697c-4ae2-bcbe-9c021c936e9e" providerId="ADAL" clId="{0820A63F-196B-41AC-996C-C1F59CA5AF19}" dt="2023-10-06T17:49:23.044" v="137" actId="1076"/>
        <pc:sldMkLst>
          <pc:docMk/>
          <pc:sldMk cId="3490690507" sldId="563"/>
        </pc:sldMkLst>
        <pc:picChg chg="add mod ord modCrop">
          <ac:chgData name="Fabricant, Sam" userId="aca810c6-697c-4ae2-bcbe-9c021c936e9e" providerId="ADAL" clId="{0820A63F-196B-41AC-996C-C1F59CA5AF19}" dt="2023-10-06T17:49:23.044" v="137" actId="1076"/>
          <ac:picMkLst>
            <pc:docMk/>
            <pc:sldMk cId="3490690507" sldId="563"/>
            <ac:picMk id="6" creationId="{BFD3097F-096E-7D4F-96DD-F2536923DA9B}"/>
          </ac:picMkLst>
        </pc:picChg>
        <pc:picChg chg="del">
          <ac:chgData name="Fabricant, Sam" userId="aca810c6-697c-4ae2-bcbe-9c021c936e9e" providerId="ADAL" clId="{0820A63F-196B-41AC-996C-C1F59CA5AF19}" dt="2023-10-06T17:49:05.602" v="132" actId="478"/>
          <ac:picMkLst>
            <pc:docMk/>
            <pc:sldMk cId="3490690507" sldId="563"/>
            <ac:picMk id="17" creationId="{45057AA7-02E2-457D-BE4E-1BDCF0D76F81}"/>
          </ac:picMkLst>
        </pc:picChg>
      </pc:sldChg>
      <pc:sldChg chg="addSp delSp modSp mod ord modNotesTx">
        <pc:chgData name="Fabricant, Sam" userId="aca810c6-697c-4ae2-bcbe-9c021c936e9e" providerId="ADAL" clId="{0820A63F-196B-41AC-996C-C1F59CA5AF19}" dt="2023-10-06T20:11:07.734" v="1526"/>
        <pc:sldMkLst>
          <pc:docMk/>
          <pc:sldMk cId="2411817991" sldId="565"/>
        </pc:sldMkLst>
        <pc:spChg chg="mod">
          <ac:chgData name="Fabricant, Sam" userId="aca810c6-697c-4ae2-bcbe-9c021c936e9e" providerId="ADAL" clId="{0820A63F-196B-41AC-996C-C1F59CA5AF19}" dt="2023-10-06T20:10:14.793" v="1504" actId="20577"/>
          <ac:spMkLst>
            <pc:docMk/>
            <pc:sldMk cId="2411817991" sldId="565"/>
            <ac:spMk id="2" creationId="{B63A1E28-F6C2-21A9-80C5-2119221807C0}"/>
          </ac:spMkLst>
        </pc:spChg>
        <pc:spChg chg="mod">
          <ac:chgData name="Fabricant, Sam" userId="aca810c6-697c-4ae2-bcbe-9c021c936e9e" providerId="ADAL" clId="{0820A63F-196B-41AC-996C-C1F59CA5AF19}" dt="2023-10-06T17:52:28.800" v="156" actId="1076"/>
          <ac:spMkLst>
            <pc:docMk/>
            <pc:sldMk cId="2411817991" sldId="565"/>
            <ac:spMk id="36" creationId="{DA5F8C52-303D-64CE-BB6B-43B13C6F9B85}"/>
          </ac:spMkLst>
        </pc:spChg>
        <pc:picChg chg="add mod ord">
          <ac:chgData name="Fabricant, Sam" userId="aca810c6-697c-4ae2-bcbe-9c021c936e9e" providerId="ADAL" clId="{0820A63F-196B-41AC-996C-C1F59CA5AF19}" dt="2023-10-06T17:52:20.030" v="154" actId="1076"/>
          <ac:picMkLst>
            <pc:docMk/>
            <pc:sldMk cId="2411817991" sldId="565"/>
            <ac:picMk id="5" creationId="{9CBBCC0B-FA13-242C-2F54-D87DF297E4C8}"/>
          </ac:picMkLst>
        </pc:picChg>
        <pc:picChg chg="del">
          <ac:chgData name="Fabricant, Sam" userId="aca810c6-697c-4ae2-bcbe-9c021c936e9e" providerId="ADAL" clId="{0820A63F-196B-41AC-996C-C1F59CA5AF19}" dt="2023-10-06T17:50:59.042" v="138" actId="478"/>
          <ac:picMkLst>
            <pc:docMk/>
            <pc:sldMk cId="2411817991" sldId="565"/>
            <ac:picMk id="31" creationId="{CA97A126-2419-E74E-A4F8-153E18640D27}"/>
          </ac:picMkLst>
        </pc:picChg>
        <pc:cxnChg chg="mod">
          <ac:chgData name="Fabricant, Sam" userId="aca810c6-697c-4ae2-bcbe-9c021c936e9e" providerId="ADAL" clId="{0820A63F-196B-41AC-996C-C1F59CA5AF19}" dt="2023-10-06T17:51:49.663" v="146" actId="14100"/>
          <ac:cxnSpMkLst>
            <pc:docMk/>
            <pc:sldMk cId="2411817991" sldId="565"/>
            <ac:cxnSpMk id="32" creationId="{1B2FFEBA-5D22-ED21-E551-EBA88FF63944}"/>
          </ac:cxnSpMkLst>
        </pc:cxnChg>
        <pc:cxnChg chg="mod">
          <ac:chgData name="Fabricant, Sam" userId="aca810c6-697c-4ae2-bcbe-9c021c936e9e" providerId="ADAL" clId="{0820A63F-196B-41AC-996C-C1F59CA5AF19}" dt="2023-10-06T17:51:58.319" v="148" actId="14100"/>
          <ac:cxnSpMkLst>
            <pc:docMk/>
            <pc:sldMk cId="2411817991" sldId="565"/>
            <ac:cxnSpMk id="33" creationId="{2E80CDCC-02DB-97B2-8C3C-340EDB33E634}"/>
          </ac:cxnSpMkLst>
        </pc:cxnChg>
        <pc:cxnChg chg="mod">
          <ac:chgData name="Fabricant, Sam" userId="aca810c6-697c-4ae2-bcbe-9c021c936e9e" providerId="ADAL" clId="{0820A63F-196B-41AC-996C-C1F59CA5AF19}" dt="2023-10-06T17:52:00.588" v="149" actId="14100"/>
          <ac:cxnSpMkLst>
            <pc:docMk/>
            <pc:sldMk cId="2411817991" sldId="565"/>
            <ac:cxnSpMk id="34" creationId="{16AC03AF-85ED-A08D-87A4-201E2A8D7DF7}"/>
          </ac:cxnSpMkLst>
        </pc:cxnChg>
        <pc:cxnChg chg="mod">
          <ac:chgData name="Fabricant, Sam" userId="aca810c6-697c-4ae2-bcbe-9c021c936e9e" providerId="ADAL" clId="{0820A63F-196B-41AC-996C-C1F59CA5AF19}" dt="2023-10-06T17:52:13.257" v="152" actId="14100"/>
          <ac:cxnSpMkLst>
            <pc:docMk/>
            <pc:sldMk cId="2411817991" sldId="565"/>
            <ac:cxnSpMk id="35" creationId="{8E66424C-28C4-561E-3AE1-277E3BB1E2CD}"/>
          </ac:cxnSpMkLst>
        </pc:cxnChg>
        <pc:cxnChg chg="mod">
          <ac:chgData name="Fabricant, Sam" userId="aca810c6-697c-4ae2-bcbe-9c021c936e9e" providerId="ADAL" clId="{0820A63F-196B-41AC-996C-C1F59CA5AF19}" dt="2023-10-06T17:51:29.607" v="145" actId="14100"/>
          <ac:cxnSpMkLst>
            <pc:docMk/>
            <pc:sldMk cId="2411817991" sldId="565"/>
            <ac:cxnSpMk id="37" creationId="{3F2FF8DE-3BCD-CFBA-F478-CD6B8795BB49}"/>
          </ac:cxnSpMkLst>
        </pc:cxnChg>
        <pc:cxnChg chg="mod">
          <ac:chgData name="Fabricant, Sam" userId="aca810c6-697c-4ae2-bcbe-9c021c936e9e" providerId="ADAL" clId="{0820A63F-196B-41AC-996C-C1F59CA5AF19}" dt="2023-10-06T17:51:24.455" v="144" actId="14100"/>
          <ac:cxnSpMkLst>
            <pc:docMk/>
            <pc:sldMk cId="2411817991" sldId="565"/>
            <ac:cxnSpMk id="45" creationId="{8940D010-C056-DE66-4258-E2F5DBBCA8A9}"/>
          </ac:cxnSpMkLst>
        </pc:cxnChg>
      </pc:sldChg>
      <pc:sldChg chg="addSp delSp modSp mod ord">
        <pc:chgData name="Fabricant, Sam" userId="aca810c6-697c-4ae2-bcbe-9c021c936e9e" providerId="ADAL" clId="{0820A63F-196B-41AC-996C-C1F59CA5AF19}" dt="2023-10-06T20:11:07.734" v="1526"/>
        <pc:sldMkLst>
          <pc:docMk/>
          <pc:sldMk cId="3227126010" sldId="566"/>
        </pc:sldMkLst>
        <pc:spChg chg="mod">
          <ac:chgData name="Fabricant, Sam" userId="aca810c6-697c-4ae2-bcbe-9c021c936e9e" providerId="ADAL" clId="{0820A63F-196B-41AC-996C-C1F59CA5AF19}" dt="2023-10-06T20:10:19.741" v="1509" actId="20577"/>
          <ac:spMkLst>
            <pc:docMk/>
            <pc:sldMk cId="3227126010" sldId="566"/>
            <ac:spMk id="2" creationId="{B63A1E28-F6C2-21A9-80C5-2119221807C0}"/>
          </ac:spMkLst>
        </pc:spChg>
        <pc:spChg chg="mod">
          <ac:chgData name="Fabricant, Sam" userId="aca810c6-697c-4ae2-bcbe-9c021c936e9e" providerId="ADAL" clId="{0820A63F-196B-41AC-996C-C1F59CA5AF19}" dt="2023-10-06T18:04:54.928" v="184" actId="1076"/>
          <ac:spMkLst>
            <pc:docMk/>
            <pc:sldMk cId="3227126010" sldId="566"/>
            <ac:spMk id="11" creationId="{82DBE209-FAE3-ECA4-77A1-560B3B64FE34}"/>
          </ac:spMkLst>
        </pc:spChg>
        <pc:spChg chg="add del mod">
          <ac:chgData name="Fabricant, Sam" userId="aca810c6-697c-4ae2-bcbe-9c021c936e9e" providerId="ADAL" clId="{0820A63F-196B-41AC-996C-C1F59CA5AF19}" dt="2023-10-06T18:09:32.935" v="229" actId="478"/>
          <ac:spMkLst>
            <pc:docMk/>
            <pc:sldMk cId="3227126010" sldId="566"/>
            <ac:spMk id="21" creationId="{EDCE25FE-D127-4E41-97DB-1D7E2FC675F5}"/>
          </ac:spMkLst>
        </pc:spChg>
        <pc:picChg chg="add mod ord">
          <ac:chgData name="Fabricant, Sam" userId="aca810c6-697c-4ae2-bcbe-9c021c936e9e" providerId="ADAL" clId="{0820A63F-196B-41AC-996C-C1F59CA5AF19}" dt="2023-10-06T18:03:42.430" v="173" actId="1076"/>
          <ac:picMkLst>
            <pc:docMk/>
            <pc:sldMk cId="3227126010" sldId="566"/>
            <ac:picMk id="5" creationId="{495AA65F-4404-564D-961F-C10F11BBB402}"/>
          </ac:picMkLst>
        </pc:picChg>
        <pc:picChg chg="del">
          <ac:chgData name="Fabricant, Sam" userId="aca810c6-697c-4ae2-bcbe-9c021c936e9e" providerId="ADAL" clId="{0820A63F-196B-41AC-996C-C1F59CA5AF19}" dt="2023-10-06T18:03:09.607" v="168" actId="478"/>
          <ac:picMkLst>
            <pc:docMk/>
            <pc:sldMk cId="3227126010" sldId="566"/>
            <ac:picMk id="29" creationId="{F57EA690-8792-EA9B-4D0E-03A52709D054}"/>
          </ac:picMkLst>
        </pc:picChg>
        <pc:cxnChg chg="mod">
          <ac:chgData name="Fabricant, Sam" userId="aca810c6-697c-4ae2-bcbe-9c021c936e9e" providerId="ADAL" clId="{0820A63F-196B-41AC-996C-C1F59CA5AF19}" dt="2023-10-06T18:04:58.595" v="186" actId="14100"/>
          <ac:cxnSpMkLst>
            <pc:docMk/>
            <pc:sldMk cId="3227126010" sldId="566"/>
            <ac:cxnSpMk id="12" creationId="{CD177D0E-85FE-00BE-6A1D-CD44A3AF8E69}"/>
          </ac:cxnSpMkLst>
        </pc:cxnChg>
        <pc:cxnChg chg="mod">
          <ac:chgData name="Fabricant, Sam" userId="aca810c6-697c-4ae2-bcbe-9c021c936e9e" providerId="ADAL" clId="{0820A63F-196B-41AC-996C-C1F59CA5AF19}" dt="2023-10-06T18:04:56.569" v="185" actId="14100"/>
          <ac:cxnSpMkLst>
            <pc:docMk/>
            <pc:sldMk cId="3227126010" sldId="566"/>
            <ac:cxnSpMk id="17" creationId="{FCA36DF6-FCBD-A53C-419F-061866B95E0B}"/>
          </ac:cxnSpMkLst>
        </pc:cxnChg>
        <pc:cxnChg chg="add mod">
          <ac:chgData name="Fabricant, Sam" userId="aca810c6-697c-4ae2-bcbe-9c021c936e9e" providerId="ADAL" clId="{0820A63F-196B-41AC-996C-C1F59CA5AF19}" dt="2023-10-06T18:09:44.895" v="232" actId="14100"/>
          <ac:cxnSpMkLst>
            <pc:docMk/>
            <pc:sldMk cId="3227126010" sldId="566"/>
            <ac:cxnSpMk id="22" creationId="{75E47EE0-337D-32A2-2ABB-CD66E89D1662}"/>
          </ac:cxnSpMkLst>
        </pc:cxnChg>
      </pc:sldChg>
      <pc:sldChg chg="addSp delSp modSp mod ord">
        <pc:chgData name="Fabricant, Sam" userId="aca810c6-697c-4ae2-bcbe-9c021c936e9e" providerId="ADAL" clId="{0820A63F-196B-41AC-996C-C1F59CA5AF19}" dt="2023-10-06T20:11:07.734" v="1526"/>
        <pc:sldMkLst>
          <pc:docMk/>
          <pc:sldMk cId="368709546" sldId="568"/>
        </pc:sldMkLst>
        <pc:spChg chg="mod">
          <ac:chgData name="Fabricant, Sam" userId="aca810c6-697c-4ae2-bcbe-9c021c936e9e" providerId="ADAL" clId="{0820A63F-196B-41AC-996C-C1F59CA5AF19}" dt="2023-10-06T20:10:25.668" v="1514" actId="20577"/>
          <ac:spMkLst>
            <pc:docMk/>
            <pc:sldMk cId="368709546" sldId="568"/>
            <ac:spMk id="2" creationId="{B63A1E28-F6C2-21A9-80C5-2119221807C0}"/>
          </ac:spMkLst>
        </pc:spChg>
        <pc:picChg chg="add del ord">
          <ac:chgData name="Fabricant, Sam" userId="aca810c6-697c-4ae2-bcbe-9c021c936e9e" providerId="ADAL" clId="{0820A63F-196B-41AC-996C-C1F59CA5AF19}" dt="2023-10-06T18:12:42.171" v="240" actId="478"/>
          <ac:picMkLst>
            <pc:docMk/>
            <pc:sldMk cId="368709546" sldId="568"/>
            <ac:picMk id="5" creationId="{6FDB9CCC-630E-8C24-8D07-7E5E0543600E}"/>
          </ac:picMkLst>
        </pc:picChg>
        <pc:picChg chg="add mod ord">
          <ac:chgData name="Fabricant, Sam" userId="aca810c6-697c-4ae2-bcbe-9c021c936e9e" providerId="ADAL" clId="{0820A63F-196B-41AC-996C-C1F59CA5AF19}" dt="2023-10-06T18:12:40.095" v="239" actId="1076"/>
          <ac:picMkLst>
            <pc:docMk/>
            <pc:sldMk cId="368709546" sldId="568"/>
            <ac:picMk id="7" creationId="{B456450D-88A8-C86B-7522-74305856431B}"/>
          </ac:picMkLst>
        </pc:picChg>
        <pc:picChg chg="del">
          <ac:chgData name="Fabricant, Sam" userId="aca810c6-697c-4ae2-bcbe-9c021c936e9e" providerId="ADAL" clId="{0820A63F-196B-41AC-996C-C1F59CA5AF19}" dt="2023-10-06T18:12:22.867" v="233" actId="478"/>
          <ac:picMkLst>
            <pc:docMk/>
            <pc:sldMk cId="368709546" sldId="568"/>
            <ac:picMk id="48" creationId="{DACFAE8B-69D2-86D2-E7C8-CF507401A4D4}"/>
          </ac:picMkLst>
        </pc:picChg>
      </pc:sldChg>
      <pc:sldChg chg="addSp delSp modSp mod ord modNotesTx">
        <pc:chgData name="Fabricant, Sam" userId="aca810c6-697c-4ae2-bcbe-9c021c936e9e" providerId="ADAL" clId="{0820A63F-196B-41AC-996C-C1F59CA5AF19}" dt="2023-10-06T20:10:47.755" v="1522"/>
        <pc:sldMkLst>
          <pc:docMk/>
          <pc:sldMk cId="1679100662" sldId="569"/>
        </pc:sldMkLst>
        <pc:spChg chg="mod">
          <ac:chgData name="Fabricant, Sam" userId="aca810c6-697c-4ae2-bcbe-9c021c936e9e" providerId="ADAL" clId="{0820A63F-196B-41AC-996C-C1F59CA5AF19}" dt="2023-10-06T20:10:47.755" v="1522"/>
          <ac:spMkLst>
            <pc:docMk/>
            <pc:sldMk cId="1679100662" sldId="569"/>
            <ac:spMk id="2" creationId="{754BF15E-4FF7-68E7-848F-8A0235747614}"/>
          </ac:spMkLst>
        </pc:spChg>
        <pc:spChg chg="mod">
          <ac:chgData name="Fabricant, Sam" userId="aca810c6-697c-4ae2-bcbe-9c021c936e9e" providerId="ADAL" clId="{0820A63F-196B-41AC-996C-C1F59CA5AF19}" dt="2023-10-06T18:36:03.033" v="374" actId="1076"/>
          <ac:spMkLst>
            <pc:docMk/>
            <pc:sldMk cId="1679100662" sldId="569"/>
            <ac:spMk id="7" creationId="{CA414C3B-C178-F001-6927-130C23660948}"/>
          </ac:spMkLst>
        </pc:spChg>
        <pc:picChg chg="add del ord">
          <ac:chgData name="Fabricant, Sam" userId="aca810c6-697c-4ae2-bcbe-9c021c936e9e" providerId="ADAL" clId="{0820A63F-196B-41AC-996C-C1F59CA5AF19}" dt="2023-10-06T18:35:24.749" v="369" actId="478"/>
          <ac:picMkLst>
            <pc:docMk/>
            <pc:sldMk cId="1679100662" sldId="569"/>
            <ac:picMk id="6" creationId="{87698357-7539-3B2C-81F6-3F1C3F250B32}"/>
          </ac:picMkLst>
        </pc:picChg>
        <pc:picChg chg="add mod ord">
          <ac:chgData name="Fabricant, Sam" userId="aca810c6-697c-4ae2-bcbe-9c021c936e9e" providerId="ADAL" clId="{0820A63F-196B-41AC-996C-C1F59CA5AF19}" dt="2023-10-06T18:35:53.635" v="373" actId="1076"/>
          <ac:picMkLst>
            <pc:docMk/>
            <pc:sldMk cId="1679100662" sldId="569"/>
            <ac:picMk id="11" creationId="{5103BDD0-8E76-5204-3C02-8A8B1C207CBF}"/>
          </ac:picMkLst>
        </pc:picChg>
        <pc:picChg chg="del">
          <ac:chgData name="Fabricant, Sam" userId="aca810c6-697c-4ae2-bcbe-9c021c936e9e" providerId="ADAL" clId="{0820A63F-196B-41AC-996C-C1F59CA5AF19}" dt="2023-10-06T18:33:43.447" v="363" actId="478"/>
          <ac:picMkLst>
            <pc:docMk/>
            <pc:sldMk cId="1679100662" sldId="569"/>
            <ac:picMk id="23" creationId="{060EEE9F-8B5A-B045-E2BF-F04A4A2C1523}"/>
          </ac:picMkLst>
        </pc:picChg>
        <pc:cxnChg chg="mod">
          <ac:chgData name="Fabricant, Sam" userId="aca810c6-697c-4ae2-bcbe-9c021c936e9e" providerId="ADAL" clId="{0820A63F-196B-41AC-996C-C1F59CA5AF19}" dt="2023-10-06T18:36:03.033" v="374" actId="1076"/>
          <ac:cxnSpMkLst>
            <pc:docMk/>
            <pc:sldMk cId="1679100662" sldId="569"/>
            <ac:cxnSpMk id="14" creationId="{B01E5792-EA50-8725-78ED-4F652BDFE236}"/>
          </ac:cxnSpMkLst>
        </pc:cxnChg>
        <pc:cxnChg chg="mod">
          <ac:chgData name="Fabricant, Sam" userId="aca810c6-697c-4ae2-bcbe-9c021c936e9e" providerId="ADAL" clId="{0820A63F-196B-41AC-996C-C1F59CA5AF19}" dt="2023-10-06T18:36:03.033" v="374" actId="1076"/>
          <ac:cxnSpMkLst>
            <pc:docMk/>
            <pc:sldMk cId="1679100662" sldId="569"/>
            <ac:cxnSpMk id="16" creationId="{6F48BA53-3883-0F01-0FF0-20747C82C39B}"/>
          </ac:cxnSpMkLst>
        </pc:cxnChg>
      </pc:sldChg>
      <pc:sldChg chg="addSp delSp modSp mod ord">
        <pc:chgData name="Fabricant, Sam" userId="aca810c6-697c-4ae2-bcbe-9c021c936e9e" providerId="ADAL" clId="{0820A63F-196B-41AC-996C-C1F59CA5AF19}" dt="2023-10-06T20:11:20.177" v="1530"/>
        <pc:sldMkLst>
          <pc:docMk/>
          <pc:sldMk cId="3688278104" sldId="570"/>
        </pc:sldMkLst>
        <pc:spChg chg="mod">
          <ac:chgData name="Fabricant, Sam" userId="aca810c6-697c-4ae2-bcbe-9c021c936e9e" providerId="ADAL" clId="{0820A63F-196B-41AC-996C-C1F59CA5AF19}" dt="2023-10-06T20:10:34.593" v="1518" actId="20577"/>
          <ac:spMkLst>
            <pc:docMk/>
            <pc:sldMk cId="3688278104" sldId="570"/>
            <ac:spMk id="2" creationId="{6B54A03F-FF24-5364-EC92-59828235E2EA}"/>
          </ac:spMkLst>
        </pc:spChg>
        <pc:spChg chg="mod ord">
          <ac:chgData name="Fabricant, Sam" userId="aca810c6-697c-4ae2-bcbe-9c021c936e9e" providerId="ADAL" clId="{0820A63F-196B-41AC-996C-C1F59CA5AF19}" dt="2023-10-06T18:22:25.390" v="290" actId="166"/>
          <ac:spMkLst>
            <pc:docMk/>
            <pc:sldMk cId="3688278104" sldId="570"/>
            <ac:spMk id="27" creationId="{AA0E8FE1-268C-8564-C449-8AFE8F662EF7}"/>
          </ac:spMkLst>
        </pc:spChg>
        <pc:picChg chg="add mod ord">
          <ac:chgData name="Fabricant, Sam" userId="aca810c6-697c-4ae2-bcbe-9c021c936e9e" providerId="ADAL" clId="{0820A63F-196B-41AC-996C-C1F59CA5AF19}" dt="2023-10-06T18:22:10.522" v="286" actId="1076"/>
          <ac:picMkLst>
            <pc:docMk/>
            <pc:sldMk cId="3688278104" sldId="570"/>
            <ac:picMk id="5" creationId="{97B60449-A2C6-DB2F-5E7A-ADC8A81E9D86}"/>
          </ac:picMkLst>
        </pc:picChg>
        <pc:picChg chg="del">
          <ac:chgData name="Fabricant, Sam" userId="aca810c6-697c-4ae2-bcbe-9c021c936e9e" providerId="ADAL" clId="{0820A63F-196B-41AC-996C-C1F59CA5AF19}" dt="2023-10-06T18:21:53.859" v="283" actId="478"/>
          <ac:picMkLst>
            <pc:docMk/>
            <pc:sldMk cId="3688278104" sldId="570"/>
            <ac:picMk id="23" creationId="{9588BCFF-B49F-C4D6-1F85-EA08E3BE71E5}"/>
          </ac:picMkLst>
        </pc:picChg>
        <pc:cxnChg chg="mod">
          <ac:chgData name="Fabricant, Sam" userId="aca810c6-697c-4ae2-bcbe-9c021c936e9e" providerId="ADAL" clId="{0820A63F-196B-41AC-996C-C1F59CA5AF19}" dt="2023-10-06T18:22:43.840" v="291" actId="14100"/>
          <ac:cxnSpMkLst>
            <pc:docMk/>
            <pc:sldMk cId="3688278104" sldId="570"/>
            <ac:cxnSpMk id="11" creationId="{75CB4205-2647-CF61-98E4-86186887F737}"/>
          </ac:cxnSpMkLst>
        </pc:cxnChg>
        <pc:cxnChg chg="mod">
          <ac:chgData name="Fabricant, Sam" userId="aca810c6-697c-4ae2-bcbe-9c021c936e9e" providerId="ADAL" clId="{0820A63F-196B-41AC-996C-C1F59CA5AF19}" dt="2023-10-06T18:22:21.242" v="289" actId="14100"/>
          <ac:cxnSpMkLst>
            <pc:docMk/>
            <pc:sldMk cId="3688278104" sldId="570"/>
            <ac:cxnSpMk id="28" creationId="{6D41C6CC-CAA2-7CDF-5383-B21D3200574F}"/>
          </ac:cxnSpMkLst>
        </pc:cxnChg>
      </pc:sldChg>
      <pc:sldChg chg="addSp delSp modSp mod ord">
        <pc:chgData name="Fabricant, Sam" userId="aca810c6-697c-4ae2-bcbe-9c021c936e9e" providerId="ADAL" clId="{0820A63F-196B-41AC-996C-C1F59CA5AF19}" dt="2023-10-06T20:10:40.692" v="1519"/>
        <pc:sldMkLst>
          <pc:docMk/>
          <pc:sldMk cId="355296897" sldId="571"/>
        </pc:sldMkLst>
        <pc:spChg chg="mod">
          <ac:chgData name="Fabricant, Sam" userId="aca810c6-697c-4ae2-bcbe-9c021c936e9e" providerId="ADAL" clId="{0820A63F-196B-41AC-996C-C1F59CA5AF19}" dt="2023-10-06T20:10:40.692" v="1519"/>
          <ac:spMkLst>
            <pc:docMk/>
            <pc:sldMk cId="355296897" sldId="571"/>
            <ac:spMk id="2" creationId="{B968AB60-3B68-8E7C-5760-6B7188A08BD4}"/>
          </ac:spMkLst>
        </pc:spChg>
        <pc:picChg chg="add del mod ord">
          <ac:chgData name="Fabricant, Sam" userId="aca810c6-697c-4ae2-bcbe-9c021c936e9e" providerId="ADAL" clId="{0820A63F-196B-41AC-996C-C1F59CA5AF19}" dt="2023-10-06T18:27:05.791" v="296" actId="478"/>
          <ac:picMkLst>
            <pc:docMk/>
            <pc:sldMk cId="355296897" sldId="571"/>
            <ac:picMk id="5" creationId="{D707E1B6-34B8-41C0-31F9-8B5B34362E90}"/>
          </ac:picMkLst>
        </pc:picChg>
        <pc:picChg chg="add ord">
          <ac:chgData name="Fabricant, Sam" userId="aca810c6-697c-4ae2-bcbe-9c021c936e9e" providerId="ADAL" clId="{0820A63F-196B-41AC-996C-C1F59CA5AF19}" dt="2023-10-06T18:27:08.874" v="298" actId="167"/>
          <ac:picMkLst>
            <pc:docMk/>
            <pc:sldMk cId="355296897" sldId="571"/>
            <ac:picMk id="10" creationId="{681609E2-FF59-AA75-CD65-636F2C4C9C42}"/>
          </ac:picMkLst>
        </pc:picChg>
        <pc:picChg chg="del">
          <ac:chgData name="Fabricant, Sam" userId="aca810c6-697c-4ae2-bcbe-9c021c936e9e" providerId="ADAL" clId="{0820A63F-196B-41AC-996C-C1F59CA5AF19}" dt="2023-10-06T18:25:49.244" v="292" actId="478"/>
          <ac:picMkLst>
            <pc:docMk/>
            <pc:sldMk cId="355296897" sldId="571"/>
            <ac:picMk id="33" creationId="{B846771F-A211-E302-9B0C-31F0B69501E0}"/>
          </ac:picMkLst>
        </pc:picChg>
        <pc:cxnChg chg="mod">
          <ac:chgData name="Fabricant, Sam" userId="aca810c6-697c-4ae2-bcbe-9c021c936e9e" providerId="ADAL" clId="{0820A63F-196B-41AC-996C-C1F59CA5AF19}" dt="2023-10-06T18:27:24.927" v="300" actId="14100"/>
          <ac:cxnSpMkLst>
            <pc:docMk/>
            <pc:sldMk cId="355296897" sldId="571"/>
            <ac:cxnSpMk id="19" creationId="{08EED143-5A70-AD2B-25BB-88CBB5D9D080}"/>
          </ac:cxnSpMkLst>
        </pc:cxnChg>
      </pc:sldChg>
      <pc:sldChg chg="addSp delSp modSp mod ord">
        <pc:chgData name="Fabricant, Sam" userId="aca810c6-697c-4ae2-bcbe-9c021c936e9e" providerId="ADAL" clId="{0820A63F-196B-41AC-996C-C1F59CA5AF19}" dt="2023-10-06T20:10:43.200" v="1520"/>
        <pc:sldMkLst>
          <pc:docMk/>
          <pc:sldMk cId="2959712510" sldId="572"/>
        </pc:sldMkLst>
        <pc:spChg chg="mod">
          <ac:chgData name="Fabricant, Sam" userId="aca810c6-697c-4ae2-bcbe-9c021c936e9e" providerId="ADAL" clId="{0820A63F-196B-41AC-996C-C1F59CA5AF19}" dt="2023-10-06T20:10:43.200" v="1520"/>
          <ac:spMkLst>
            <pc:docMk/>
            <pc:sldMk cId="2959712510" sldId="572"/>
            <ac:spMk id="2" creationId="{B968AB60-3B68-8E7C-5760-6B7188A08BD4}"/>
          </ac:spMkLst>
        </pc:spChg>
        <pc:spChg chg="add del mod">
          <ac:chgData name="Fabricant, Sam" userId="aca810c6-697c-4ae2-bcbe-9c021c936e9e" providerId="ADAL" clId="{0820A63F-196B-41AC-996C-C1F59CA5AF19}" dt="2023-10-06T18:31:59.365" v="305" actId="478"/>
          <ac:spMkLst>
            <pc:docMk/>
            <pc:sldMk cId="2959712510" sldId="572"/>
            <ac:spMk id="5" creationId="{66F465C8-7410-BE83-3A97-71B822EA94F3}"/>
          </ac:spMkLst>
        </pc:spChg>
        <pc:spChg chg="mod ord">
          <ac:chgData name="Fabricant, Sam" userId="aca810c6-697c-4ae2-bcbe-9c021c936e9e" providerId="ADAL" clId="{0820A63F-196B-41AC-996C-C1F59CA5AF19}" dt="2023-10-06T18:32:42.008" v="316" actId="166"/>
          <ac:spMkLst>
            <pc:docMk/>
            <pc:sldMk cId="2959712510" sldId="572"/>
            <ac:spMk id="7" creationId="{60DE5DBF-C2CE-BE5D-743C-7B547679C43A}"/>
          </ac:spMkLst>
        </pc:spChg>
        <pc:spChg chg="mod">
          <ac:chgData name="Fabricant, Sam" userId="aca810c6-697c-4ae2-bcbe-9c021c936e9e" providerId="ADAL" clId="{0820A63F-196B-41AC-996C-C1F59CA5AF19}" dt="2023-10-06T18:32:06.164" v="306" actId="1076"/>
          <ac:spMkLst>
            <pc:docMk/>
            <pc:sldMk cId="2959712510" sldId="572"/>
            <ac:spMk id="14" creationId="{D533C4C4-93B8-FC82-39E3-AD60C13F5CB7}"/>
          </ac:spMkLst>
        </pc:spChg>
        <pc:picChg chg="add ord">
          <ac:chgData name="Fabricant, Sam" userId="aca810c6-697c-4ae2-bcbe-9c021c936e9e" providerId="ADAL" clId="{0820A63F-196B-41AC-996C-C1F59CA5AF19}" dt="2023-10-06T18:31:41.365" v="304" actId="167"/>
          <ac:picMkLst>
            <pc:docMk/>
            <pc:sldMk cId="2959712510" sldId="572"/>
            <ac:picMk id="10" creationId="{6B26BE01-29B0-ABB3-47B5-74D26DF930EA}"/>
          </ac:picMkLst>
        </pc:picChg>
        <pc:picChg chg="del">
          <ac:chgData name="Fabricant, Sam" userId="aca810c6-697c-4ae2-bcbe-9c021c936e9e" providerId="ADAL" clId="{0820A63F-196B-41AC-996C-C1F59CA5AF19}" dt="2023-10-06T18:31:06.010" v="302" actId="478"/>
          <ac:picMkLst>
            <pc:docMk/>
            <pc:sldMk cId="2959712510" sldId="572"/>
            <ac:picMk id="11" creationId="{4A23349F-72C9-1142-1A0F-C0BE0F19ED46}"/>
          </ac:picMkLst>
        </pc:picChg>
        <pc:picChg chg="del">
          <ac:chgData name="Fabricant, Sam" userId="aca810c6-697c-4ae2-bcbe-9c021c936e9e" providerId="ADAL" clId="{0820A63F-196B-41AC-996C-C1F59CA5AF19}" dt="2023-10-06T18:31:05.553" v="301" actId="478"/>
          <ac:picMkLst>
            <pc:docMk/>
            <pc:sldMk cId="2959712510" sldId="572"/>
            <ac:picMk id="13" creationId="{70994573-672B-BEF8-0BD1-3CB945F10BBE}"/>
          </ac:picMkLst>
        </pc:picChg>
        <pc:cxnChg chg="mod">
          <ac:chgData name="Fabricant, Sam" userId="aca810c6-697c-4ae2-bcbe-9c021c936e9e" providerId="ADAL" clId="{0820A63F-196B-41AC-996C-C1F59CA5AF19}" dt="2023-10-06T18:32:47.942" v="317" actId="14100"/>
          <ac:cxnSpMkLst>
            <pc:docMk/>
            <pc:sldMk cId="2959712510" sldId="572"/>
            <ac:cxnSpMk id="8" creationId="{022B5EAF-0A81-C6A5-DF72-AB458A8824CE}"/>
          </ac:cxnSpMkLst>
        </pc:cxnChg>
        <pc:cxnChg chg="mod">
          <ac:chgData name="Fabricant, Sam" userId="aca810c6-697c-4ae2-bcbe-9c021c936e9e" providerId="ADAL" clId="{0820A63F-196B-41AC-996C-C1F59CA5AF19}" dt="2023-10-06T18:32:35.213" v="314" actId="14100"/>
          <ac:cxnSpMkLst>
            <pc:docMk/>
            <pc:sldMk cId="2959712510" sldId="572"/>
            <ac:cxnSpMk id="9" creationId="{C68C69B6-DEF7-D19D-8E26-13E838694509}"/>
          </ac:cxnSpMkLst>
        </pc:cxnChg>
        <pc:cxnChg chg="mod">
          <ac:chgData name="Fabricant, Sam" userId="aca810c6-697c-4ae2-bcbe-9c021c936e9e" providerId="ADAL" clId="{0820A63F-196B-41AC-996C-C1F59CA5AF19}" dt="2023-10-06T18:32:19.839" v="309" actId="14100"/>
          <ac:cxnSpMkLst>
            <pc:docMk/>
            <pc:sldMk cId="2959712510" sldId="572"/>
            <ac:cxnSpMk id="16" creationId="{869794C8-D4BF-825D-A6A7-14A40F4B69F0}"/>
          </ac:cxnSpMkLst>
        </pc:cxnChg>
        <pc:cxnChg chg="mod">
          <ac:chgData name="Fabricant, Sam" userId="aca810c6-697c-4ae2-bcbe-9c021c936e9e" providerId="ADAL" clId="{0820A63F-196B-41AC-996C-C1F59CA5AF19}" dt="2023-10-06T18:32:12.495" v="307" actId="14100"/>
          <ac:cxnSpMkLst>
            <pc:docMk/>
            <pc:sldMk cId="2959712510" sldId="572"/>
            <ac:cxnSpMk id="21" creationId="{00DEB449-A810-10C6-594A-3B9735011DB9}"/>
          </ac:cxnSpMkLst>
        </pc:cxnChg>
        <pc:cxnChg chg="del">
          <ac:chgData name="Fabricant, Sam" userId="aca810c6-697c-4ae2-bcbe-9c021c936e9e" providerId="ADAL" clId="{0820A63F-196B-41AC-996C-C1F59CA5AF19}" dt="2023-10-06T18:32:25.231" v="310" actId="478"/>
          <ac:cxnSpMkLst>
            <pc:docMk/>
            <pc:sldMk cId="2959712510" sldId="572"/>
            <ac:cxnSpMk id="26" creationId="{0F6A81C0-2B5F-9159-553C-BD49BB0C7CAC}"/>
          </ac:cxnSpMkLst>
        </pc:cxnChg>
        <pc:cxnChg chg="del">
          <ac:chgData name="Fabricant, Sam" userId="aca810c6-697c-4ae2-bcbe-9c021c936e9e" providerId="ADAL" clId="{0820A63F-196B-41AC-996C-C1F59CA5AF19}" dt="2023-10-06T18:32:26.002" v="311" actId="478"/>
          <ac:cxnSpMkLst>
            <pc:docMk/>
            <pc:sldMk cId="2959712510" sldId="572"/>
            <ac:cxnSpMk id="28" creationId="{0F06F3CD-9AF2-348B-D375-8B64006EA621}"/>
          </ac:cxnSpMkLst>
        </pc:cxnChg>
      </pc:sldChg>
      <pc:sldChg chg="addSp delSp modSp mod">
        <pc:chgData name="Fabricant, Sam" userId="aca810c6-697c-4ae2-bcbe-9c021c936e9e" providerId="ADAL" clId="{0820A63F-196B-41AC-996C-C1F59CA5AF19}" dt="2023-10-06T18:18:17.543" v="282" actId="20577"/>
        <pc:sldMkLst>
          <pc:docMk/>
          <pc:sldMk cId="1142590255" sldId="573"/>
        </pc:sldMkLst>
        <pc:spChg chg="mod">
          <ac:chgData name="Fabricant, Sam" userId="aca810c6-697c-4ae2-bcbe-9c021c936e9e" providerId="ADAL" clId="{0820A63F-196B-41AC-996C-C1F59CA5AF19}" dt="2023-10-06T18:18:17.543" v="282" actId="20577"/>
          <ac:spMkLst>
            <pc:docMk/>
            <pc:sldMk cId="1142590255" sldId="573"/>
            <ac:spMk id="3" creationId="{F80B93F3-B4E1-5ABB-2465-A6435579D375}"/>
          </ac:spMkLst>
        </pc:spChg>
        <pc:picChg chg="del">
          <ac:chgData name="Fabricant, Sam" userId="aca810c6-697c-4ae2-bcbe-9c021c936e9e" providerId="ADAL" clId="{0820A63F-196B-41AC-996C-C1F59CA5AF19}" dt="2023-10-06T18:15:05.950" v="241" actId="478"/>
          <ac:picMkLst>
            <pc:docMk/>
            <pc:sldMk cId="1142590255" sldId="573"/>
            <ac:picMk id="6" creationId="{2B148017-6934-EB0B-7367-F59B765387C3}"/>
          </ac:picMkLst>
        </pc:picChg>
        <pc:picChg chg="add del mod ord">
          <ac:chgData name="Fabricant, Sam" userId="aca810c6-697c-4ae2-bcbe-9c021c936e9e" providerId="ADAL" clId="{0820A63F-196B-41AC-996C-C1F59CA5AF19}" dt="2023-10-06T18:15:53.114" v="251" actId="478"/>
          <ac:picMkLst>
            <pc:docMk/>
            <pc:sldMk cId="1142590255" sldId="573"/>
            <ac:picMk id="7" creationId="{8FC4D585-97F0-3BA2-AC77-E5CAAC9C65B2}"/>
          </ac:picMkLst>
        </pc:picChg>
        <pc:picChg chg="add mod ord">
          <ac:chgData name="Fabricant, Sam" userId="aca810c6-697c-4ae2-bcbe-9c021c936e9e" providerId="ADAL" clId="{0820A63F-196B-41AC-996C-C1F59CA5AF19}" dt="2023-10-06T18:16:34.824" v="256" actId="1076"/>
          <ac:picMkLst>
            <pc:docMk/>
            <pc:sldMk cId="1142590255" sldId="573"/>
            <ac:picMk id="9" creationId="{416E0CDF-EFD0-FC5C-028A-C373488754B8}"/>
          </ac:picMkLst>
        </pc:picChg>
      </pc:sldChg>
      <pc:sldChg chg="addSp delSp modSp mod ord modNotesTx">
        <pc:chgData name="Fabricant, Sam" userId="aca810c6-697c-4ae2-bcbe-9c021c936e9e" providerId="ADAL" clId="{0820A63F-196B-41AC-996C-C1F59CA5AF19}" dt="2023-10-06T20:10:50.108" v="1523"/>
        <pc:sldMkLst>
          <pc:docMk/>
          <pc:sldMk cId="1405775735" sldId="574"/>
        </pc:sldMkLst>
        <pc:spChg chg="mod">
          <ac:chgData name="Fabricant, Sam" userId="aca810c6-697c-4ae2-bcbe-9c021c936e9e" providerId="ADAL" clId="{0820A63F-196B-41AC-996C-C1F59CA5AF19}" dt="2023-10-06T20:10:50.108" v="1523"/>
          <ac:spMkLst>
            <pc:docMk/>
            <pc:sldMk cId="1405775735" sldId="574"/>
            <ac:spMk id="2" creationId="{81416A36-5FC1-F5E2-B9E9-2B47949CD076}"/>
          </ac:spMkLst>
        </pc:spChg>
        <pc:spChg chg="mod">
          <ac:chgData name="Fabricant, Sam" userId="aca810c6-697c-4ae2-bcbe-9c021c936e9e" providerId="ADAL" clId="{0820A63F-196B-41AC-996C-C1F59CA5AF19}" dt="2023-10-06T19:35:30.787" v="1402" actId="1076"/>
          <ac:spMkLst>
            <pc:docMk/>
            <pc:sldMk cId="1405775735" sldId="574"/>
            <ac:spMk id="11" creationId="{513EBF30-9D78-3F86-D01B-AF1F93243C9E}"/>
          </ac:spMkLst>
        </pc:spChg>
        <pc:spChg chg="mod">
          <ac:chgData name="Fabricant, Sam" userId="aca810c6-697c-4ae2-bcbe-9c021c936e9e" providerId="ADAL" clId="{0820A63F-196B-41AC-996C-C1F59CA5AF19}" dt="2023-10-06T19:35:26.883" v="1401" actId="1076"/>
          <ac:spMkLst>
            <pc:docMk/>
            <pc:sldMk cId="1405775735" sldId="574"/>
            <ac:spMk id="13" creationId="{2CEBF3F1-6904-0F12-8E43-EC7C663E518F}"/>
          </ac:spMkLst>
        </pc:spChg>
        <pc:picChg chg="add mod ord">
          <ac:chgData name="Fabricant, Sam" userId="aca810c6-697c-4ae2-bcbe-9c021c936e9e" providerId="ADAL" clId="{0820A63F-196B-41AC-996C-C1F59CA5AF19}" dt="2023-10-06T18:41:19.185" v="474" actId="1076"/>
          <ac:picMkLst>
            <pc:docMk/>
            <pc:sldMk cId="1405775735" sldId="574"/>
            <ac:picMk id="5" creationId="{5E6325FB-59CC-85D9-7158-1A2BE85C5002}"/>
          </ac:picMkLst>
        </pc:picChg>
        <pc:picChg chg="del">
          <ac:chgData name="Fabricant, Sam" userId="aca810c6-697c-4ae2-bcbe-9c021c936e9e" providerId="ADAL" clId="{0820A63F-196B-41AC-996C-C1F59CA5AF19}" dt="2023-10-06T18:40:51.940" v="465" actId="478"/>
          <ac:picMkLst>
            <pc:docMk/>
            <pc:sldMk cId="1405775735" sldId="574"/>
            <ac:picMk id="6" creationId="{5ABA7E29-8EA5-B218-2355-5A9207D6247A}"/>
          </ac:picMkLst>
        </pc:picChg>
      </pc:sldChg>
      <pc:sldChg chg="addSp delSp modSp mod ord modNotesTx">
        <pc:chgData name="Fabricant, Sam" userId="aca810c6-697c-4ae2-bcbe-9c021c936e9e" providerId="ADAL" clId="{0820A63F-196B-41AC-996C-C1F59CA5AF19}" dt="2023-10-06T20:10:52.448" v="1524"/>
        <pc:sldMkLst>
          <pc:docMk/>
          <pc:sldMk cId="871271163" sldId="576"/>
        </pc:sldMkLst>
        <pc:spChg chg="mod">
          <ac:chgData name="Fabricant, Sam" userId="aca810c6-697c-4ae2-bcbe-9c021c936e9e" providerId="ADAL" clId="{0820A63F-196B-41AC-996C-C1F59CA5AF19}" dt="2023-10-06T20:10:52.448" v="1524"/>
          <ac:spMkLst>
            <pc:docMk/>
            <pc:sldMk cId="871271163" sldId="576"/>
            <ac:spMk id="2" creationId="{46EDF0D3-B2E6-4A93-1F4E-D29D132F12BE}"/>
          </ac:spMkLst>
        </pc:spChg>
        <pc:spChg chg="add del mod">
          <ac:chgData name="Fabricant, Sam" userId="aca810c6-697c-4ae2-bcbe-9c021c936e9e" providerId="ADAL" clId="{0820A63F-196B-41AC-996C-C1F59CA5AF19}" dt="2023-10-06T18:44:51.069" v="480" actId="478"/>
          <ac:spMkLst>
            <pc:docMk/>
            <pc:sldMk cId="871271163" sldId="576"/>
            <ac:spMk id="5" creationId="{FCDB7EC5-DAC0-D582-AFC0-1F03AA63EB9E}"/>
          </ac:spMkLst>
        </pc:spChg>
        <pc:spChg chg="mod">
          <ac:chgData name="Fabricant, Sam" userId="aca810c6-697c-4ae2-bcbe-9c021c936e9e" providerId="ADAL" clId="{0820A63F-196B-41AC-996C-C1F59CA5AF19}" dt="2023-10-06T18:45:11.303" v="485" actId="1076"/>
          <ac:spMkLst>
            <pc:docMk/>
            <pc:sldMk cId="871271163" sldId="576"/>
            <ac:spMk id="7" creationId="{F69B5776-1871-0AD1-1378-36548970CF41}"/>
          </ac:spMkLst>
        </pc:spChg>
        <pc:picChg chg="del">
          <ac:chgData name="Fabricant, Sam" userId="aca810c6-697c-4ae2-bcbe-9c021c936e9e" providerId="ADAL" clId="{0820A63F-196B-41AC-996C-C1F59CA5AF19}" dt="2023-10-06T18:44:38.698" v="475" actId="478"/>
          <ac:picMkLst>
            <pc:docMk/>
            <pc:sldMk cId="871271163" sldId="576"/>
            <ac:picMk id="6" creationId="{94630CFF-A287-EB67-EF5F-AF80C1CA5D32}"/>
          </ac:picMkLst>
        </pc:picChg>
        <pc:picChg chg="add del mod ord">
          <ac:chgData name="Fabricant, Sam" userId="aca810c6-697c-4ae2-bcbe-9c021c936e9e" providerId="ADAL" clId="{0820A63F-196B-41AC-996C-C1F59CA5AF19}" dt="2023-10-06T18:45:04.619" v="484" actId="14100"/>
          <ac:picMkLst>
            <pc:docMk/>
            <pc:sldMk cId="871271163" sldId="576"/>
            <ac:picMk id="9" creationId="{65D4C591-E826-C367-5222-C876D66A2823}"/>
          </ac:picMkLst>
        </pc:picChg>
      </pc:sldChg>
      <pc:sldChg chg="new del">
        <pc:chgData name="Fabricant, Sam" userId="aca810c6-697c-4ae2-bcbe-9c021c936e9e" providerId="ADAL" clId="{0820A63F-196B-41AC-996C-C1F59CA5AF19}" dt="2023-10-06T17:43:09.437" v="3" actId="680"/>
        <pc:sldMkLst>
          <pc:docMk/>
          <pc:sldMk cId="236839064" sldId="577"/>
        </pc:sldMkLst>
      </pc:sldChg>
      <pc:sldChg chg="modSp new mod ord">
        <pc:chgData name="Fabricant, Sam" userId="aca810c6-697c-4ae2-bcbe-9c021c936e9e" providerId="ADAL" clId="{0820A63F-196B-41AC-996C-C1F59CA5AF19}" dt="2023-10-06T18:54:28.417" v="551" actId="20577"/>
        <pc:sldMkLst>
          <pc:docMk/>
          <pc:sldMk cId="1150453088" sldId="577"/>
        </pc:sldMkLst>
        <pc:spChg chg="mod">
          <ac:chgData name="Fabricant, Sam" userId="aca810c6-697c-4ae2-bcbe-9c021c936e9e" providerId="ADAL" clId="{0820A63F-196B-41AC-996C-C1F59CA5AF19}" dt="2023-10-06T17:43:16.848" v="12" actId="20577"/>
          <ac:spMkLst>
            <pc:docMk/>
            <pc:sldMk cId="1150453088" sldId="577"/>
            <ac:spMk id="2" creationId="{16AA8192-577B-7BD2-F554-CFAC4D23D0AC}"/>
          </ac:spMkLst>
        </pc:spChg>
        <pc:spChg chg="mod">
          <ac:chgData name="Fabricant, Sam" userId="aca810c6-697c-4ae2-bcbe-9c021c936e9e" providerId="ADAL" clId="{0820A63F-196B-41AC-996C-C1F59CA5AF19}" dt="2023-10-06T18:54:28.417" v="551" actId="20577"/>
          <ac:spMkLst>
            <pc:docMk/>
            <pc:sldMk cId="1150453088" sldId="577"/>
            <ac:spMk id="3" creationId="{70D70E0D-76E9-B181-ADE6-F22C72826B1E}"/>
          </ac:spMkLst>
        </pc:spChg>
      </pc:sldChg>
      <pc:sldChg chg="new del">
        <pc:chgData name="Fabricant, Sam" userId="aca810c6-697c-4ae2-bcbe-9c021c936e9e" providerId="ADAL" clId="{0820A63F-196B-41AC-996C-C1F59CA5AF19}" dt="2023-10-06T17:43:01.828" v="1" actId="47"/>
        <pc:sldMkLst>
          <pc:docMk/>
          <pc:sldMk cId="1864588113" sldId="577"/>
        </pc:sldMkLst>
      </pc:sldChg>
      <pc:sldChg chg="modSp new mod ord">
        <pc:chgData name="Fabricant, Sam" userId="aca810c6-697c-4ae2-bcbe-9c021c936e9e" providerId="ADAL" clId="{0820A63F-196B-41AC-996C-C1F59CA5AF19}" dt="2023-10-06T19:26:13.838" v="1324" actId="20577"/>
        <pc:sldMkLst>
          <pc:docMk/>
          <pc:sldMk cId="286396574" sldId="578"/>
        </pc:sldMkLst>
        <pc:spChg chg="mod">
          <ac:chgData name="Fabricant, Sam" userId="aca810c6-697c-4ae2-bcbe-9c021c936e9e" providerId="ADAL" clId="{0820A63F-196B-41AC-996C-C1F59CA5AF19}" dt="2023-10-06T17:46:04.716" v="129" actId="20577"/>
          <ac:spMkLst>
            <pc:docMk/>
            <pc:sldMk cId="286396574" sldId="578"/>
            <ac:spMk id="2" creationId="{8F0D5F0F-D655-1AF1-F947-EE5C737C5F83}"/>
          </ac:spMkLst>
        </pc:spChg>
        <pc:spChg chg="mod">
          <ac:chgData name="Fabricant, Sam" userId="aca810c6-697c-4ae2-bcbe-9c021c936e9e" providerId="ADAL" clId="{0820A63F-196B-41AC-996C-C1F59CA5AF19}" dt="2023-10-06T19:26:13.838" v="1324" actId="20577"/>
          <ac:spMkLst>
            <pc:docMk/>
            <pc:sldMk cId="286396574" sldId="578"/>
            <ac:spMk id="3" creationId="{620C1C47-1D87-1A65-DE34-2B8A88CE76ED}"/>
          </ac:spMkLst>
        </pc:spChg>
      </pc:sldChg>
      <pc:sldChg chg="addSp delSp modSp new mod ord modNotesTx">
        <pc:chgData name="Fabricant, Sam" userId="aca810c6-697c-4ae2-bcbe-9c021c936e9e" providerId="ADAL" clId="{0820A63F-196B-41AC-996C-C1F59CA5AF19}" dt="2023-10-06T20:10:45.299" v="1521"/>
        <pc:sldMkLst>
          <pc:docMk/>
          <pc:sldMk cId="783490858" sldId="579"/>
        </pc:sldMkLst>
        <pc:spChg chg="mod">
          <ac:chgData name="Fabricant, Sam" userId="aca810c6-697c-4ae2-bcbe-9c021c936e9e" providerId="ADAL" clId="{0820A63F-196B-41AC-996C-C1F59CA5AF19}" dt="2023-10-06T20:10:45.299" v="1521"/>
          <ac:spMkLst>
            <pc:docMk/>
            <pc:sldMk cId="783490858" sldId="579"/>
            <ac:spMk id="2" creationId="{92446824-4E4A-700A-3A1E-BFC6650EF5ED}"/>
          </ac:spMkLst>
        </pc:spChg>
        <pc:spChg chg="del">
          <ac:chgData name="Fabricant, Sam" userId="aca810c6-697c-4ae2-bcbe-9c021c936e9e" providerId="ADAL" clId="{0820A63F-196B-41AC-996C-C1F59CA5AF19}" dt="2023-10-06T18:53:31.668" v="524" actId="478"/>
          <ac:spMkLst>
            <pc:docMk/>
            <pc:sldMk cId="783490858" sldId="579"/>
            <ac:spMk id="3" creationId="{DC44F7D2-AF52-B8A7-D30E-5AD67F7DCF43}"/>
          </ac:spMkLst>
        </pc:spChg>
        <pc:spChg chg="add mod">
          <ac:chgData name="Fabricant, Sam" userId="aca810c6-697c-4ae2-bcbe-9c021c936e9e" providerId="ADAL" clId="{0820A63F-196B-41AC-996C-C1F59CA5AF19}" dt="2023-10-06T18:57:22.495" v="623" actId="1076"/>
          <ac:spMkLst>
            <pc:docMk/>
            <pc:sldMk cId="783490858" sldId="579"/>
            <ac:spMk id="9" creationId="{DC51821A-5020-55E6-3DED-42A0D6AE9DB7}"/>
          </ac:spMkLst>
        </pc:spChg>
        <pc:spChg chg="add mod">
          <ac:chgData name="Fabricant, Sam" userId="aca810c6-697c-4ae2-bcbe-9c021c936e9e" providerId="ADAL" clId="{0820A63F-196B-41AC-996C-C1F59CA5AF19}" dt="2023-10-06T18:58:20.126" v="655" actId="20577"/>
          <ac:spMkLst>
            <pc:docMk/>
            <pc:sldMk cId="783490858" sldId="579"/>
            <ac:spMk id="14" creationId="{C5BDD8CD-43E3-348E-D2FC-15129FF9785D}"/>
          </ac:spMkLst>
        </pc:spChg>
        <pc:picChg chg="add del ord">
          <ac:chgData name="Fabricant, Sam" userId="aca810c6-697c-4ae2-bcbe-9c021c936e9e" providerId="ADAL" clId="{0820A63F-196B-41AC-996C-C1F59CA5AF19}" dt="2023-10-06T18:53:27.237" v="523" actId="478"/>
          <ac:picMkLst>
            <pc:docMk/>
            <pc:sldMk cId="783490858" sldId="579"/>
            <ac:picMk id="6" creationId="{C035C5DF-5B1F-F213-1EEA-E5A2E14782DF}"/>
          </ac:picMkLst>
        </pc:picChg>
        <pc:picChg chg="add mod">
          <ac:chgData name="Fabricant, Sam" userId="aca810c6-697c-4ae2-bcbe-9c021c936e9e" providerId="ADAL" clId="{0820A63F-196B-41AC-996C-C1F59CA5AF19}" dt="2023-10-06T18:53:34.629" v="526" actId="1076"/>
          <ac:picMkLst>
            <pc:docMk/>
            <pc:sldMk cId="783490858" sldId="579"/>
            <ac:picMk id="8" creationId="{42409C78-E9B1-24C8-49E1-58AB5258A881}"/>
          </ac:picMkLst>
        </pc:picChg>
        <pc:cxnChg chg="add mod">
          <ac:chgData name="Fabricant, Sam" userId="aca810c6-697c-4ae2-bcbe-9c021c936e9e" providerId="ADAL" clId="{0820A63F-196B-41AC-996C-C1F59CA5AF19}" dt="2023-10-06T18:57:52.299" v="626" actId="14100"/>
          <ac:cxnSpMkLst>
            <pc:docMk/>
            <pc:sldMk cId="783490858" sldId="579"/>
            <ac:cxnSpMk id="10" creationId="{9917E222-E084-1313-311A-11615DEBE1A1}"/>
          </ac:cxnSpMkLst>
        </pc:cxnChg>
        <pc:cxnChg chg="add mod">
          <ac:chgData name="Fabricant, Sam" userId="aca810c6-697c-4ae2-bcbe-9c021c936e9e" providerId="ADAL" clId="{0820A63F-196B-41AC-996C-C1F59CA5AF19}" dt="2023-10-06T18:58:00.530" v="629" actId="14100"/>
          <ac:cxnSpMkLst>
            <pc:docMk/>
            <pc:sldMk cId="783490858" sldId="579"/>
            <ac:cxnSpMk id="12" creationId="{5A82B0CC-8E91-D096-67AD-3155EDBFA3E2}"/>
          </ac:cxnSpMkLst>
        </pc:cxnChg>
        <pc:cxnChg chg="add mod">
          <ac:chgData name="Fabricant, Sam" userId="aca810c6-697c-4ae2-bcbe-9c021c936e9e" providerId="ADAL" clId="{0820A63F-196B-41AC-996C-C1F59CA5AF19}" dt="2023-10-06T19:01:27.968" v="658" actId="14100"/>
          <ac:cxnSpMkLst>
            <pc:docMk/>
            <pc:sldMk cId="783490858" sldId="579"/>
            <ac:cxnSpMk id="16" creationId="{09086009-42BC-5AFB-8FD8-1749DB3DB457}"/>
          </ac:cxnSpMkLst>
        </pc:cxnChg>
      </pc:sldChg>
      <pc:sldChg chg="modSp new mod">
        <pc:chgData name="Fabricant, Sam" userId="aca810c6-697c-4ae2-bcbe-9c021c936e9e" providerId="ADAL" clId="{0820A63F-196B-41AC-996C-C1F59CA5AF19}" dt="2023-10-06T19:52:00.827" v="1494" actId="20577"/>
        <pc:sldMkLst>
          <pc:docMk/>
          <pc:sldMk cId="3245510618" sldId="580"/>
        </pc:sldMkLst>
        <pc:spChg chg="mod">
          <ac:chgData name="Fabricant, Sam" userId="aca810c6-697c-4ae2-bcbe-9c021c936e9e" providerId="ADAL" clId="{0820A63F-196B-41AC-996C-C1F59CA5AF19}" dt="2023-10-06T19:51:50.320" v="1442" actId="20577"/>
          <ac:spMkLst>
            <pc:docMk/>
            <pc:sldMk cId="3245510618" sldId="580"/>
            <ac:spMk id="2" creationId="{315C4647-5338-D674-74C1-AE0550726BB5}"/>
          </ac:spMkLst>
        </pc:spChg>
        <pc:spChg chg="mod">
          <ac:chgData name="Fabricant, Sam" userId="aca810c6-697c-4ae2-bcbe-9c021c936e9e" providerId="ADAL" clId="{0820A63F-196B-41AC-996C-C1F59CA5AF19}" dt="2023-10-06T19:52:00.827" v="1494" actId="20577"/>
          <ac:spMkLst>
            <pc:docMk/>
            <pc:sldMk cId="3245510618" sldId="580"/>
            <ac:spMk id="3" creationId="{77788651-1C99-37D8-3A8D-E8C6D3709764}"/>
          </ac:spMkLst>
        </pc:spChg>
      </pc:sldChg>
    </pc:docChg>
  </pc:docChgLst>
  <pc:docChgLst>
    <pc:chgData name="Fabricant, Sam" userId="aca810c6-697c-4ae2-bcbe-9c021c936e9e" providerId="ADAL" clId="{13559E5C-1840-475D-84C4-CBAAD6AAB7E8}"/>
    <pc:docChg chg="undo redo custSel addSld delSld modSld sldOrd">
      <pc:chgData name="Fabricant, Sam" userId="aca810c6-697c-4ae2-bcbe-9c021c936e9e" providerId="ADAL" clId="{13559E5C-1840-475D-84C4-CBAAD6AAB7E8}" dt="2023-10-09T19:06:34.105" v="8916" actId="20577"/>
      <pc:docMkLst>
        <pc:docMk/>
      </pc:docMkLst>
      <pc:sldChg chg="modSp add mod">
        <pc:chgData name="Fabricant, Sam" userId="aca810c6-697c-4ae2-bcbe-9c021c936e9e" providerId="ADAL" clId="{13559E5C-1840-475D-84C4-CBAAD6AAB7E8}" dt="2023-10-06T20:16:23.534" v="37" actId="5793"/>
        <pc:sldMkLst>
          <pc:docMk/>
          <pc:sldMk cId="3370924940" sldId="298"/>
        </pc:sldMkLst>
        <pc:spChg chg="mod">
          <ac:chgData name="Fabricant, Sam" userId="aca810c6-697c-4ae2-bcbe-9c021c936e9e" providerId="ADAL" clId="{13559E5C-1840-475D-84C4-CBAAD6AAB7E8}" dt="2023-10-06T20:16:23.534" v="37" actId="5793"/>
          <ac:spMkLst>
            <pc:docMk/>
            <pc:sldMk cId="3370924940" sldId="298"/>
            <ac:spMk id="4" creationId="{00000000-0000-0000-0000-000000000000}"/>
          </ac:spMkLst>
        </pc:spChg>
      </pc:sldChg>
      <pc:sldChg chg="addSp delSp modSp add mod modNotesTx">
        <pc:chgData name="Fabricant, Sam" userId="aca810c6-697c-4ae2-bcbe-9c021c936e9e" providerId="ADAL" clId="{13559E5C-1840-475D-84C4-CBAAD6AAB7E8}" dt="2023-10-09T18:49:34.648" v="8625" actId="5793"/>
        <pc:sldMkLst>
          <pc:docMk/>
          <pc:sldMk cId="3095661056" sldId="369"/>
        </pc:sldMkLst>
        <pc:spChg chg="mod">
          <ac:chgData name="Fabricant, Sam" userId="aca810c6-697c-4ae2-bcbe-9c021c936e9e" providerId="ADAL" clId="{13559E5C-1840-475D-84C4-CBAAD6AAB7E8}" dt="2023-10-06T22:14:39.757" v="2796" actId="20577"/>
          <ac:spMkLst>
            <pc:docMk/>
            <pc:sldMk cId="3095661056" sldId="369"/>
            <ac:spMk id="3" creationId="{00000000-0000-0000-0000-000000000000}"/>
          </ac:spMkLst>
        </pc:spChg>
        <pc:spChg chg="mod">
          <ac:chgData name="Fabricant, Sam" userId="aca810c6-697c-4ae2-bcbe-9c021c936e9e" providerId="ADAL" clId="{13559E5C-1840-475D-84C4-CBAAD6AAB7E8}" dt="2023-10-06T22:04:14.637" v="2542" actId="14100"/>
          <ac:spMkLst>
            <pc:docMk/>
            <pc:sldMk cId="3095661056" sldId="369"/>
            <ac:spMk id="5" creationId="{00000000-0000-0000-0000-000000000000}"/>
          </ac:spMkLst>
        </pc:spChg>
        <pc:spChg chg="mod">
          <ac:chgData name="Fabricant, Sam" userId="aca810c6-697c-4ae2-bcbe-9c021c936e9e" providerId="ADAL" clId="{13559E5C-1840-475D-84C4-CBAAD6AAB7E8}" dt="2023-10-06T22:09:58.586" v="2584" actId="14100"/>
          <ac:spMkLst>
            <pc:docMk/>
            <pc:sldMk cId="3095661056" sldId="369"/>
            <ac:spMk id="6" creationId="{00000000-0000-0000-0000-000000000000}"/>
          </ac:spMkLst>
        </pc:spChg>
        <pc:spChg chg="mod">
          <ac:chgData name="Fabricant, Sam" userId="aca810c6-697c-4ae2-bcbe-9c021c936e9e" providerId="ADAL" clId="{13559E5C-1840-475D-84C4-CBAAD6AAB7E8}" dt="2023-10-09T13:28:45.660" v="2862" actId="1076"/>
          <ac:spMkLst>
            <pc:docMk/>
            <pc:sldMk cId="3095661056" sldId="369"/>
            <ac:spMk id="8" creationId="{00000000-0000-0000-0000-000000000000}"/>
          </ac:spMkLst>
        </pc:spChg>
        <pc:spChg chg="mod">
          <ac:chgData name="Fabricant, Sam" userId="aca810c6-697c-4ae2-bcbe-9c021c936e9e" providerId="ADAL" clId="{13559E5C-1840-475D-84C4-CBAAD6AAB7E8}" dt="2023-10-06T22:09:25.560" v="2578" actId="208"/>
          <ac:spMkLst>
            <pc:docMk/>
            <pc:sldMk cId="3095661056" sldId="369"/>
            <ac:spMk id="21" creationId="{0A616F6C-7EF6-6172-43C9-B75C0B7C3D2A}"/>
          </ac:spMkLst>
        </pc:spChg>
        <pc:spChg chg="mod">
          <ac:chgData name="Fabricant, Sam" userId="aca810c6-697c-4ae2-bcbe-9c021c936e9e" providerId="ADAL" clId="{13559E5C-1840-475D-84C4-CBAAD6AAB7E8}" dt="2023-10-06T22:09:09.271" v="2577" actId="207"/>
          <ac:spMkLst>
            <pc:docMk/>
            <pc:sldMk cId="3095661056" sldId="369"/>
            <ac:spMk id="22" creationId="{219F5FBD-BBE0-6596-CACD-338E1C500979}"/>
          </ac:spMkLst>
        </pc:spChg>
        <pc:grpChg chg="add del mod">
          <ac:chgData name="Fabricant, Sam" userId="aca810c6-697c-4ae2-bcbe-9c021c936e9e" providerId="ADAL" clId="{13559E5C-1840-475D-84C4-CBAAD6AAB7E8}" dt="2023-10-06T22:05:46.447" v="2548" actId="1076"/>
          <ac:grpSpMkLst>
            <pc:docMk/>
            <pc:sldMk cId="3095661056" sldId="369"/>
            <ac:grpSpMk id="11" creationId="{00000000-0000-0000-0000-000000000000}"/>
          </ac:grpSpMkLst>
        </pc:grpChg>
        <pc:grpChg chg="mod">
          <ac:chgData name="Fabricant, Sam" userId="aca810c6-697c-4ae2-bcbe-9c021c936e9e" providerId="ADAL" clId="{13559E5C-1840-475D-84C4-CBAAD6AAB7E8}" dt="2023-10-06T22:05:46.447" v="2548" actId="1076"/>
          <ac:grpSpMkLst>
            <pc:docMk/>
            <pc:sldMk cId="3095661056" sldId="369"/>
            <ac:grpSpMk id="15" creationId="{00000000-0000-0000-0000-000000000000}"/>
          </ac:grpSpMkLst>
        </pc:grpChg>
        <pc:grpChg chg="mod">
          <ac:chgData name="Fabricant, Sam" userId="aca810c6-697c-4ae2-bcbe-9c021c936e9e" providerId="ADAL" clId="{13559E5C-1840-475D-84C4-CBAAD6AAB7E8}" dt="2023-10-06T22:05:46.447" v="2548" actId="1076"/>
          <ac:grpSpMkLst>
            <pc:docMk/>
            <pc:sldMk cId="3095661056" sldId="369"/>
            <ac:grpSpMk id="17" creationId="{00000000-0000-0000-0000-000000000000}"/>
          </ac:grpSpMkLst>
        </pc:grpChg>
        <pc:grpChg chg="add mod">
          <ac:chgData name="Fabricant, Sam" userId="aca810c6-697c-4ae2-bcbe-9c021c936e9e" providerId="ADAL" clId="{13559E5C-1840-475D-84C4-CBAAD6AAB7E8}" dt="2023-10-06T22:07:56.316" v="2552" actId="1076"/>
          <ac:grpSpMkLst>
            <pc:docMk/>
            <pc:sldMk cId="3095661056" sldId="369"/>
            <ac:grpSpMk id="20" creationId="{2074EA38-990B-84F5-EABB-BD5D788E2EB1}"/>
          </ac:grpSpMkLst>
        </pc:grpChg>
        <pc:cxnChg chg="mod">
          <ac:chgData name="Fabricant, Sam" userId="aca810c6-697c-4ae2-bcbe-9c021c936e9e" providerId="ADAL" clId="{13559E5C-1840-475D-84C4-CBAAD6AAB7E8}" dt="2023-10-06T22:04:14.637" v="2542" actId="14100"/>
          <ac:cxnSpMkLst>
            <pc:docMk/>
            <pc:sldMk cId="3095661056" sldId="369"/>
            <ac:cxnSpMk id="12" creationId="{00000000-0000-0000-0000-000000000000}"/>
          </ac:cxnSpMkLst>
        </pc:cxnChg>
        <pc:cxnChg chg="mod">
          <ac:chgData name="Fabricant, Sam" userId="aca810c6-697c-4ae2-bcbe-9c021c936e9e" providerId="ADAL" clId="{13559E5C-1840-475D-84C4-CBAAD6AAB7E8}" dt="2023-10-09T17:12:06.514" v="8012" actId="14100"/>
          <ac:cxnSpMkLst>
            <pc:docMk/>
            <pc:sldMk cId="3095661056" sldId="369"/>
            <ac:cxnSpMk id="13" creationId="{00000000-0000-0000-0000-000000000000}"/>
          </ac:cxnSpMkLst>
        </pc:cxnChg>
        <pc:cxnChg chg="add mod">
          <ac:chgData name="Fabricant, Sam" userId="aca810c6-697c-4ae2-bcbe-9c021c936e9e" providerId="ADAL" clId="{13559E5C-1840-475D-84C4-CBAAD6AAB7E8}" dt="2023-10-06T22:09:40.457" v="2581" actId="208"/>
          <ac:cxnSpMkLst>
            <pc:docMk/>
            <pc:sldMk cId="3095661056" sldId="369"/>
            <ac:cxnSpMk id="24" creationId="{C9D7DEDC-B29D-37B0-18E9-405CA2D4724C}"/>
          </ac:cxnSpMkLst>
        </pc:cxnChg>
      </pc:sldChg>
      <pc:sldChg chg="del">
        <pc:chgData name="Fabricant, Sam" userId="aca810c6-697c-4ae2-bcbe-9c021c936e9e" providerId="ADAL" clId="{13559E5C-1840-475D-84C4-CBAAD6AAB7E8}" dt="2023-10-06T20:18:16.352" v="59" actId="47"/>
        <pc:sldMkLst>
          <pc:docMk/>
          <pc:sldMk cId="2305641074" sldId="554"/>
        </pc:sldMkLst>
      </pc:sldChg>
      <pc:sldChg chg="del">
        <pc:chgData name="Fabricant, Sam" userId="aca810c6-697c-4ae2-bcbe-9c021c936e9e" providerId="ADAL" clId="{13559E5C-1840-475D-84C4-CBAAD6AAB7E8}" dt="2023-10-06T20:15:11.820" v="1" actId="47"/>
        <pc:sldMkLst>
          <pc:docMk/>
          <pc:sldMk cId="1353134074" sldId="555"/>
        </pc:sldMkLst>
      </pc:sldChg>
      <pc:sldChg chg="modSp mod modNotesTx">
        <pc:chgData name="Fabricant, Sam" userId="aca810c6-697c-4ae2-bcbe-9c021c936e9e" providerId="ADAL" clId="{13559E5C-1840-475D-84C4-CBAAD6AAB7E8}" dt="2023-10-09T18:42:02.588" v="8561" actId="20577"/>
        <pc:sldMkLst>
          <pc:docMk/>
          <pc:sldMk cId="240106334" sldId="557"/>
        </pc:sldMkLst>
        <pc:spChg chg="mod">
          <ac:chgData name="Fabricant, Sam" userId="aca810c6-697c-4ae2-bcbe-9c021c936e9e" providerId="ADAL" clId="{13559E5C-1840-475D-84C4-CBAAD6AAB7E8}" dt="2023-10-09T13:54:18.106" v="3571" actId="6549"/>
          <ac:spMkLst>
            <pc:docMk/>
            <pc:sldMk cId="240106334" sldId="557"/>
            <ac:spMk id="6" creationId="{50B94905-E03E-85B5-7442-066619FCB8EF}"/>
          </ac:spMkLst>
        </pc:spChg>
        <pc:spChg chg="mod">
          <ac:chgData name="Fabricant, Sam" userId="aca810c6-697c-4ae2-bcbe-9c021c936e9e" providerId="ADAL" clId="{13559E5C-1840-475D-84C4-CBAAD6AAB7E8}" dt="2023-10-06T21:55:59.816" v="2423" actId="20577"/>
          <ac:spMkLst>
            <pc:docMk/>
            <pc:sldMk cId="240106334" sldId="557"/>
            <ac:spMk id="7" creationId="{EF1107C1-A540-170D-15FF-E03F9DC6C77C}"/>
          </ac:spMkLst>
        </pc:spChg>
      </pc:sldChg>
      <pc:sldChg chg="addSp delSp modSp mod modNotesTx">
        <pc:chgData name="Fabricant, Sam" userId="aca810c6-697c-4ae2-bcbe-9c021c936e9e" providerId="ADAL" clId="{13559E5C-1840-475D-84C4-CBAAD6AAB7E8}" dt="2023-10-09T18:52:23.053" v="8703" actId="20577"/>
        <pc:sldMkLst>
          <pc:docMk/>
          <pc:sldMk cId="2081179197" sldId="558"/>
        </pc:sldMkLst>
        <pc:spChg chg="mod">
          <ac:chgData name="Fabricant, Sam" userId="aca810c6-697c-4ae2-bcbe-9c021c936e9e" providerId="ADAL" clId="{13559E5C-1840-475D-84C4-CBAAD6AAB7E8}" dt="2023-10-06T20:34:14.510" v="137" actId="20577"/>
          <ac:spMkLst>
            <pc:docMk/>
            <pc:sldMk cId="2081179197" sldId="558"/>
            <ac:spMk id="2" creationId="{FB7EDF2A-9349-7953-C28E-9D233E402026}"/>
          </ac:spMkLst>
        </pc:spChg>
        <pc:spChg chg="add mod">
          <ac:chgData name="Fabricant, Sam" userId="aca810c6-697c-4ae2-bcbe-9c021c936e9e" providerId="ADAL" clId="{13559E5C-1840-475D-84C4-CBAAD6AAB7E8}" dt="2023-10-09T16:09:41.288" v="5157" actId="1076"/>
          <ac:spMkLst>
            <pc:docMk/>
            <pc:sldMk cId="2081179197" sldId="558"/>
            <ac:spMk id="6" creationId="{41665281-6B0C-48F0-73B5-838128721CF1}"/>
          </ac:spMkLst>
        </pc:spChg>
        <pc:spChg chg="del mod">
          <ac:chgData name="Fabricant, Sam" userId="aca810c6-697c-4ae2-bcbe-9c021c936e9e" providerId="ADAL" clId="{13559E5C-1840-475D-84C4-CBAAD6AAB7E8}" dt="2023-10-06T21:28:27.978" v="1769"/>
          <ac:spMkLst>
            <pc:docMk/>
            <pc:sldMk cId="2081179197" sldId="558"/>
            <ac:spMk id="9" creationId="{FDE3BEBC-9AA8-28D2-CF4F-32FECEC95458}"/>
          </ac:spMkLst>
        </pc:spChg>
        <pc:spChg chg="add mod">
          <ac:chgData name="Fabricant, Sam" userId="aca810c6-697c-4ae2-bcbe-9c021c936e9e" providerId="ADAL" clId="{13559E5C-1840-475D-84C4-CBAAD6AAB7E8}" dt="2023-10-09T15:56:57.475" v="5061" actId="1076"/>
          <ac:spMkLst>
            <pc:docMk/>
            <pc:sldMk cId="2081179197" sldId="558"/>
            <ac:spMk id="13" creationId="{711DD07A-CC9A-18EE-402F-94BF9AF935BD}"/>
          </ac:spMkLst>
        </pc:spChg>
        <pc:picChg chg="add mod ord">
          <ac:chgData name="Fabricant, Sam" userId="aca810c6-697c-4ae2-bcbe-9c021c936e9e" providerId="ADAL" clId="{13559E5C-1840-475D-84C4-CBAAD6AAB7E8}" dt="2023-10-09T15:58:05.006" v="5073" actId="1076"/>
          <ac:picMkLst>
            <pc:docMk/>
            <pc:sldMk cId="2081179197" sldId="558"/>
            <ac:picMk id="5" creationId="{82248174-0FE2-BEEB-5658-D0CA59D1EFCE}"/>
          </ac:picMkLst>
        </pc:picChg>
        <pc:picChg chg="add del mod ord">
          <ac:chgData name="Fabricant, Sam" userId="aca810c6-697c-4ae2-bcbe-9c021c936e9e" providerId="ADAL" clId="{13559E5C-1840-475D-84C4-CBAAD6AAB7E8}" dt="2023-10-06T21:44:17.732" v="2174" actId="478"/>
          <ac:picMkLst>
            <pc:docMk/>
            <pc:sldMk cId="2081179197" sldId="558"/>
            <ac:picMk id="7" creationId="{7B0ABF06-7FCF-73CB-DA7F-852A47F1FB50}"/>
          </ac:picMkLst>
        </pc:picChg>
        <pc:picChg chg="add del mod modCrop">
          <ac:chgData name="Fabricant, Sam" userId="aca810c6-697c-4ae2-bcbe-9c021c936e9e" providerId="ADAL" clId="{13559E5C-1840-475D-84C4-CBAAD6AAB7E8}" dt="2023-10-06T21:46:10.626" v="2189" actId="478"/>
          <ac:picMkLst>
            <pc:docMk/>
            <pc:sldMk cId="2081179197" sldId="558"/>
            <ac:picMk id="10" creationId="{39FC765A-6134-6DAE-BB7B-5229C347915F}"/>
          </ac:picMkLst>
        </pc:picChg>
        <pc:picChg chg="add del mod ord modCrop">
          <ac:chgData name="Fabricant, Sam" userId="aca810c6-697c-4ae2-bcbe-9c021c936e9e" providerId="ADAL" clId="{13559E5C-1840-475D-84C4-CBAAD6AAB7E8}" dt="2023-10-06T21:57:44.712" v="2424" actId="478"/>
          <ac:picMkLst>
            <pc:docMk/>
            <pc:sldMk cId="2081179197" sldId="558"/>
            <ac:picMk id="12" creationId="{444A2415-63A4-4120-F447-D100880CAF50}"/>
          </ac:picMkLst>
        </pc:picChg>
        <pc:picChg chg="add mod">
          <ac:chgData name="Fabricant, Sam" userId="aca810c6-697c-4ae2-bcbe-9c021c936e9e" providerId="ADAL" clId="{13559E5C-1840-475D-84C4-CBAAD6AAB7E8}" dt="2023-10-09T16:09:49.427" v="5159" actId="1076"/>
          <ac:picMkLst>
            <pc:docMk/>
            <pc:sldMk cId="2081179197" sldId="558"/>
            <ac:picMk id="15" creationId="{6BFF2EAD-C85E-57F7-1A1E-4E6C51640E36}"/>
          </ac:picMkLst>
        </pc:picChg>
        <pc:picChg chg="del ord">
          <ac:chgData name="Fabricant, Sam" userId="aca810c6-697c-4ae2-bcbe-9c021c936e9e" providerId="ADAL" clId="{13559E5C-1840-475D-84C4-CBAAD6AAB7E8}" dt="2023-10-06T21:09:55.282" v="1133" actId="478"/>
          <ac:picMkLst>
            <pc:docMk/>
            <pc:sldMk cId="2081179197" sldId="558"/>
            <ac:picMk id="29" creationId="{21D6FE83-24F7-E1AC-9D0A-64536B95CE08}"/>
          </ac:picMkLst>
        </pc:picChg>
      </pc:sldChg>
      <pc:sldChg chg="del">
        <pc:chgData name="Fabricant, Sam" userId="aca810c6-697c-4ae2-bcbe-9c021c936e9e" providerId="ADAL" clId="{13559E5C-1840-475D-84C4-CBAAD6AAB7E8}" dt="2023-10-09T15:38:55.227" v="4751" actId="47"/>
        <pc:sldMkLst>
          <pc:docMk/>
          <pc:sldMk cId="2048998333" sldId="559"/>
        </pc:sldMkLst>
      </pc:sldChg>
      <pc:sldChg chg="addSp delSp modSp mod modNotesTx">
        <pc:chgData name="Fabricant, Sam" userId="aca810c6-697c-4ae2-bcbe-9c021c936e9e" providerId="ADAL" clId="{13559E5C-1840-475D-84C4-CBAAD6AAB7E8}" dt="2023-10-09T18:49:12.402" v="8619" actId="20577"/>
        <pc:sldMkLst>
          <pc:docMk/>
          <pc:sldMk cId="3490690507" sldId="563"/>
        </pc:sldMkLst>
        <pc:spChg chg="mod">
          <ac:chgData name="Fabricant, Sam" userId="aca810c6-697c-4ae2-bcbe-9c021c936e9e" providerId="ADAL" clId="{13559E5C-1840-475D-84C4-CBAAD6AAB7E8}" dt="2023-10-06T20:57:45.202" v="592" actId="1076"/>
          <ac:spMkLst>
            <pc:docMk/>
            <pc:sldMk cId="3490690507" sldId="563"/>
            <ac:spMk id="2" creationId="{FB453C8E-0E76-760D-8333-B8B4B2A30138}"/>
          </ac:spMkLst>
        </pc:spChg>
        <pc:spChg chg="del mod">
          <ac:chgData name="Fabricant, Sam" userId="aca810c6-697c-4ae2-bcbe-9c021c936e9e" providerId="ADAL" clId="{13559E5C-1840-475D-84C4-CBAAD6AAB7E8}" dt="2023-10-06T20:41:17.923" v="152" actId="478"/>
          <ac:spMkLst>
            <pc:docMk/>
            <pc:sldMk cId="3490690507" sldId="563"/>
            <ac:spMk id="11" creationId="{E20C91A5-3121-40C8-333E-20B9F6194635}"/>
          </ac:spMkLst>
        </pc:spChg>
        <pc:graphicFrameChg chg="add mod modGraphic">
          <ac:chgData name="Fabricant, Sam" userId="aca810c6-697c-4ae2-bcbe-9c021c936e9e" providerId="ADAL" clId="{13559E5C-1840-475D-84C4-CBAAD6AAB7E8}" dt="2023-10-06T20:58:47.347" v="613" actId="20577"/>
          <ac:graphicFrameMkLst>
            <pc:docMk/>
            <pc:sldMk cId="3490690507" sldId="563"/>
            <ac:graphicFrameMk id="5" creationId="{95B2F05B-0D4E-D224-5D69-55AC065F7C04}"/>
          </ac:graphicFrameMkLst>
        </pc:graphicFrameChg>
        <pc:graphicFrameChg chg="del mod">
          <ac:chgData name="Fabricant, Sam" userId="aca810c6-697c-4ae2-bcbe-9c021c936e9e" providerId="ADAL" clId="{13559E5C-1840-475D-84C4-CBAAD6AAB7E8}" dt="2023-10-06T20:41:16.530" v="150" actId="478"/>
          <ac:graphicFrameMkLst>
            <pc:docMk/>
            <pc:sldMk cId="3490690507" sldId="563"/>
            <ac:graphicFrameMk id="7" creationId="{002BBAF0-6BBB-D624-DBE1-631D69CFF606}"/>
          </ac:graphicFrameMkLst>
        </pc:graphicFrameChg>
      </pc:sldChg>
      <pc:sldChg chg="ord modNotesTx">
        <pc:chgData name="Fabricant, Sam" userId="aca810c6-697c-4ae2-bcbe-9c021c936e9e" providerId="ADAL" clId="{13559E5C-1840-475D-84C4-CBAAD6AAB7E8}" dt="2023-10-09T16:17:42.146" v="5312" actId="20577"/>
        <pc:sldMkLst>
          <pc:docMk/>
          <pc:sldMk cId="2411817991" sldId="565"/>
        </pc:sldMkLst>
      </pc:sldChg>
      <pc:sldChg chg="modNotesTx">
        <pc:chgData name="Fabricant, Sam" userId="aca810c6-697c-4ae2-bcbe-9c021c936e9e" providerId="ADAL" clId="{13559E5C-1840-475D-84C4-CBAAD6AAB7E8}" dt="2023-10-09T16:17:32.763" v="5301" actId="6549"/>
        <pc:sldMkLst>
          <pc:docMk/>
          <pc:sldMk cId="3227126010" sldId="566"/>
        </pc:sldMkLst>
      </pc:sldChg>
      <pc:sldChg chg="modNotesTx">
        <pc:chgData name="Fabricant, Sam" userId="aca810c6-697c-4ae2-bcbe-9c021c936e9e" providerId="ADAL" clId="{13559E5C-1840-475D-84C4-CBAAD6AAB7E8}" dt="2023-10-09T16:17:36.946" v="5302" actId="6549"/>
        <pc:sldMkLst>
          <pc:docMk/>
          <pc:sldMk cId="368709546" sldId="568"/>
        </pc:sldMkLst>
      </pc:sldChg>
      <pc:sldChg chg="modSp mod modNotesTx">
        <pc:chgData name="Fabricant, Sam" userId="aca810c6-697c-4ae2-bcbe-9c021c936e9e" providerId="ADAL" clId="{13559E5C-1840-475D-84C4-CBAAD6AAB7E8}" dt="2023-10-09T16:17:01.630" v="5289" actId="20577"/>
        <pc:sldMkLst>
          <pc:docMk/>
          <pc:sldMk cId="1679100662" sldId="569"/>
        </pc:sldMkLst>
        <pc:spChg chg="mod">
          <ac:chgData name="Fabricant, Sam" userId="aca810c6-697c-4ae2-bcbe-9c021c936e9e" providerId="ADAL" clId="{13559E5C-1840-475D-84C4-CBAAD6AAB7E8}" dt="2023-10-09T15:57:24.770" v="5071" actId="20577"/>
          <ac:spMkLst>
            <pc:docMk/>
            <pc:sldMk cId="1679100662" sldId="569"/>
            <ac:spMk id="3" creationId="{F4804D57-95FB-CF69-8136-937B8B13D8C4}"/>
          </ac:spMkLst>
        </pc:spChg>
      </pc:sldChg>
      <pc:sldChg chg="modNotesTx">
        <pc:chgData name="Fabricant, Sam" userId="aca810c6-697c-4ae2-bcbe-9c021c936e9e" providerId="ADAL" clId="{13559E5C-1840-475D-84C4-CBAAD6AAB7E8}" dt="2023-10-09T16:17:19.659" v="5300" actId="20577"/>
        <pc:sldMkLst>
          <pc:docMk/>
          <pc:sldMk cId="3688278104" sldId="570"/>
        </pc:sldMkLst>
      </pc:sldChg>
      <pc:sldChg chg="modNotesTx">
        <pc:chgData name="Fabricant, Sam" userId="aca810c6-697c-4ae2-bcbe-9c021c936e9e" providerId="ADAL" clId="{13559E5C-1840-475D-84C4-CBAAD6AAB7E8}" dt="2023-10-09T16:17:15.631" v="5298" actId="20577"/>
        <pc:sldMkLst>
          <pc:docMk/>
          <pc:sldMk cId="355296897" sldId="571"/>
        </pc:sldMkLst>
      </pc:sldChg>
      <pc:sldChg chg="modSp mod modNotesTx">
        <pc:chgData name="Fabricant, Sam" userId="aca810c6-697c-4ae2-bcbe-9c021c936e9e" providerId="ADAL" clId="{13559E5C-1840-475D-84C4-CBAAD6AAB7E8}" dt="2023-10-09T16:17:07.479" v="5296" actId="20577"/>
        <pc:sldMkLst>
          <pc:docMk/>
          <pc:sldMk cId="2959712510" sldId="572"/>
        </pc:sldMkLst>
        <pc:spChg chg="mod">
          <ac:chgData name="Fabricant, Sam" userId="aca810c6-697c-4ae2-bcbe-9c021c936e9e" providerId="ADAL" clId="{13559E5C-1840-475D-84C4-CBAAD6AAB7E8}" dt="2023-10-09T15:32:47.188" v="4691" actId="20577"/>
          <ac:spMkLst>
            <pc:docMk/>
            <pc:sldMk cId="2959712510" sldId="572"/>
            <ac:spMk id="14" creationId="{D533C4C4-93B8-FC82-39E3-AD60C13F5CB7}"/>
          </ac:spMkLst>
        </pc:spChg>
      </pc:sldChg>
      <pc:sldChg chg="del">
        <pc:chgData name="Fabricant, Sam" userId="aca810c6-697c-4ae2-bcbe-9c021c936e9e" providerId="ADAL" clId="{13559E5C-1840-475D-84C4-CBAAD6AAB7E8}" dt="2023-10-06T20:15:10.187" v="0" actId="47"/>
        <pc:sldMkLst>
          <pc:docMk/>
          <pc:sldMk cId="1142590255" sldId="573"/>
        </pc:sldMkLst>
      </pc:sldChg>
      <pc:sldChg chg="modSp mod modNotesTx">
        <pc:chgData name="Fabricant, Sam" userId="aca810c6-697c-4ae2-bcbe-9c021c936e9e" providerId="ADAL" clId="{13559E5C-1840-475D-84C4-CBAAD6AAB7E8}" dt="2023-10-09T16:16:57.202" v="5282" actId="20577"/>
        <pc:sldMkLst>
          <pc:docMk/>
          <pc:sldMk cId="1405775735" sldId="574"/>
        </pc:sldMkLst>
        <pc:spChg chg="mod">
          <ac:chgData name="Fabricant, Sam" userId="aca810c6-697c-4ae2-bcbe-9c021c936e9e" providerId="ADAL" clId="{13559E5C-1840-475D-84C4-CBAAD6AAB7E8}" dt="2023-10-09T15:37:04.295" v="4731" actId="20577"/>
          <ac:spMkLst>
            <pc:docMk/>
            <pc:sldMk cId="1405775735" sldId="574"/>
            <ac:spMk id="12" creationId="{CCA1FED0-12B4-2EFF-DFF9-63C852C300DB}"/>
          </ac:spMkLst>
        </pc:spChg>
      </pc:sldChg>
      <pc:sldChg chg="del">
        <pc:chgData name="Fabricant, Sam" userId="aca810c6-697c-4ae2-bcbe-9c021c936e9e" providerId="ADAL" clId="{13559E5C-1840-475D-84C4-CBAAD6AAB7E8}" dt="2023-10-06T20:18:08.510" v="58" actId="47"/>
        <pc:sldMkLst>
          <pc:docMk/>
          <pc:sldMk cId="1984586698" sldId="575"/>
        </pc:sldMkLst>
      </pc:sldChg>
      <pc:sldChg chg="del">
        <pc:chgData name="Fabricant, Sam" userId="aca810c6-697c-4ae2-bcbe-9c021c936e9e" providerId="ADAL" clId="{13559E5C-1840-475D-84C4-CBAAD6AAB7E8}" dt="2023-10-09T15:35:34.218" v="4692" actId="47"/>
        <pc:sldMkLst>
          <pc:docMk/>
          <pc:sldMk cId="871271163" sldId="576"/>
        </pc:sldMkLst>
      </pc:sldChg>
      <pc:sldChg chg="del">
        <pc:chgData name="Fabricant, Sam" userId="aca810c6-697c-4ae2-bcbe-9c021c936e9e" providerId="ADAL" clId="{13559E5C-1840-475D-84C4-CBAAD6AAB7E8}" dt="2023-10-06T21:51:06.926" v="2252" actId="47"/>
        <pc:sldMkLst>
          <pc:docMk/>
          <pc:sldMk cId="1150453088" sldId="577"/>
        </pc:sldMkLst>
      </pc:sldChg>
      <pc:sldChg chg="del">
        <pc:chgData name="Fabricant, Sam" userId="aca810c6-697c-4ae2-bcbe-9c021c936e9e" providerId="ADAL" clId="{13559E5C-1840-475D-84C4-CBAAD6AAB7E8}" dt="2023-10-06T20:32:03.231" v="60" actId="47"/>
        <pc:sldMkLst>
          <pc:docMk/>
          <pc:sldMk cId="286396574" sldId="578"/>
        </pc:sldMkLst>
      </pc:sldChg>
      <pc:sldChg chg="modNotesTx">
        <pc:chgData name="Fabricant, Sam" userId="aca810c6-697c-4ae2-bcbe-9c021c936e9e" providerId="ADAL" clId="{13559E5C-1840-475D-84C4-CBAAD6AAB7E8}" dt="2023-10-09T16:17:04.356" v="5295" actId="20577"/>
        <pc:sldMkLst>
          <pc:docMk/>
          <pc:sldMk cId="783490858" sldId="579"/>
        </pc:sldMkLst>
      </pc:sldChg>
      <pc:sldChg chg="modSp del mod modShow">
        <pc:chgData name="Fabricant, Sam" userId="aca810c6-697c-4ae2-bcbe-9c021c936e9e" providerId="ADAL" clId="{13559E5C-1840-475D-84C4-CBAAD6AAB7E8}" dt="2023-10-09T15:38:07.911" v="4732" actId="47"/>
        <pc:sldMkLst>
          <pc:docMk/>
          <pc:sldMk cId="3245510618" sldId="580"/>
        </pc:sldMkLst>
        <pc:spChg chg="mod">
          <ac:chgData name="Fabricant, Sam" userId="aca810c6-697c-4ae2-bcbe-9c021c936e9e" providerId="ADAL" clId="{13559E5C-1840-475D-84C4-CBAAD6AAB7E8}" dt="2023-10-06T20:59:43.208" v="684" actId="20577"/>
          <ac:spMkLst>
            <pc:docMk/>
            <pc:sldMk cId="3245510618" sldId="580"/>
            <ac:spMk id="2" creationId="{315C4647-5338-D674-74C1-AE0550726BB5}"/>
          </ac:spMkLst>
        </pc:spChg>
        <pc:spChg chg="mod">
          <ac:chgData name="Fabricant, Sam" userId="aca810c6-697c-4ae2-bcbe-9c021c936e9e" providerId="ADAL" clId="{13559E5C-1840-475D-84C4-CBAAD6AAB7E8}" dt="2023-10-09T13:06:06.997" v="2809" actId="207"/>
          <ac:spMkLst>
            <pc:docMk/>
            <pc:sldMk cId="3245510618" sldId="580"/>
            <ac:spMk id="3" creationId="{77788651-1C99-37D8-3A8D-E8C6D3709764}"/>
          </ac:spMkLst>
        </pc:spChg>
      </pc:sldChg>
      <pc:sldChg chg="modSp add mod modNotesTx">
        <pc:chgData name="Fabricant, Sam" userId="aca810c6-697c-4ae2-bcbe-9c021c936e9e" providerId="ADAL" clId="{13559E5C-1840-475D-84C4-CBAAD6AAB7E8}" dt="2023-10-09T19:06:34.105" v="8916" actId="20577"/>
        <pc:sldMkLst>
          <pc:docMk/>
          <pc:sldMk cId="3585421173" sldId="581"/>
        </pc:sldMkLst>
        <pc:spChg chg="mod">
          <ac:chgData name="Fabricant, Sam" userId="aca810c6-697c-4ae2-bcbe-9c021c936e9e" providerId="ADAL" clId="{13559E5C-1840-475D-84C4-CBAAD6AAB7E8}" dt="2023-10-06T20:17:01.086" v="57" actId="20577"/>
          <ac:spMkLst>
            <pc:docMk/>
            <pc:sldMk cId="3585421173" sldId="581"/>
            <ac:spMk id="4" creationId="{00000000-0000-0000-0000-000000000000}"/>
          </ac:spMkLst>
        </pc:spChg>
      </pc:sldChg>
      <pc:sldChg chg="modSp add mod modNotesTx">
        <pc:chgData name="Fabricant, Sam" userId="aca810c6-697c-4ae2-bcbe-9c021c936e9e" providerId="ADAL" clId="{13559E5C-1840-475D-84C4-CBAAD6AAB7E8}" dt="2023-10-09T17:10:42.286" v="7711" actId="20577"/>
        <pc:sldMkLst>
          <pc:docMk/>
          <pc:sldMk cId="1775363784" sldId="582"/>
        </pc:sldMkLst>
        <pc:spChg chg="mod">
          <ac:chgData name="Fabricant, Sam" userId="aca810c6-697c-4ae2-bcbe-9c021c936e9e" providerId="ADAL" clId="{13559E5C-1840-475D-84C4-CBAAD6AAB7E8}" dt="2023-10-09T17:04:29.013" v="7308" actId="20577"/>
          <ac:spMkLst>
            <pc:docMk/>
            <pc:sldMk cId="1775363784" sldId="582"/>
            <ac:spMk id="3" creationId="{77788651-1C99-37D8-3A8D-E8C6D3709764}"/>
          </ac:spMkLst>
        </pc:spChg>
      </pc:sldChg>
      <pc:sldChg chg="addSp delSp modSp add del mod">
        <pc:chgData name="Fabricant, Sam" userId="aca810c6-697c-4ae2-bcbe-9c021c936e9e" providerId="ADAL" clId="{13559E5C-1840-475D-84C4-CBAAD6AAB7E8}" dt="2023-10-06T20:59:05.762" v="614" actId="47"/>
        <pc:sldMkLst>
          <pc:docMk/>
          <pc:sldMk cId="2603056530" sldId="582"/>
        </pc:sldMkLst>
        <pc:graphicFrameChg chg="add del mod modGraphic">
          <ac:chgData name="Fabricant, Sam" userId="aca810c6-697c-4ae2-bcbe-9c021c936e9e" providerId="ADAL" clId="{13559E5C-1840-475D-84C4-CBAAD6AAB7E8}" dt="2023-10-06T20:44:24.520" v="188" actId="21"/>
          <ac:graphicFrameMkLst>
            <pc:docMk/>
            <pc:sldMk cId="2603056530" sldId="582"/>
            <ac:graphicFrameMk id="7" creationId="{002BBAF0-6BBB-D624-DBE1-631D69CFF606}"/>
          </ac:graphicFrameMkLst>
        </pc:graphicFrameChg>
      </pc:sldChg>
      <pc:sldChg chg="new del">
        <pc:chgData name="Fabricant, Sam" userId="aca810c6-697c-4ae2-bcbe-9c021c936e9e" providerId="ADAL" clId="{13559E5C-1840-475D-84C4-CBAAD6AAB7E8}" dt="2023-10-06T20:34:21.146" v="139" actId="2696"/>
        <pc:sldMkLst>
          <pc:docMk/>
          <pc:sldMk cId="4220810719" sldId="582"/>
        </pc:sldMkLst>
      </pc:sldChg>
      <pc:sldChg chg="addSp modSp new mod">
        <pc:chgData name="Fabricant, Sam" userId="aca810c6-697c-4ae2-bcbe-9c021c936e9e" providerId="ADAL" clId="{13559E5C-1840-475D-84C4-CBAAD6AAB7E8}" dt="2023-10-09T13:14:04.753" v="2821" actId="20577"/>
        <pc:sldMkLst>
          <pc:docMk/>
          <pc:sldMk cId="1922750613" sldId="583"/>
        </pc:sldMkLst>
        <pc:spChg chg="add mod">
          <ac:chgData name="Fabricant, Sam" userId="aca810c6-697c-4ae2-bcbe-9c021c936e9e" providerId="ADAL" clId="{13559E5C-1840-475D-84C4-CBAAD6AAB7E8}" dt="2023-10-06T21:54:27.009" v="2403" actId="113"/>
          <ac:spMkLst>
            <pc:docMk/>
            <pc:sldMk cId="1922750613" sldId="583"/>
            <ac:spMk id="2" creationId="{33129E47-2007-6BA7-8C3A-85B234D65E33}"/>
          </ac:spMkLst>
        </pc:spChg>
        <pc:spChg chg="add mod">
          <ac:chgData name="Fabricant, Sam" userId="aca810c6-697c-4ae2-bcbe-9c021c936e9e" providerId="ADAL" clId="{13559E5C-1840-475D-84C4-CBAAD6AAB7E8}" dt="2023-10-09T13:14:04.753" v="2821" actId="20577"/>
          <ac:spMkLst>
            <pc:docMk/>
            <pc:sldMk cId="1922750613" sldId="583"/>
            <ac:spMk id="3" creationId="{0BEC4073-BDAA-6CCD-7BB6-479AFCB2AACD}"/>
          </ac:spMkLst>
        </pc:spChg>
        <pc:spChg chg="add mod">
          <ac:chgData name="Fabricant, Sam" userId="aca810c6-697c-4ae2-bcbe-9c021c936e9e" providerId="ADAL" clId="{13559E5C-1840-475D-84C4-CBAAD6AAB7E8}" dt="2023-10-06T21:50:58.429" v="2251"/>
          <ac:spMkLst>
            <pc:docMk/>
            <pc:sldMk cId="1922750613" sldId="583"/>
            <ac:spMk id="4" creationId="{C7705F89-AA5F-DEFD-35DF-7ED081FE3631}"/>
          </ac:spMkLst>
        </pc:spChg>
      </pc:sldChg>
      <pc:sldChg chg="new del">
        <pc:chgData name="Fabricant, Sam" userId="aca810c6-697c-4ae2-bcbe-9c021c936e9e" providerId="ADAL" clId="{13559E5C-1840-475D-84C4-CBAAD6AAB7E8}" dt="2023-10-06T21:50:39.379" v="2248" actId="47"/>
        <pc:sldMkLst>
          <pc:docMk/>
          <pc:sldMk cId="2207233345" sldId="583"/>
        </pc:sldMkLst>
      </pc:sldChg>
      <pc:sldChg chg="new del">
        <pc:chgData name="Fabricant, Sam" userId="aca810c6-697c-4ae2-bcbe-9c021c936e9e" providerId="ADAL" clId="{13559E5C-1840-475D-84C4-CBAAD6AAB7E8}" dt="2023-10-06T21:50:39.935" v="2249" actId="47"/>
        <pc:sldMkLst>
          <pc:docMk/>
          <pc:sldMk cId="71469445" sldId="584"/>
        </pc:sldMkLst>
      </pc:sldChg>
      <pc:sldChg chg="new del">
        <pc:chgData name="Fabricant, Sam" userId="aca810c6-697c-4ae2-bcbe-9c021c936e9e" providerId="ADAL" clId="{13559E5C-1840-475D-84C4-CBAAD6AAB7E8}" dt="2023-10-09T15:57:35.482" v="5072" actId="47"/>
        <pc:sldMkLst>
          <pc:docMk/>
          <pc:sldMk cId="767152122" sldId="584"/>
        </pc:sldMkLst>
      </pc:sldChg>
      <pc:sldChg chg="modSp add mod ord">
        <pc:chgData name="Fabricant, Sam" userId="aca810c6-697c-4ae2-bcbe-9c021c936e9e" providerId="ADAL" clId="{13559E5C-1840-475D-84C4-CBAAD6AAB7E8}" dt="2023-10-09T15:38:52.681" v="4750" actId="20577"/>
        <pc:sldMkLst>
          <pc:docMk/>
          <pc:sldMk cId="43327654" sldId="585"/>
        </pc:sldMkLst>
        <pc:spChg chg="mod">
          <ac:chgData name="Fabricant, Sam" userId="aca810c6-697c-4ae2-bcbe-9c021c936e9e" providerId="ADAL" clId="{13559E5C-1840-475D-84C4-CBAAD6AAB7E8}" dt="2023-10-09T15:38:52.681" v="4750" actId="20577"/>
          <ac:spMkLst>
            <pc:docMk/>
            <pc:sldMk cId="43327654" sldId="585"/>
            <ac:spMk id="4" creationId="{00000000-0000-0000-0000-000000000000}"/>
          </ac:spMkLst>
        </pc:spChg>
      </pc:sldChg>
      <pc:sldChg chg="modSp new mod ord">
        <pc:chgData name="Fabricant, Sam" userId="aca810c6-697c-4ae2-bcbe-9c021c936e9e" providerId="ADAL" clId="{13559E5C-1840-475D-84C4-CBAAD6AAB7E8}" dt="2023-10-09T15:39:04.918" v="4766" actId="20577"/>
        <pc:sldMkLst>
          <pc:docMk/>
          <pc:sldMk cId="1596527694" sldId="586"/>
        </pc:sldMkLst>
        <pc:spChg chg="mod">
          <ac:chgData name="Fabricant, Sam" userId="aca810c6-697c-4ae2-bcbe-9c021c936e9e" providerId="ADAL" clId="{13559E5C-1840-475D-84C4-CBAAD6AAB7E8}" dt="2023-10-09T15:39:04.918" v="4766" actId="20577"/>
          <ac:spMkLst>
            <pc:docMk/>
            <pc:sldMk cId="1596527694" sldId="586"/>
            <ac:spMk id="3" creationId="{FDC24B40-3425-1997-63C3-BA67C8E293C0}"/>
          </ac:spMkLst>
        </pc:spChg>
      </pc:sldChg>
    </pc:docChg>
  </pc:docChgLst>
  <pc:docChgLst>
    <pc:chgData name="Fabricant, Sam" userId="aca810c6-697c-4ae2-bcbe-9c021c936e9e" providerId="ADAL" clId="{CB7C5724-E9C4-49CE-8C67-944B47276F6A}"/>
    <pc:docChg chg="delSld modSld">
      <pc:chgData name="Fabricant, Sam" userId="aca810c6-697c-4ae2-bcbe-9c021c936e9e" providerId="ADAL" clId="{CB7C5724-E9C4-49CE-8C67-944B47276F6A}" dt="2023-10-09T20:00:09.504" v="15" actId="6549"/>
      <pc:docMkLst>
        <pc:docMk/>
      </pc:docMkLst>
      <pc:sldChg chg="modNotesTx">
        <pc:chgData name="Fabricant, Sam" userId="aca810c6-697c-4ae2-bcbe-9c021c936e9e" providerId="ADAL" clId="{CB7C5724-E9C4-49CE-8C67-944B47276F6A}" dt="2023-10-09T19:59:48.388" v="3" actId="6549"/>
        <pc:sldMkLst>
          <pc:docMk/>
          <pc:sldMk cId="3095661056" sldId="369"/>
        </pc:sldMkLst>
      </pc:sldChg>
      <pc:sldChg chg="modNotesTx">
        <pc:chgData name="Fabricant, Sam" userId="aca810c6-697c-4ae2-bcbe-9c021c936e9e" providerId="ADAL" clId="{CB7C5724-E9C4-49CE-8C67-944B47276F6A}" dt="2023-10-09T19:59:28.517" v="0" actId="6549"/>
        <pc:sldMkLst>
          <pc:docMk/>
          <pc:sldMk cId="240106334" sldId="557"/>
        </pc:sldMkLst>
      </pc:sldChg>
      <pc:sldChg chg="modNotesTx">
        <pc:chgData name="Fabricant, Sam" userId="aca810c6-697c-4ae2-bcbe-9c021c936e9e" providerId="ADAL" clId="{CB7C5724-E9C4-49CE-8C67-944B47276F6A}" dt="2023-10-09T20:00:09.504" v="15" actId="6549"/>
        <pc:sldMkLst>
          <pc:docMk/>
          <pc:sldMk cId="2081179197" sldId="558"/>
        </pc:sldMkLst>
      </pc:sldChg>
      <pc:sldChg chg="modNotesTx">
        <pc:chgData name="Fabricant, Sam" userId="aca810c6-697c-4ae2-bcbe-9c021c936e9e" providerId="ADAL" clId="{CB7C5724-E9C4-49CE-8C67-944B47276F6A}" dt="2023-10-09T19:59:39.743" v="1" actId="6549"/>
        <pc:sldMkLst>
          <pc:docMk/>
          <pc:sldMk cId="3490690507" sldId="563"/>
        </pc:sldMkLst>
      </pc:sldChg>
      <pc:sldChg chg="del">
        <pc:chgData name="Fabricant, Sam" userId="aca810c6-697c-4ae2-bcbe-9c021c936e9e" providerId="ADAL" clId="{CB7C5724-E9C4-49CE-8C67-944B47276F6A}" dt="2023-10-09T20:00:01.314" v="7" actId="47"/>
        <pc:sldMkLst>
          <pc:docMk/>
          <pc:sldMk cId="2411817991" sldId="565"/>
        </pc:sldMkLst>
      </pc:sldChg>
      <pc:sldChg chg="del">
        <pc:chgData name="Fabricant, Sam" userId="aca810c6-697c-4ae2-bcbe-9c021c936e9e" providerId="ADAL" clId="{CB7C5724-E9C4-49CE-8C67-944B47276F6A}" dt="2023-10-09T20:00:00.387" v="5" actId="47"/>
        <pc:sldMkLst>
          <pc:docMk/>
          <pc:sldMk cId="3227126010" sldId="566"/>
        </pc:sldMkLst>
      </pc:sldChg>
      <pc:sldChg chg="del">
        <pc:chgData name="Fabricant, Sam" userId="aca810c6-697c-4ae2-bcbe-9c021c936e9e" providerId="ADAL" clId="{CB7C5724-E9C4-49CE-8C67-944B47276F6A}" dt="2023-10-09T20:00:01.131" v="6" actId="47"/>
        <pc:sldMkLst>
          <pc:docMk/>
          <pc:sldMk cId="368709546" sldId="568"/>
        </pc:sldMkLst>
      </pc:sldChg>
      <pc:sldChg chg="del">
        <pc:chgData name="Fabricant, Sam" userId="aca810c6-697c-4ae2-bcbe-9c021c936e9e" providerId="ADAL" clId="{CB7C5724-E9C4-49CE-8C67-944B47276F6A}" dt="2023-10-09T20:00:02.797" v="12" actId="47"/>
        <pc:sldMkLst>
          <pc:docMk/>
          <pc:sldMk cId="1679100662" sldId="569"/>
        </pc:sldMkLst>
      </pc:sldChg>
      <pc:sldChg chg="del">
        <pc:chgData name="Fabricant, Sam" userId="aca810c6-697c-4ae2-bcbe-9c021c936e9e" providerId="ADAL" clId="{CB7C5724-E9C4-49CE-8C67-944B47276F6A}" dt="2023-10-09T20:00:01.470" v="8" actId="47"/>
        <pc:sldMkLst>
          <pc:docMk/>
          <pc:sldMk cId="3688278104" sldId="570"/>
        </pc:sldMkLst>
      </pc:sldChg>
      <pc:sldChg chg="del">
        <pc:chgData name="Fabricant, Sam" userId="aca810c6-697c-4ae2-bcbe-9c021c936e9e" providerId="ADAL" clId="{CB7C5724-E9C4-49CE-8C67-944B47276F6A}" dt="2023-10-09T20:00:01.795" v="9" actId="47"/>
        <pc:sldMkLst>
          <pc:docMk/>
          <pc:sldMk cId="355296897" sldId="571"/>
        </pc:sldMkLst>
      </pc:sldChg>
      <pc:sldChg chg="del">
        <pc:chgData name="Fabricant, Sam" userId="aca810c6-697c-4ae2-bcbe-9c021c936e9e" providerId="ADAL" clId="{CB7C5724-E9C4-49CE-8C67-944B47276F6A}" dt="2023-10-09T20:00:02.121" v="10" actId="47"/>
        <pc:sldMkLst>
          <pc:docMk/>
          <pc:sldMk cId="2959712510" sldId="572"/>
        </pc:sldMkLst>
      </pc:sldChg>
      <pc:sldChg chg="del">
        <pc:chgData name="Fabricant, Sam" userId="aca810c6-697c-4ae2-bcbe-9c021c936e9e" providerId="ADAL" clId="{CB7C5724-E9C4-49CE-8C67-944B47276F6A}" dt="2023-10-09T20:00:03.479" v="13" actId="47"/>
        <pc:sldMkLst>
          <pc:docMk/>
          <pc:sldMk cId="1405775735" sldId="574"/>
        </pc:sldMkLst>
      </pc:sldChg>
      <pc:sldChg chg="del">
        <pc:chgData name="Fabricant, Sam" userId="aca810c6-697c-4ae2-bcbe-9c021c936e9e" providerId="ADAL" clId="{CB7C5724-E9C4-49CE-8C67-944B47276F6A}" dt="2023-10-09T20:00:02.450" v="11" actId="47"/>
        <pc:sldMkLst>
          <pc:docMk/>
          <pc:sldMk cId="783490858" sldId="579"/>
        </pc:sldMkLst>
      </pc:sldChg>
      <pc:sldChg chg="modNotesTx">
        <pc:chgData name="Fabricant, Sam" userId="aca810c6-697c-4ae2-bcbe-9c021c936e9e" providerId="ADAL" clId="{CB7C5724-E9C4-49CE-8C67-944B47276F6A}" dt="2023-10-09T19:59:45.050" v="2" actId="6549"/>
        <pc:sldMkLst>
          <pc:docMk/>
          <pc:sldMk cId="3585421173" sldId="581"/>
        </pc:sldMkLst>
      </pc:sldChg>
      <pc:sldChg chg="modNotesTx">
        <pc:chgData name="Fabricant, Sam" userId="aca810c6-697c-4ae2-bcbe-9c021c936e9e" providerId="ADAL" clId="{CB7C5724-E9C4-49CE-8C67-944B47276F6A}" dt="2023-10-09T20:00:07.017" v="14" actId="6549"/>
        <pc:sldMkLst>
          <pc:docMk/>
          <pc:sldMk cId="1775363784" sldId="582"/>
        </pc:sldMkLst>
      </pc:sldChg>
      <pc:sldChg chg="del">
        <pc:chgData name="Fabricant, Sam" userId="aca810c6-697c-4ae2-bcbe-9c021c936e9e" providerId="ADAL" clId="{CB7C5724-E9C4-49CE-8C67-944B47276F6A}" dt="2023-10-09T20:00:00.296" v="4" actId="47"/>
        <pc:sldMkLst>
          <pc:docMk/>
          <pc:sldMk cId="43327654" sldId="585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ercot-my.sharepoint.com/personal/samuel_fabricant_ercot_com/Documents/Documents/Analysis%20Tasks/Frequency%20Deviation%208-17-2023_8-25_2023/For%20PDCWG/8-17-2023%20System%20Summa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8/17/2023 System Frequency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'Frequency, Frequency Deviation'!$C$1</c:f>
              <c:strCache>
                <c:ptCount val="1"/>
                <c:pt idx="0">
                  <c:v>FREQUENCY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xVal>
            <c:numRef>
              <c:f>'Frequency, Frequency Deviation'!$B$422:$B$4501</c:f>
              <c:numCache>
                <c:formatCode>[$-F400]h:mm:ss\ AM/PM</c:formatCode>
                <c:ptCount val="4080"/>
                <c:pt idx="0">
                  <c:v>45155.769444444442</c:v>
                </c:pt>
                <c:pt idx="1">
                  <c:v>45155.769490740742</c:v>
                </c:pt>
                <c:pt idx="2">
                  <c:v>45155.769537037035</c:v>
                </c:pt>
                <c:pt idx="3">
                  <c:v>45155.769583333335</c:v>
                </c:pt>
                <c:pt idx="4">
                  <c:v>45155.769629629627</c:v>
                </c:pt>
                <c:pt idx="5">
                  <c:v>45155.769675925927</c:v>
                </c:pt>
                <c:pt idx="6">
                  <c:v>45155.76972222222</c:v>
                </c:pt>
                <c:pt idx="7">
                  <c:v>45155.769768518519</c:v>
                </c:pt>
                <c:pt idx="8">
                  <c:v>45155.769814814812</c:v>
                </c:pt>
                <c:pt idx="9">
                  <c:v>45155.769861111112</c:v>
                </c:pt>
                <c:pt idx="10">
                  <c:v>45155.769907407404</c:v>
                </c:pt>
                <c:pt idx="11">
                  <c:v>45155.769953703704</c:v>
                </c:pt>
                <c:pt idx="12">
                  <c:v>45155.77</c:v>
                </c:pt>
                <c:pt idx="13">
                  <c:v>45155.770046296297</c:v>
                </c:pt>
                <c:pt idx="14">
                  <c:v>45155.770092592589</c:v>
                </c:pt>
                <c:pt idx="15">
                  <c:v>45155.770138888889</c:v>
                </c:pt>
                <c:pt idx="16">
                  <c:v>45155.770185185182</c:v>
                </c:pt>
                <c:pt idx="17">
                  <c:v>45155.770231481481</c:v>
                </c:pt>
                <c:pt idx="18">
                  <c:v>45155.770277777781</c:v>
                </c:pt>
                <c:pt idx="19">
                  <c:v>45155.770324074074</c:v>
                </c:pt>
                <c:pt idx="20">
                  <c:v>45155.770370370374</c:v>
                </c:pt>
                <c:pt idx="21">
                  <c:v>45155.770416666666</c:v>
                </c:pt>
                <c:pt idx="22">
                  <c:v>45155.770462962966</c:v>
                </c:pt>
                <c:pt idx="23">
                  <c:v>45155.770509259259</c:v>
                </c:pt>
                <c:pt idx="24">
                  <c:v>45155.770555555559</c:v>
                </c:pt>
                <c:pt idx="25">
                  <c:v>45155.770601851851</c:v>
                </c:pt>
                <c:pt idx="26">
                  <c:v>45155.770648148151</c:v>
                </c:pt>
                <c:pt idx="27">
                  <c:v>45155.770694444444</c:v>
                </c:pt>
                <c:pt idx="28">
                  <c:v>45155.770740740743</c:v>
                </c:pt>
                <c:pt idx="29">
                  <c:v>45155.770787037036</c:v>
                </c:pt>
                <c:pt idx="30">
                  <c:v>45155.770833333336</c:v>
                </c:pt>
                <c:pt idx="31">
                  <c:v>45155.770879629628</c:v>
                </c:pt>
                <c:pt idx="32">
                  <c:v>45155.770925925928</c:v>
                </c:pt>
                <c:pt idx="33">
                  <c:v>45155.770972222221</c:v>
                </c:pt>
                <c:pt idx="34">
                  <c:v>45155.771018518521</c:v>
                </c:pt>
                <c:pt idx="35">
                  <c:v>45155.771064814813</c:v>
                </c:pt>
                <c:pt idx="36">
                  <c:v>45155.771111111113</c:v>
                </c:pt>
                <c:pt idx="37">
                  <c:v>45155.771157407406</c:v>
                </c:pt>
                <c:pt idx="38">
                  <c:v>45155.771203703705</c:v>
                </c:pt>
                <c:pt idx="39">
                  <c:v>45155.771249999998</c:v>
                </c:pt>
                <c:pt idx="40">
                  <c:v>45155.771296296298</c:v>
                </c:pt>
                <c:pt idx="41">
                  <c:v>45155.77134259259</c:v>
                </c:pt>
                <c:pt idx="42">
                  <c:v>45155.77138888889</c:v>
                </c:pt>
                <c:pt idx="43">
                  <c:v>45155.771435185183</c:v>
                </c:pt>
                <c:pt idx="44">
                  <c:v>45155.771481481483</c:v>
                </c:pt>
                <c:pt idx="45">
                  <c:v>45155.771527777775</c:v>
                </c:pt>
                <c:pt idx="46">
                  <c:v>45155.771574074075</c:v>
                </c:pt>
                <c:pt idx="47">
                  <c:v>45155.771620370368</c:v>
                </c:pt>
                <c:pt idx="48">
                  <c:v>45155.771666666667</c:v>
                </c:pt>
                <c:pt idx="49">
                  <c:v>45155.77171296296</c:v>
                </c:pt>
                <c:pt idx="50">
                  <c:v>45155.77175925926</c:v>
                </c:pt>
                <c:pt idx="51">
                  <c:v>45155.771805555552</c:v>
                </c:pt>
                <c:pt idx="52">
                  <c:v>45155.771851851852</c:v>
                </c:pt>
                <c:pt idx="53">
                  <c:v>45155.771898148145</c:v>
                </c:pt>
                <c:pt idx="54">
                  <c:v>45155.771944444445</c:v>
                </c:pt>
                <c:pt idx="55">
                  <c:v>45155.771990740737</c:v>
                </c:pt>
                <c:pt idx="56">
                  <c:v>45155.772037037037</c:v>
                </c:pt>
                <c:pt idx="57">
                  <c:v>45155.772083333337</c:v>
                </c:pt>
                <c:pt idx="58">
                  <c:v>45155.772129629629</c:v>
                </c:pt>
                <c:pt idx="59">
                  <c:v>45155.772175925929</c:v>
                </c:pt>
                <c:pt idx="60">
                  <c:v>45155.772222222222</c:v>
                </c:pt>
                <c:pt idx="61">
                  <c:v>45155.772268518522</c:v>
                </c:pt>
                <c:pt idx="62">
                  <c:v>45155.772314814814</c:v>
                </c:pt>
                <c:pt idx="63">
                  <c:v>45155.772361111114</c:v>
                </c:pt>
                <c:pt idx="64">
                  <c:v>45155.772407407407</c:v>
                </c:pt>
                <c:pt idx="65">
                  <c:v>45155.772453703707</c:v>
                </c:pt>
                <c:pt idx="66">
                  <c:v>45155.772499999999</c:v>
                </c:pt>
                <c:pt idx="67">
                  <c:v>45155.772546296299</c:v>
                </c:pt>
                <c:pt idx="68">
                  <c:v>45155.772592592592</c:v>
                </c:pt>
                <c:pt idx="69">
                  <c:v>45155.772638888891</c:v>
                </c:pt>
                <c:pt idx="70">
                  <c:v>45155.772685185184</c:v>
                </c:pt>
                <c:pt idx="71">
                  <c:v>45155.772731481484</c:v>
                </c:pt>
                <c:pt idx="72">
                  <c:v>45155.772777777776</c:v>
                </c:pt>
                <c:pt idx="73">
                  <c:v>45155.772824074076</c:v>
                </c:pt>
                <c:pt idx="74">
                  <c:v>45155.772870370369</c:v>
                </c:pt>
                <c:pt idx="75">
                  <c:v>45155.772916666669</c:v>
                </c:pt>
                <c:pt idx="76">
                  <c:v>45155.772962962961</c:v>
                </c:pt>
                <c:pt idx="77">
                  <c:v>45155.773009259261</c:v>
                </c:pt>
                <c:pt idx="78">
                  <c:v>45155.773055555554</c:v>
                </c:pt>
                <c:pt idx="79">
                  <c:v>45155.773101851853</c:v>
                </c:pt>
                <c:pt idx="80">
                  <c:v>45155.773148148146</c:v>
                </c:pt>
                <c:pt idx="81">
                  <c:v>45155.773194444446</c:v>
                </c:pt>
                <c:pt idx="82">
                  <c:v>45155.773240740738</c:v>
                </c:pt>
                <c:pt idx="83">
                  <c:v>45155.773287037038</c:v>
                </c:pt>
                <c:pt idx="84">
                  <c:v>45155.773333333331</c:v>
                </c:pt>
                <c:pt idx="85">
                  <c:v>45155.773379629631</c:v>
                </c:pt>
                <c:pt idx="86">
                  <c:v>45155.773425925923</c:v>
                </c:pt>
                <c:pt idx="87">
                  <c:v>45155.773472222223</c:v>
                </c:pt>
                <c:pt idx="88">
                  <c:v>45155.773518518516</c:v>
                </c:pt>
                <c:pt idx="89">
                  <c:v>45155.773564814815</c:v>
                </c:pt>
                <c:pt idx="90">
                  <c:v>45155.773611111108</c:v>
                </c:pt>
                <c:pt idx="91">
                  <c:v>45155.773657407408</c:v>
                </c:pt>
                <c:pt idx="92">
                  <c:v>45155.7737037037</c:v>
                </c:pt>
                <c:pt idx="93">
                  <c:v>45155.77375</c:v>
                </c:pt>
                <c:pt idx="94">
                  <c:v>45155.773796296293</c:v>
                </c:pt>
                <c:pt idx="95">
                  <c:v>45155.773842592593</c:v>
                </c:pt>
                <c:pt idx="96">
                  <c:v>45155.773888888885</c:v>
                </c:pt>
                <c:pt idx="97">
                  <c:v>45155.773935185185</c:v>
                </c:pt>
                <c:pt idx="98">
                  <c:v>45155.773981481485</c:v>
                </c:pt>
                <c:pt idx="99">
                  <c:v>45155.774027777778</c:v>
                </c:pt>
                <c:pt idx="100">
                  <c:v>45155.774074074077</c:v>
                </c:pt>
                <c:pt idx="101">
                  <c:v>45155.77412037037</c:v>
                </c:pt>
                <c:pt idx="102">
                  <c:v>45155.77416666667</c:v>
                </c:pt>
                <c:pt idx="103">
                  <c:v>45155.774212962962</c:v>
                </c:pt>
                <c:pt idx="104">
                  <c:v>45155.774259259262</c:v>
                </c:pt>
                <c:pt idx="105">
                  <c:v>45155.774305555555</c:v>
                </c:pt>
                <c:pt idx="106">
                  <c:v>45155.774351851855</c:v>
                </c:pt>
                <c:pt idx="107">
                  <c:v>45155.774398148147</c:v>
                </c:pt>
                <c:pt idx="108">
                  <c:v>45155.774444444447</c:v>
                </c:pt>
                <c:pt idx="109">
                  <c:v>45155.77449074074</c:v>
                </c:pt>
                <c:pt idx="110">
                  <c:v>45155.774537037039</c:v>
                </c:pt>
                <c:pt idx="111">
                  <c:v>45155.774583333332</c:v>
                </c:pt>
                <c:pt idx="112">
                  <c:v>45155.774629629632</c:v>
                </c:pt>
                <c:pt idx="113">
                  <c:v>45155.774675925924</c:v>
                </c:pt>
                <c:pt idx="114">
                  <c:v>45155.774722222224</c:v>
                </c:pt>
                <c:pt idx="115">
                  <c:v>45155.774768518517</c:v>
                </c:pt>
                <c:pt idx="116">
                  <c:v>45155.774814814817</c:v>
                </c:pt>
                <c:pt idx="117">
                  <c:v>45155.774861111109</c:v>
                </c:pt>
                <c:pt idx="118">
                  <c:v>45155.774907407409</c:v>
                </c:pt>
                <c:pt idx="119">
                  <c:v>45155.774953703702</c:v>
                </c:pt>
                <c:pt idx="120">
                  <c:v>45155.775000000001</c:v>
                </c:pt>
                <c:pt idx="121">
                  <c:v>45155.775046296294</c:v>
                </c:pt>
                <c:pt idx="122">
                  <c:v>45155.775092592594</c:v>
                </c:pt>
                <c:pt idx="123">
                  <c:v>45155.775138888886</c:v>
                </c:pt>
                <c:pt idx="124">
                  <c:v>45155.775185185186</c:v>
                </c:pt>
                <c:pt idx="125">
                  <c:v>45155.775231481479</c:v>
                </c:pt>
                <c:pt idx="126">
                  <c:v>45155.775277777779</c:v>
                </c:pt>
                <c:pt idx="127">
                  <c:v>45155.775324074071</c:v>
                </c:pt>
                <c:pt idx="128">
                  <c:v>45155.775370370371</c:v>
                </c:pt>
                <c:pt idx="129">
                  <c:v>45155.775416666664</c:v>
                </c:pt>
                <c:pt idx="130">
                  <c:v>45155.775462962964</c:v>
                </c:pt>
                <c:pt idx="131">
                  <c:v>45155.775509259256</c:v>
                </c:pt>
                <c:pt idx="132">
                  <c:v>45155.775555555556</c:v>
                </c:pt>
                <c:pt idx="133">
                  <c:v>45155.775601851848</c:v>
                </c:pt>
                <c:pt idx="134">
                  <c:v>45155.775648148148</c:v>
                </c:pt>
                <c:pt idx="135">
                  <c:v>45155.775694444441</c:v>
                </c:pt>
                <c:pt idx="136">
                  <c:v>45155.775740740741</c:v>
                </c:pt>
                <c:pt idx="137">
                  <c:v>45155.775787037041</c:v>
                </c:pt>
                <c:pt idx="138">
                  <c:v>45155.775833333333</c:v>
                </c:pt>
                <c:pt idx="139">
                  <c:v>45155.775879629633</c:v>
                </c:pt>
                <c:pt idx="140">
                  <c:v>45155.775925925926</c:v>
                </c:pt>
                <c:pt idx="141">
                  <c:v>45155.775972222225</c:v>
                </c:pt>
                <c:pt idx="142">
                  <c:v>45155.776018518518</c:v>
                </c:pt>
                <c:pt idx="143">
                  <c:v>45155.776064814818</c:v>
                </c:pt>
                <c:pt idx="144">
                  <c:v>45155.77611111111</c:v>
                </c:pt>
                <c:pt idx="145">
                  <c:v>45155.77615740741</c:v>
                </c:pt>
                <c:pt idx="146">
                  <c:v>45155.776203703703</c:v>
                </c:pt>
                <c:pt idx="147">
                  <c:v>45155.776250000003</c:v>
                </c:pt>
                <c:pt idx="148">
                  <c:v>45155.776296296295</c:v>
                </c:pt>
                <c:pt idx="149">
                  <c:v>45155.776342592595</c:v>
                </c:pt>
                <c:pt idx="150">
                  <c:v>45155.776388888888</c:v>
                </c:pt>
                <c:pt idx="151">
                  <c:v>45155.776435185187</c:v>
                </c:pt>
                <c:pt idx="152">
                  <c:v>45155.77648148148</c:v>
                </c:pt>
                <c:pt idx="153">
                  <c:v>45155.77652777778</c:v>
                </c:pt>
                <c:pt idx="154">
                  <c:v>45155.776574074072</c:v>
                </c:pt>
                <c:pt idx="155">
                  <c:v>45155.776620370372</c:v>
                </c:pt>
                <c:pt idx="156">
                  <c:v>45155.776666666665</c:v>
                </c:pt>
                <c:pt idx="157">
                  <c:v>45155.776712962965</c:v>
                </c:pt>
                <c:pt idx="158">
                  <c:v>45155.776759259257</c:v>
                </c:pt>
                <c:pt idx="159">
                  <c:v>45155.776805555557</c:v>
                </c:pt>
                <c:pt idx="160">
                  <c:v>45155.77685185185</c:v>
                </c:pt>
                <c:pt idx="161">
                  <c:v>45155.776898148149</c:v>
                </c:pt>
                <c:pt idx="162">
                  <c:v>45155.776944444442</c:v>
                </c:pt>
                <c:pt idx="163">
                  <c:v>45155.776990740742</c:v>
                </c:pt>
                <c:pt idx="164">
                  <c:v>45155.777037037034</c:v>
                </c:pt>
                <c:pt idx="165">
                  <c:v>45155.777083333334</c:v>
                </c:pt>
                <c:pt idx="166">
                  <c:v>45155.777129629627</c:v>
                </c:pt>
                <c:pt idx="167">
                  <c:v>45155.777175925927</c:v>
                </c:pt>
                <c:pt idx="168">
                  <c:v>45155.777222222219</c:v>
                </c:pt>
                <c:pt idx="169">
                  <c:v>45155.777268518519</c:v>
                </c:pt>
                <c:pt idx="170">
                  <c:v>45155.777314814812</c:v>
                </c:pt>
                <c:pt idx="171">
                  <c:v>45155.777361111112</c:v>
                </c:pt>
                <c:pt idx="172">
                  <c:v>45155.777407407404</c:v>
                </c:pt>
                <c:pt idx="173">
                  <c:v>45155.777453703704</c:v>
                </c:pt>
                <c:pt idx="174">
                  <c:v>45155.777499999997</c:v>
                </c:pt>
                <c:pt idx="175">
                  <c:v>45155.777546296296</c:v>
                </c:pt>
                <c:pt idx="176">
                  <c:v>45155.777592592596</c:v>
                </c:pt>
                <c:pt idx="177">
                  <c:v>45155.777638888889</c:v>
                </c:pt>
                <c:pt idx="178">
                  <c:v>45155.777685185189</c:v>
                </c:pt>
                <c:pt idx="179">
                  <c:v>45155.777731481481</c:v>
                </c:pt>
                <c:pt idx="180">
                  <c:v>45155.777777777781</c:v>
                </c:pt>
                <c:pt idx="181">
                  <c:v>45155.777824074074</c:v>
                </c:pt>
                <c:pt idx="182">
                  <c:v>45155.777870370373</c:v>
                </c:pt>
                <c:pt idx="183">
                  <c:v>45155.777916666666</c:v>
                </c:pt>
                <c:pt idx="184">
                  <c:v>45155.777962962966</c:v>
                </c:pt>
                <c:pt idx="185">
                  <c:v>45155.778009259258</c:v>
                </c:pt>
                <c:pt idx="186">
                  <c:v>45155.778055555558</c:v>
                </c:pt>
                <c:pt idx="187">
                  <c:v>45155.778101851851</c:v>
                </c:pt>
                <c:pt idx="188">
                  <c:v>45155.778148148151</c:v>
                </c:pt>
                <c:pt idx="189">
                  <c:v>45155.778194444443</c:v>
                </c:pt>
                <c:pt idx="190">
                  <c:v>45155.778240740743</c:v>
                </c:pt>
                <c:pt idx="191">
                  <c:v>45155.778287037036</c:v>
                </c:pt>
                <c:pt idx="192">
                  <c:v>45155.778333333335</c:v>
                </c:pt>
                <c:pt idx="193">
                  <c:v>45155.778379629628</c:v>
                </c:pt>
                <c:pt idx="194">
                  <c:v>45155.778425925928</c:v>
                </c:pt>
                <c:pt idx="195">
                  <c:v>45155.77847222222</c:v>
                </c:pt>
                <c:pt idx="196">
                  <c:v>45155.77851851852</c:v>
                </c:pt>
                <c:pt idx="197">
                  <c:v>45155.778564814813</c:v>
                </c:pt>
                <c:pt idx="198">
                  <c:v>45155.778611111113</c:v>
                </c:pt>
                <c:pt idx="199">
                  <c:v>45155.778657407405</c:v>
                </c:pt>
                <c:pt idx="200">
                  <c:v>45155.778703703705</c:v>
                </c:pt>
                <c:pt idx="201">
                  <c:v>45155.778749999998</c:v>
                </c:pt>
                <c:pt idx="202">
                  <c:v>45155.778796296298</c:v>
                </c:pt>
                <c:pt idx="203">
                  <c:v>45155.77884259259</c:v>
                </c:pt>
                <c:pt idx="204">
                  <c:v>45155.77888888889</c:v>
                </c:pt>
                <c:pt idx="205">
                  <c:v>45155.778935185182</c:v>
                </c:pt>
                <c:pt idx="206">
                  <c:v>45155.778981481482</c:v>
                </c:pt>
                <c:pt idx="207">
                  <c:v>45155.779027777775</c:v>
                </c:pt>
                <c:pt idx="208">
                  <c:v>45155.779074074075</c:v>
                </c:pt>
                <c:pt idx="209">
                  <c:v>45155.779120370367</c:v>
                </c:pt>
                <c:pt idx="210">
                  <c:v>45155.779166666667</c:v>
                </c:pt>
                <c:pt idx="211">
                  <c:v>45155.77921296296</c:v>
                </c:pt>
                <c:pt idx="212">
                  <c:v>45155.77925925926</c:v>
                </c:pt>
                <c:pt idx="213">
                  <c:v>45155.779305555552</c:v>
                </c:pt>
                <c:pt idx="214">
                  <c:v>45155.779351851852</c:v>
                </c:pt>
                <c:pt idx="215">
                  <c:v>45155.779398148145</c:v>
                </c:pt>
                <c:pt idx="216">
                  <c:v>45155.779444444444</c:v>
                </c:pt>
                <c:pt idx="217">
                  <c:v>45155.779490740744</c:v>
                </c:pt>
                <c:pt idx="218">
                  <c:v>45155.779537037037</c:v>
                </c:pt>
                <c:pt idx="219">
                  <c:v>45155.779583333337</c:v>
                </c:pt>
                <c:pt idx="220">
                  <c:v>45155.779629629629</c:v>
                </c:pt>
                <c:pt idx="221">
                  <c:v>45155.779675925929</c:v>
                </c:pt>
                <c:pt idx="222">
                  <c:v>45155.779722222222</c:v>
                </c:pt>
                <c:pt idx="223">
                  <c:v>45155.779768518521</c:v>
                </c:pt>
                <c:pt idx="224">
                  <c:v>45155.779814814814</c:v>
                </c:pt>
                <c:pt idx="225">
                  <c:v>45155.779861111114</c:v>
                </c:pt>
                <c:pt idx="226">
                  <c:v>45155.779907407406</c:v>
                </c:pt>
                <c:pt idx="227">
                  <c:v>45155.779953703706</c:v>
                </c:pt>
                <c:pt idx="228">
                  <c:v>45155.78</c:v>
                </c:pt>
                <c:pt idx="229">
                  <c:v>45155.780046296299</c:v>
                </c:pt>
                <c:pt idx="230">
                  <c:v>45155.780092592591</c:v>
                </c:pt>
                <c:pt idx="231">
                  <c:v>45155.780138888891</c:v>
                </c:pt>
                <c:pt idx="232">
                  <c:v>45155.780185185184</c:v>
                </c:pt>
                <c:pt idx="233">
                  <c:v>45155.780231481483</c:v>
                </c:pt>
                <c:pt idx="234">
                  <c:v>45155.780277777776</c:v>
                </c:pt>
                <c:pt idx="235">
                  <c:v>45155.780324074076</c:v>
                </c:pt>
                <c:pt idx="236">
                  <c:v>45155.780370370368</c:v>
                </c:pt>
                <c:pt idx="237">
                  <c:v>45155.780416666668</c:v>
                </c:pt>
                <c:pt idx="238">
                  <c:v>45155.780462962961</c:v>
                </c:pt>
                <c:pt idx="239">
                  <c:v>45155.780509259261</c:v>
                </c:pt>
                <c:pt idx="240">
                  <c:v>45155.780555555553</c:v>
                </c:pt>
                <c:pt idx="241">
                  <c:v>45155.780601851853</c:v>
                </c:pt>
                <c:pt idx="242">
                  <c:v>45155.780648148146</c:v>
                </c:pt>
                <c:pt idx="243">
                  <c:v>45155.780694444446</c:v>
                </c:pt>
                <c:pt idx="244">
                  <c:v>45155.780740740738</c:v>
                </c:pt>
                <c:pt idx="245">
                  <c:v>45155.780787037038</c:v>
                </c:pt>
                <c:pt idx="246">
                  <c:v>45155.780833333331</c:v>
                </c:pt>
                <c:pt idx="247">
                  <c:v>45155.78087962963</c:v>
                </c:pt>
                <c:pt idx="248">
                  <c:v>45155.780925925923</c:v>
                </c:pt>
                <c:pt idx="249">
                  <c:v>45155.780972222223</c:v>
                </c:pt>
                <c:pt idx="250">
                  <c:v>45155.781018518515</c:v>
                </c:pt>
                <c:pt idx="251">
                  <c:v>45155.781064814815</c:v>
                </c:pt>
                <c:pt idx="252">
                  <c:v>45155.781111111108</c:v>
                </c:pt>
                <c:pt idx="253">
                  <c:v>45155.781157407408</c:v>
                </c:pt>
                <c:pt idx="254">
                  <c:v>45155.7812037037</c:v>
                </c:pt>
                <c:pt idx="255">
                  <c:v>45155.78125</c:v>
                </c:pt>
                <c:pt idx="256">
                  <c:v>45155.7812962963</c:v>
                </c:pt>
                <c:pt idx="257">
                  <c:v>45155.781342592592</c:v>
                </c:pt>
                <c:pt idx="258">
                  <c:v>45155.781388888892</c:v>
                </c:pt>
                <c:pt idx="259">
                  <c:v>45155.781435185185</c:v>
                </c:pt>
                <c:pt idx="260">
                  <c:v>45155.781481481485</c:v>
                </c:pt>
                <c:pt idx="261">
                  <c:v>45155.781527777777</c:v>
                </c:pt>
                <c:pt idx="262">
                  <c:v>45155.781574074077</c:v>
                </c:pt>
                <c:pt idx="263">
                  <c:v>45155.78162037037</c:v>
                </c:pt>
                <c:pt idx="264">
                  <c:v>45155.781666666669</c:v>
                </c:pt>
                <c:pt idx="265">
                  <c:v>45155.781712962962</c:v>
                </c:pt>
                <c:pt idx="266">
                  <c:v>45155.781759259262</c:v>
                </c:pt>
                <c:pt idx="267">
                  <c:v>45155.781805555554</c:v>
                </c:pt>
                <c:pt idx="268">
                  <c:v>45155.781851851854</c:v>
                </c:pt>
                <c:pt idx="269">
                  <c:v>45155.781898148147</c:v>
                </c:pt>
                <c:pt idx="270">
                  <c:v>45155.781944444447</c:v>
                </c:pt>
                <c:pt idx="271">
                  <c:v>45155.781990740739</c:v>
                </c:pt>
                <c:pt idx="272">
                  <c:v>45155.782037037039</c:v>
                </c:pt>
                <c:pt idx="273">
                  <c:v>45155.782083333332</c:v>
                </c:pt>
                <c:pt idx="274">
                  <c:v>45155.782129629632</c:v>
                </c:pt>
                <c:pt idx="275">
                  <c:v>45155.782175925924</c:v>
                </c:pt>
                <c:pt idx="276">
                  <c:v>45155.782222222224</c:v>
                </c:pt>
                <c:pt idx="277">
                  <c:v>45155.782268518517</c:v>
                </c:pt>
                <c:pt idx="278">
                  <c:v>45155.782314814816</c:v>
                </c:pt>
                <c:pt idx="279">
                  <c:v>45155.782361111109</c:v>
                </c:pt>
                <c:pt idx="280">
                  <c:v>45155.782407407409</c:v>
                </c:pt>
                <c:pt idx="281">
                  <c:v>45155.782453703701</c:v>
                </c:pt>
                <c:pt idx="282">
                  <c:v>45155.782500000001</c:v>
                </c:pt>
                <c:pt idx="283">
                  <c:v>45155.782546296294</c:v>
                </c:pt>
                <c:pt idx="284">
                  <c:v>45155.782592592594</c:v>
                </c:pt>
                <c:pt idx="285">
                  <c:v>45155.782638888886</c:v>
                </c:pt>
                <c:pt idx="286">
                  <c:v>45155.782685185186</c:v>
                </c:pt>
                <c:pt idx="287">
                  <c:v>45155.782731481479</c:v>
                </c:pt>
                <c:pt idx="288">
                  <c:v>45155.782777777778</c:v>
                </c:pt>
                <c:pt idx="289">
                  <c:v>45155.782824074071</c:v>
                </c:pt>
                <c:pt idx="290">
                  <c:v>45155.782870370371</c:v>
                </c:pt>
                <c:pt idx="291">
                  <c:v>45155.782916666663</c:v>
                </c:pt>
                <c:pt idx="292">
                  <c:v>45155.782962962963</c:v>
                </c:pt>
                <c:pt idx="293">
                  <c:v>45155.783009259256</c:v>
                </c:pt>
                <c:pt idx="294">
                  <c:v>45155.783055555556</c:v>
                </c:pt>
                <c:pt idx="295">
                  <c:v>45155.783101851855</c:v>
                </c:pt>
                <c:pt idx="296">
                  <c:v>45155.783148148148</c:v>
                </c:pt>
                <c:pt idx="297">
                  <c:v>45155.783194444448</c:v>
                </c:pt>
                <c:pt idx="298">
                  <c:v>45155.78324074074</c:v>
                </c:pt>
                <c:pt idx="299">
                  <c:v>45155.78328703704</c:v>
                </c:pt>
                <c:pt idx="300">
                  <c:v>45155.783333333333</c:v>
                </c:pt>
                <c:pt idx="301">
                  <c:v>45155.783379629633</c:v>
                </c:pt>
                <c:pt idx="302">
                  <c:v>45155.783425925925</c:v>
                </c:pt>
                <c:pt idx="303">
                  <c:v>45155.783472222225</c:v>
                </c:pt>
                <c:pt idx="304">
                  <c:v>45155.783518518518</c:v>
                </c:pt>
                <c:pt idx="305">
                  <c:v>45155.783564814818</c:v>
                </c:pt>
                <c:pt idx="306">
                  <c:v>45155.78361111111</c:v>
                </c:pt>
                <c:pt idx="307">
                  <c:v>45155.78365740741</c:v>
                </c:pt>
                <c:pt idx="308">
                  <c:v>45155.783703703702</c:v>
                </c:pt>
                <c:pt idx="309">
                  <c:v>45155.783750000002</c:v>
                </c:pt>
                <c:pt idx="310">
                  <c:v>45155.783796296295</c:v>
                </c:pt>
                <c:pt idx="311">
                  <c:v>45155.783842592595</c:v>
                </c:pt>
                <c:pt idx="312">
                  <c:v>45155.783888888887</c:v>
                </c:pt>
                <c:pt idx="313">
                  <c:v>45155.783935185187</c:v>
                </c:pt>
                <c:pt idx="314">
                  <c:v>45155.78398148148</c:v>
                </c:pt>
                <c:pt idx="315">
                  <c:v>45155.78402777778</c:v>
                </c:pt>
                <c:pt idx="316">
                  <c:v>45155.784074074072</c:v>
                </c:pt>
                <c:pt idx="317">
                  <c:v>45155.784120370372</c:v>
                </c:pt>
                <c:pt idx="318">
                  <c:v>45155.784166666665</c:v>
                </c:pt>
                <c:pt idx="319">
                  <c:v>45155.784212962964</c:v>
                </c:pt>
                <c:pt idx="320">
                  <c:v>45155.784259259257</c:v>
                </c:pt>
                <c:pt idx="321">
                  <c:v>45155.784305555557</c:v>
                </c:pt>
                <c:pt idx="322">
                  <c:v>45155.784351851849</c:v>
                </c:pt>
                <c:pt idx="323">
                  <c:v>45155.784398148149</c:v>
                </c:pt>
                <c:pt idx="324">
                  <c:v>45155.784444444442</c:v>
                </c:pt>
                <c:pt idx="325">
                  <c:v>45155.784490740742</c:v>
                </c:pt>
                <c:pt idx="326">
                  <c:v>45155.784537037034</c:v>
                </c:pt>
                <c:pt idx="327">
                  <c:v>45155.784583333334</c:v>
                </c:pt>
                <c:pt idx="328">
                  <c:v>45155.784629629627</c:v>
                </c:pt>
                <c:pt idx="329">
                  <c:v>45155.784675925926</c:v>
                </c:pt>
                <c:pt idx="330">
                  <c:v>45155.784722222219</c:v>
                </c:pt>
                <c:pt idx="331">
                  <c:v>45155.784768518519</c:v>
                </c:pt>
                <c:pt idx="332">
                  <c:v>45155.784814814811</c:v>
                </c:pt>
                <c:pt idx="333">
                  <c:v>45155.784861111111</c:v>
                </c:pt>
                <c:pt idx="334">
                  <c:v>45155.784907407404</c:v>
                </c:pt>
                <c:pt idx="335">
                  <c:v>45155.784953703704</c:v>
                </c:pt>
                <c:pt idx="336">
                  <c:v>45155.785000000003</c:v>
                </c:pt>
                <c:pt idx="337">
                  <c:v>45155.785046296296</c:v>
                </c:pt>
                <c:pt idx="338">
                  <c:v>45155.785092592596</c:v>
                </c:pt>
                <c:pt idx="339">
                  <c:v>45155.785138888888</c:v>
                </c:pt>
                <c:pt idx="340">
                  <c:v>45155.785185185188</c:v>
                </c:pt>
                <c:pt idx="341">
                  <c:v>45155.785231481481</c:v>
                </c:pt>
                <c:pt idx="342">
                  <c:v>45155.785277777781</c:v>
                </c:pt>
                <c:pt idx="343">
                  <c:v>45155.785324074073</c:v>
                </c:pt>
                <c:pt idx="344">
                  <c:v>45155.785370370373</c:v>
                </c:pt>
                <c:pt idx="345">
                  <c:v>45155.785416666666</c:v>
                </c:pt>
                <c:pt idx="346">
                  <c:v>45155.785462962966</c:v>
                </c:pt>
                <c:pt idx="347">
                  <c:v>45155.785509259258</c:v>
                </c:pt>
                <c:pt idx="348">
                  <c:v>45155.785555555558</c:v>
                </c:pt>
                <c:pt idx="349">
                  <c:v>45155.785601851851</c:v>
                </c:pt>
                <c:pt idx="350">
                  <c:v>45155.78564814815</c:v>
                </c:pt>
                <c:pt idx="351">
                  <c:v>45155.785694444443</c:v>
                </c:pt>
                <c:pt idx="352">
                  <c:v>45155.785740740743</c:v>
                </c:pt>
                <c:pt idx="353">
                  <c:v>45155.785787037035</c:v>
                </c:pt>
                <c:pt idx="354">
                  <c:v>45155.785833333335</c:v>
                </c:pt>
                <c:pt idx="355">
                  <c:v>45155.785879629628</c:v>
                </c:pt>
                <c:pt idx="356">
                  <c:v>45155.785925925928</c:v>
                </c:pt>
                <c:pt idx="357">
                  <c:v>45155.78597222222</c:v>
                </c:pt>
                <c:pt idx="358">
                  <c:v>45155.78601851852</c:v>
                </c:pt>
                <c:pt idx="359">
                  <c:v>45155.786064814813</c:v>
                </c:pt>
                <c:pt idx="360">
                  <c:v>45155.786111111112</c:v>
                </c:pt>
                <c:pt idx="361">
                  <c:v>45155.786157407405</c:v>
                </c:pt>
                <c:pt idx="362">
                  <c:v>45155.786203703705</c:v>
                </c:pt>
                <c:pt idx="363">
                  <c:v>45155.786249999997</c:v>
                </c:pt>
                <c:pt idx="364">
                  <c:v>45155.786296296297</c:v>
                </c:pt>
                <c:pt idx="365">
                  <c:v>45155.78634259259</c:v>
                </c:pt>
                <c:pt idx="366">
                  <c:v>45155.78638888889</c:v>
                </c:pt>
                <c:pt idx="367">
                  <c:v>45155.786435185182</c:v>
                </c:pt>
                <c:pt idx="368">
                  <c:v>45155.786481481482</c:v>
                </c:pt>
                <c:pt idx="369">
                  <c:v>45155.786527777775</c:v>
                </c:pt>
                <c:pt idx="370">
                  <c:v>45155.786574074074</c:v>
                </c:pt>
                <c:pt idx="371">
                  <c:v>45155.786620370367</c:v>
                </c:pt>
                <c:pt idx="372">
                  <c:v>45155.786666666667</c:v>
                </c:pt>
                <c:pt idx="373">
                  <c:v>45155.786712962959</c:v>
                </c:pt>
                <c:pt idx="374">
                  <c:v>45155.786759259259</c:v>
                </c:pt>
                <c:pt idx="375">
                  <c:v>45155.786805555559</c:v>
                </c:pt>
                <c:pt idx="376">
                  <c:v>45155.786851851852</c:v>
                </c:pt>
                <c:pt idx="377">
                  <c:v>45155.786898148152</c:v>
                </c:pt>
                <c:pt idx="378">
                  <c:v>45155.786944444444</c:v>
                </c:pt>
                <c:pt idx="379">
                  <c:v>45155.786990740744</c:v>
                </c:pt>
                <c:pt idx="380">
                  <c:v>45155.787037037036</c:v>
                </c:pt>
                <c:pt idx="381">
                  <c:v>45155.787083333336</c:v>
                </c:pt>
                <c:pt idx="382">
                  <c:v>45155.787129629629</c:v>
                </c:pt>
                <c:pt idx="383">
                  <c:v>45155.787175925929</c:v>
                </c:pt>
                <c:pt idx="384">
                  <c:v>45155.787222222221</c:v>
                </c:pt>
                <c:pt idx="385">
                  <c:v>45155.787268518521</c:v>
                </c:pt>
                <c:pt idx="386">
                  <c:v>45155.787314814814</c:v>
                </c:pt>
                <c:pt idx="387">
                  <c:v>45155.787361111114</c:v>
                </c:pt>
                <c:pt idx="388">
                  <c:v>45155.787407407406</c:v>
                </c:pt>
                <c:pt idx="389">
                  <c:v>45155.787453703706</c:v>
                </c:pt>
                <c:pt idx="390">
                  <c:v>45155.787499999999</c:v>
                </c:pt>
                <c:pt idx="391">
                  <c:v>45155.787546296298</c:v>
                </c:pt>
                <c:pt idx="392">
                  <c:v>45155.787592592591</c:v>
                </c:pt>
                <c:pt idx="393">
                  <c:v>45155.787638888891</c:v>
                </c:pt>
                <c:pt idx="394">
                  <c:v>45155.787685185183</c:v>
                </c:pt>
                <c:pt idx="395">
                  <c:v>45155.787731481483</c:v>
                </c:pt>
                <c:pt idx="396">
                  <c:v>45155.787777777776</c:v>
                </c:pt>
                <c:pt idx="397">
                  <c:v>45155.787824074076</c:v>
                </c:pt>
                <c:pt idx="398">
                  <c:v>45155.787870370368</c:v>
                </c:pt>
                <c:pt idx="399">
                  <c:v>45155.787916666668</c:v>
                </c:pt>
                <c:pt idx="400">
                  <c:v>45155.787962962961</c:v>
                </c:pt>
                <c:pt idx="401">
                  <c:v>45155.78800925926</c:v>
                </c:pt>
                <c:pt idx="402">
                  <c:v>45155.788055555553</c:v>
                </c:pt>
                <c:pt idx="403">
                  <c:v>45155.788101851853</c:v>
                </c:pt>
                <c:pt idx="404">
                  <c:v>45155.788148148145</c:v>
                </c:pt>
                <c:pt idx="405">
                  <c:v>45155.788194444445</c:v>
                </c:pt>
                <c:pt idx="406">
                  <c:v>45155.788240740738</c:v>
                </c:pt>
                <c:pt idx="407">
                  <c:v>45155.788287037038</c:v>
                </c:pt>
                <c:pt idx="408">
                  <c:v>45155.78833333333</c:v>
                </c:pt>
                <c:pt idx="409">
                  <c:v>45155.78837962963</c:v>
                </c:pt>
                <c:pt idx="410">
                  <c:v>45155.788425925923</c:v>
                </c:pt>
                <c:pt idx="411">
                  <c:v>45155.788472222222</c:v>
                </c:pt>
                <c:pt idx="412">
                  <c:v>45155.788518518515</c:v>
                </c:pt>
                <c:pt idx="413">
                  <c:v>45155.788564814815</c:v>
                </c:pt>
                <c:pt idx="414">
                  <c:v>45155.788611111115</c:v>
                </c:pt>
                <c:pt idx="415">
                  <c:v>45155.788657407407</c:v>
                </c:pt>
                <c:pt idx="416">
                  <c:v>45155.788703703707</c:v>
                </c:pt>
                <c:pt idx="417">
                  <c:v>45155.78875</c:v>
                </c:pt>
                <c:pt idx="418">
                  <c:v>45155.7887962963</c:v>
                </c:pt>
                <c:pt idx="419">
                  <c:v>45155.788842592592</c:v>
                </c:pt>
                <c:pt idx="420">
                  <c:v>45155.788888888892</c:v>
                </c:pt>
                <c:pt idx="421">
                  <c:v>45155.788935185185</c:v>
                </c:pt>
                <c:pt idx="422">
                  <c:v>45155.788981481484</c:v>
                </c:pt>
                <c:pt idx="423">
                  <c:v>45155.789027777777</c:v>
                </c:pt>
                <c:pt idx="424">
                  <c:v>45155.789074074077</c:v>
                </c:pt>
                <c:pt idx="425">
                  <c:v>45155.789120370369</c:v>
                </c:pt>
                <c:pt idx="426">
                  <c:v>45155.789166666669</c:v>
                </c:pt>
                <c:pt idx="427">
                  <c:v>45155.789212962962</c:v>
                </c:pt>
                <c:pt idx="428">
                  <c:v>45155.789259259262</c:v>
                </c:pt>
                <c:pt idx="429">
                  <c:v>45155.789305555554</c:v>
                </c:pt>
                <c:pt idx="430">
                  <c:v>45155.789351851854</c:v>
                </c:pt>
                <c:pt idx="431">
                  <c:v>45155.789398148147</c:v>
                </c:pt>
                <c:pt idx="432">
                  <c:v>45155.789444444446</c:v>
                </c:pt>
                <c:pt idx="433">
                  <c:v>45155.789490740739</c:v>
                </c:pt>
                <c:pt idx="434">
                  <c:v>45155.789537037039</c:v>
                </c:pt>
                <c:pt idx="435">
                  <c:v>45155.789583333331</c:v>
                </c:pt>
                <c:pt idx="436">
                  <c:v>45155.789629629631</c:v>
                </c:pt>
                <c:pt idx="437">
                  <c:v>45155.789675925924</c:v>
                </c:pt>
                <c:pt idx="438">
                  <c:v>45155.789722222224</c:v>
                </c:pt>
                <c:pt idx="439">
                  <c:v>45155.789768518516</c:v>
                </c:pt>
                <c:pt idx="440">
                  <c:v>45155.789814814816</c:v>
                </c:pt>
                <c:pt idx="441">
                  <c:v>45155.789861111109</c:v>
                </c:pt>
                <c:pt idx="442">
                  <c:v>45155.789907407408</c:v>
                </c:pt>
                <c:pt idx="443">
                  <c:v>45155.789953703701</c:v>
                </c:pt>
                <c:pt idx="444">
                  <c:v>45155.79</c:v>
                </c:pt>
                <c:pt idx="445">
                  <c:v>45155.790046296293</c:v>
                </c:pt>
                <c:pt idx="446">
                  <c:v>45155.790092592593</c:v>
                </c:pt>
                <c:pt idx="447">
                  <c:v>45155.790138888886</c:v>
                </c:pt>
                <c:pt idx="448">
                  <c:v>45155.790185185186</c:v>
                </c:pt>
                <c:pt idx="449">
                  <c:v>45155.790231481478</c:v>
                </c:pt>
                <c:pt idx="450">
                  <c:v>45155.790277777778</c:v>
                </c:pt>
                <c:pt idx="451">
                  <c:v>45155.790324074071</c:v>
                </c:pt>
                <c:pt idx="452">
                  <c:v>45155.790370370371</c:v>
                </c:pt>
                <c:pt idx="453">
                  <c:v>45155.790416666663</c:v>
                </c:pt>
                <c:pt idx="454">
                  <c:v>45155.790462962963</c:v>
                </c:pt>
                <c:pt idx="455">
                  <c:v>45155.790509259263</c:v>
                </c:pt>
                <c:pt idx="456">
                  <c:v>45155.790555555555</c:v>
                </c:pt>
                <c:pt idx="457">
                  <c:v>45155.790601851855</c:v>
                </c:pt>
                <c:pt idx="458">
                  <c:v>45155.790648148148</c:v>
                </c:pt>
                <c:pt idx="459">
                  <c:v>45155.790694444448</c:v>
                </c:pt>
                <c:pt idx="460">
                  <c:v>45155.79074074074</c:v>
                </c:pt>
                <c:pt idx="461">
                  <c:v>45155.79078703704</c:v>
                </c:pt>
                <c:pt idx="462">
                  <c:v>45155.790833333333</c:v>
                </c:pt>
                <c:pt idx="463">
                  <c:v>45155.790879629632</c:v>
                </c:pt>
                <c:pt idx="464">
                  <c:v>45155.790925925925</c:v>
                </c:pt>
                <c:pt idx="465">
                  <c:v>45155.790972222225</c:v>
                </c:pt>
                <c:pt idx="466">
                  <c:v>45155.791018518517</c:v>
                </c:pt>
                <c:pt idx="467">
                  <c:v>45155.791064814817</c:v>
                </c:pt>
                <c:pt idx="468">
                  <c:v>45155.79111111111</c:v>
                </c:pt>
                <c:pt idx="469">
                  <c:v>45155.79115740741</c:v>
                </c:pt>
                <c:pt idx="470">
                  <c:v>45155.791203703702</c:v>
                </c:pt>
                <c:pt idx="471">
                  <c:v>45155.791250000002</c:v>
                </c:pt>
                <c:pt idx="472">
                  <c:v>45155.791296296295</c:v>
                </c:pt>
                <c:pt idx="473">
                  <c:v>45155.791342592594</c:v>
                </c:pt>
                <c:pt idx="474">
                  <c:v>45155.791388888887</c:v>
                </c:pt>
                <c:pt idx="475">
                  <c:v>45155.791435185187</c:v>
                </c:pt>
                <c:pt idx="476">
                  <c:v>45155.791481481479</c:v>
                </c:pt>
                <c:pt idx="477">
                  <c:v>45155.791527777779</c:v>
                </c:pt>
                <c:pt idx="478">
                  <c:v>45155.791574074072</c:v>
                </c:pt>
                <c:pt idx="479">
                  <c:v>45155.791620370372</c:v>
                </c:pt>
                <c:pt idx="480">
                  <c:v>45155.791666666664</c:v>
                </c:pt>
                <c:pt idx="481">
                  <c:v>45155.791712962964</c:v>
                </c:pt>
                <c:pt idx="482">
                  <c:v>45155.791759259257</c:v>
                </c:pt>
                <c:pt idx="483">
                  <c:v>45155.791805555556</c:v>
                </c:pt>
                <c:pt idx="484">
                  <c:v>45155.791851851849</c:v>
                </c:pt>
                <c:pt idx="485">
                  <c:v>45155.791898148149</c:v>
                </c:pt>
                <c:pt idx="486">
                  <c:v>45155.791944444441</c:v>
                </c:pt>
                <c:pt idx="487">
                  <c:v>45155.791990740741</c:v>
                </c:pt>
                <c:pt idx="488">
                  <c:v>45155.792037037034</c:v>
                </c:pt>
                <c:pt idx="489">
                  <c:v>45155.792083333334</c:v>
                </c:pt>
                <c:pt idx="490">
                  <c:v>45155.792129629626</c:v>
                </c:pt>
                <c:pt idx="491">
                  <c:v>45155.792175925926</c:v>
                </c:pt>
                <c:pt idx="492">
                  <c:v>45155.792222222219</c:v>
                </c:pt>
                <c:pt idx="493">
                  <c:v>45155.792268518519</c:v>
                </c:pt>
                <c:pt idx="494">
                  <c:v>45155.792314814818</c:v>
                </c:pt>
                <c:pt idx="495">
                  <c:v>45155.792361111111</c:v>
                </c:pt>
                <c:pt idx="496">
                  <c:v>45155.792407407411</c:v>
                </c:pt>
                <c:pt idx="497">
                  <c:v>45155.792453703703</c:v>
                </c:pt>
                <c:pt idx="498">
                  <c:v>45155.792500000003</c:v>
                </c:pt>
                <c:pt idx="499">
                  <c:v>45155.792546296296</c:v>
                </c:pt>
                <c:pt idx="500">
                  <c:v>45155.792592592596</c:v>
                </c:pt>
                <c:pt idx="501">
                  <c:v>45155.792638888888</c:v>
                </c:pt>
                <c:pt idx="502">
                  <c:v>45155.792685185188</c:v>
                </c:pt>
                <c:pt idx="503">
                  <c:v>45155.792731481481</c:v>
                </c:pt>
                <c:pt idx="504">
                  <c:v>45155.79277777778</c:v>
                </c:pt>
                <c:pt idx="505">
                  <c:v>45155.792824074073</c:v>
                </c:pt>
                <c:pt idx="506">
                  <c:v>45155.792870370373</c:v>
                </c:pt>
                <c:pt idx="507">
                  <c:v>45155.792916666665</c:v>
                </c:pt>
                <c:pt idx="508">
                  <c:v>45155.792962962965</c:v>
                </c:pt>
                <c:pt idx="509">
                  <c:v>45155.793009259258</c:v>
                </c:pt>
                <c:pt idx="510">
                  <c:v>45155.793055555558</c:v>
                </c:pt>
                <c:pt idx="511">
                  <c:v>45155.79310185185</c:v>
                </c:pt>
                <c:pt idx="512">
                  <c:v>45155.79314814815</c:v>
                </c:pt>
                <c:pt idx="513">
                  <c:v>45155.793194444443</c:v>
                </c:pt>
                <c:pt idx="514">
                  <c:v>45155.793240740742</c:v>
                </c:pt>
                <c:pt idx="515">
                  <c:v>45155.793287037035</c:v>
                </c:pt>
                <c:pt idx="516">
                  <c:v>45155.793333333335</c:v>
                </c:pt>
                <c:pt idx="517">
                  <c:v>45155.793379629627</c:v>
                </c:pt>
                <c:pt idx="518">
                  <c:v>45155.793425925927</c:v>
                </c:pt>
                <c:pt idx="519">
                  <c:v>45155.79347222222</c:v>
                </c:pt>
                <c:pt idx="520">
                  <c:v>45155.79351851852</c:v>
                </c:pt>
                <c:pt idx="521">
                  <c:v>45155.793564814812</c:v>
                </c:pt>
                <c:pt idx="522">
                  <c:v>45155.793611111112</c:v>
                </c:pt>
                <c:pt idx="523">
                  <c:v>45155.793657407405</c:v>
                </c:pt>
                <c:pt idx="524">
                  <c:v>45155.793703703705</c:v>
                </c:pt>
                <c:pt idx="525">
                  <c:v>45155.793749999997</c:v>
                </c:pt>
                <c:pt idx="526">
                  <c:v>45155.793796296297</c:v>
                </c:pt>
                <c:pt idx="527">
                  <c:v>45155.793842592589</c:v>
                </c:pt>
                <c:pt idx="528">
                  <c:v>45155.793888888889</c:v>
                </c:pt>
                <c:pt idx="529">
                  <c:v>45155.793935185182</c:v>
                </c:pt>
                <c:pt idx="530">
                  <c:v>45155.793981481482</c:v>
                </c:pt>
                <c:pt idx="531">
                  <c:v>45155.794027777774</c:v>
                </c:pt>
                <c:pt idx="532">
                  <c:v>45155.794074074074</c:v>
                </c:pt>
                <c:pt idx="533">
                  <c:v>45155.794120370374</c:v>
                </c:pt>
                <c:pt idx="534">
                  <c:v>45155.794166666667</c:v>
                </c:pt>
                <c:pt idx="535">
                  <c:v>45155.794212962966</c:v>
                </c:pt>
                <c:pt idx="536">
                  <c:v>45155.794259259259</c:v>
                </c:pt>
                <c:pt idx="537">
                  <c:v>45155.794305555559</c:v>
                </c:pt>
                <c:pt idx="538">
                  <c:v>45155.794351851851</c:v>
                </c:pt>
                <c:pt idx="539">
                  <c:v>45155.794398148151</c:v>
                </c:pt>
                <c:pt idx="540">
                  <c:v>45155.794444444444</c:v>
                </c:pt>
                <c:pt idx="541">
                  <c:v>45155.794490740744</c:v>
                </c:pt>
                <c:pt idx="542">
                  <c:v>45155.794537037036</c:v>
                </c:pt>
                <c:pt idx="543">
                  <c:v>45155.794583333336</c:v>
                </c:pt>
                <c:pt idx="544">
                  <c:v>45155.794629629629</c:v>
                </c:pt>
                <c:pt idx="545">
                  <c:v>45155.794675925928</c:v>
                </c:pt>
                <c:pt idx="546">
                  <c:v>45155.794722222221</c:v>
                </c:pt>
                <c:pt idx="547">
                  <c:v>45155.794768518521</c:v>
                </c:pt>
                <c:pt idx="548">
                  <c:v>45155.794814814813</c:v>
                </c:pt>
                <c:pt idx="549">
                  <c:v>45155.794861111113</c:v>
                </c:pt>
                <c:pt idx="550">
                  <c:v>45155.794907407406</c:v>
                </c:pt>
                <c:pt idx="551">
                  <c:v>45155.794953703706</c:v>
                </c:pt>
                <c:pt idx="552">
                  <c:v>45155.794999999998</c:v>
                </c:pt>
                <c:pt idx="553">
                  <c:v>45155.795046296298</c:v>
                </c:pt>
                <c:pt idx="554">
                  <c:v>45155.795092592591</c:v>
                </c:pt>
                <c:pt idx="555">
                  <c:v>45155.795138888891</c:v>
                </c:pt>
                <c:pt idx="556">
                  <c:v>45155.795185185183</c:v>
                </c:pt>
                <c:pt idx="557">
                  <c:v>45155.795231481483</c:v>
                </c:pt>
                <c:pt idx="558">
                  <c:v>45155.795277777775</c:v>
                </c:pt>
                <c:pt idx="559">
                  <c:v>45155.795324074075</c:v>
                </c:pt>
                <c:pt idx="560">
                  <c:v>45155.795370370368</c:v>
                </c:pt>
                <c:pt idx="561">
                  <c:v>45155.795416666668</c:v>
                </c:pt>
                <c:pt idx="562">
                  <c:v>45155.79546296296</c:v>
                </c:pt>
                <c:pt idx="563">
                  <c:v>45155.79550925926</c:v>
                </c:pt>
                <c:pt idx="564">
                  <c:v>45155.795555555553</c:v>
                </c:pt>
                <c:pt idx="565">
                  <c:v>45155.795601851853</c:v>
                </c:pt>
                <c:pt idx="566">
                  <c:v>45155.795648148145</c:v>
                </c:pt>
                <c:pt idx="567">
                  <c:v>45155.795694444445</c:v>
                </c:pt>
                <c:pt idx="568">
                  <c:v>45155.795740740738</c:v>
                </c:pt>
                <c:pt idx="569">
                  <c:v>45155.795787037037</c:v>
                </c:pt>
                <c:pt idx="570">
                  <c:v>45155.79583333333</c:v>
                </c:pt>
                <c:pt idx="571">
                  <c:v>45155.79587962963</c:v>
                </c:pt>
                <c:pt idx="572">
                  <c:v>45155.795925925922</c:v>
                </c:pt>
                <c:pt idx="573">
                  <c:v>45155.795972222222</c:v>
                </c:pt>
                <c:pt idx="574">
                  <c:v>45155.796018518522</c:v>
                </c:pt>
                <c:pt idx="575">
                  <c:v>45155.796064814815</c:v>
                </c:pt>
                <c:pt idx="576">
                  <c:v>45155.796111111114</c:v>
                </c:pt>
                <c:pt idx="577">
                  <c:v>45155.796157407407</c:v>
                </c:pt>
                <c:pt idx="578">
                  <c:v>45155.796203703707</c:v>
                </c:pt>
                <c:pt idx="579">
                  <c:v>45155.796249999999</c:v>
                </c:pt>
                <c:pt idx="580">
                  <c:v>45155.796296296299</c:v>
                </c:pt>
                <c:pt idx="581">
                  <c:v>45155.796342592592</c:v>
                </c:pt>
                <c:pt idx="582">
                  <c:v>45155.796388888892</c:v>
                </c:pt>
                <c:pt idx="583">
                  <c:v>45155.796435185184</c:v>
                </c:pt>
                <c:pt idx="584">
                  <c:v>45155.796481481484</c:v>
                </c:pt>
                <c:pt idx="585">
                  <c:v>45155.796527777777</c:v>
                </c:pt>
                <c:pt idx="586">
                  <c:v>45155.796574074076</c:v>
                </c:pt>
                <c:pt idx="587">
                  <c:v>45155.796620370369</c:v>
                </c:pt>
                <c:pt idx="588">
                  <c:v>45155.796666666669</c:v>
                </c:pt>
                <c:pt idx="589">
                  <c:v>45155.796712962961</c:v>
                </c:pt>
                <c:pt idx="590">
                  <c:v>45155.796759259261</c:v>
                </c:pt>
                <c:pt idx="591">
                  <c:v>45155.796805555554</c:v>
                </c:pt>
                <c:pt idx="592">
                  <c:v>45155.796851851854</c:v>
                </c:pt>
                <c:pt idx="593">
                  <c:v>45155.796898148146</c:v>
                </c:pt>
                <c:pt idx="594">
                  <c:v>45155.796944444446</c:v>
                </c:pt>
                <c:pt idx="595">
                  <c:v>45155.796990740739</c:v>
                </c:pt>
                <c:pt idx="596">
                  <c:v>45155.797037037039</c:v>
                </c:pt>
                <c:pt idx="597">
                  <c:v>45155.797083333331</c:v>
                </c:pt>
                <c:pt idx="598">
                  <c:v>45155.797129629631</c:v>
                </c:pt>
                <c:pt idx="599">
                  <c:v>45155.797175925924</c:v>
                </c:pt>
                <c:pt idx="600">
                  <c:v>45155.797222222223</c:v>
                </c:pt>
                <c:pt idx="601">
                  <c:v>45155.797268518516</c:v>
                </c:pt>
                <c:pt idx="602">
                  <c:v>45155.797314814816</c:v>
                </c:pt>
                <c:pt idx="603">
                  <c:v>45155.797361111108</c:v>
                </c:pt>
                <c:pt idx="604">
                  <c:v>45155.797407407408</c:v>
                </c:pt>
                <c:pt idx="605">
                  <c:v>45155.797453703701</c:v>
                </c:pt>
                <c:pt idx="606">
                  <c:v>45155.797500000001</c:v>
                </c:pt>
                <c:pt idx="607">
                  <c:v>45155.797546296293</c:v>
                </c:pt>
                <c:pt idx="608">
                  <c:v>45155.797592592593</c:v>
                </c:pt>
                <c:pt idx="609">
                  <c:v>45155.797638888886</c:v>
                </c:pt>
                <c:pt idx="610">
                  <c:v>45155.797685185185</c:v>
                </c:pt>
                <c:pt idx="611">
                  <c:v>45155.797731481478</c:v>
                </c:pt>
                <c:pt idx="612">
                  <c:v>45155.797777777778</c:v>
                </c:pt>
                <c:pt idx="613">
                  <c:v>45155.797824074078</c:v>
                </c:pt>
                <c:pt idx="614">
                  <c:v>45155.79787037037</c:v>
                </c:pt>
                <c:pt idx="615">
                  <c:v>45155.79791666667</c:v>
                </c:pt>
                <c:pt idx="616">
                  <c:v>45155.797962962963</c:v>
                </c:pt>
                <c:pt idx="617">
                  <c:v>45155.798009259262</c:v>
                </c:pt>
                <c:pt idx="618">
                  <c:v>45155.798055555555</c:v>
                </c:pt>
                <c:pt idx="619">
                  <c:v>45155.798101851855</c:v>
                </c:pt>
                <c:pt idx="620">
                  <c:v>45155.798148148147</c:v>
                </c:pt>
                <c:pt idx="621">
                  <c:v>45155.798194444447</c:v>
                </c:pt>
                <c:pt idx="622">
                  <c:v>45155.79824074074</c:v>
                </c:pt>
                <c:pt idx="623">
                  <c:v>45155.79828703704</c:v>
                </c:pt>
                <c:pt idx="624">
                  <c:v>45155.798333333332</c:v>
                </c:pt>
                <c:pt idx="625">
                  <c:v>45155.798379629632</c:v>
                </c:pt>
                <c:pt idx="626">
                  <c:v>45155.798425925925</c:v>
                </c:pt>
                <c:pt idx="627">
                  <c:v>45155.798472222225</c:v>
                </c:pt>
                <c:pt idx="628">
                  <c:v>45155.798518518517</c:v>
                </c:pt>
                <c:pt idx="629">
                  <c:v>45155.798564814817</c:v>
                </c:pt>
                <c:pt idx="630">
                  <c:v>45155.798611111109</c:v>
                </c:pt>
                <c:pt idx="631">
                  <c:v>45155.798657407409</c:v>
                </c:pt>
                <c:pt idx="632">
                  <c:v>45155.798703703702</c:v>
                </c:pt>
                <c:pt idx="633">
                  <c:v>45155.798750000002</c:v>
                </c:pt>
                <c:pt idx="634">
                  <c:v>45155.798796296294</c:v>
                </c:pt>
                <c:pt idx="635">
                  <c:v>45155.798842592594</c:v>
                </c:pt>
                <c:pt idx="636">
                  <c:v>45155.798888888887</c:v>
                </c:pt>
                <c:pt idx="637">
                  <c:v>45155.798935185187</c:v>
                </c:pt>
                <c:pt idx="638">
                  <c:v>45155.798981481479</c:v>
                </c:pt>
                <c:pt idx="639">
                  <c:v>45155.799027777779</c:v>
                </c:pt>
                <c:pt idx="640">
                  <c:v>45155.799074074072</c:v>
                </c:pt>
                <c:pt idx="641">
                  <c:v>45155.799120370371</c:v>
                </c:pt>
                <c:pt idx="642">
                  <c:v>45155.799166666664</c:v>
                </c:pt>
                <c:pt idx="643">
                  <c:v>45155.799212962964</c:v>
                </c:pt>
                <c:pt idx="644">
                  <c:v>45155.799259259256</c:v>
                </c:pt>
                <c:pt idx="645">
                  <c:v>45155.799305555556</c:v>
                </c:pt>
                <c:pt idx="646">
                  <c:v>45155.799351851849</c:v>
                </c:pt>
                <c:pt idx="647">
                  <c:v>45155.799398148149</c:v>
                </c:pt>
                <c:pt idx="648">
                  <c:v>45155.799444444441</c:v>
                </c:pt>
                <c:pt idx="649">
                  <c:v>45155.799490740741</c:v>
                </c:pt>
                <c:pt idx="650">
                  <c:v>45155.799537037034</c:v>
                </c:pt>
                <c:pt idx="651">
                  <c:v>45155.799583333333</c:v>
                </c:pt>
                <c:pt idx="652">
                  <c:v>45155.799629629626</c:v>
                </c:pt>
                <c:pt idx="653">
                  <c:v>45155.799675925926</c:v>
                </c:pt>
                <c:pt idx="654">
                  <c:v>45155.799722222226</c:v>
                </c:pt>
                <c:pt idx="655">
                  <c:v>45155.799768518518</c:v>
                </c:pt>
                <c:pt idx="656">
                  <c:v>45155.799814814818</c:v>
                </c:pt>
                <c:pt idx="657">
                  <c:v>45155.799861111111</c:v>
                </c:pt>
                <c:pt idx="658">
                  <c:v>45155.799907407411</c:v>
                </c:pt>
                <c:pt idx="659">
                  <c:v>45155.799953703703</c:v>
                </c:pt>
                <c:pt idx="660">
                  <c:v>45155.8</c:v>
                </c:pt>
                <c:pt idx="661">
                  <c:v>45155.800046296295</c:v>
                </c:pt>
                <c:pt idx="662">
                  <c:v>45155.800092592595</c:v>
                </c:pt>
                <c:pt idx="663">
                  <c:v>45155.800138888888</c:v>
                </c:pt>
                <c:pt idx="664">
                  <c:v>45155.800185185188</c:v>
                </c:pt>
                <c:pt idx="665">
                  <c:v>45155.80023148148</c:v>
                </c:pt>
                <c:pt idx="666">
                  <c:v>45155.80027777778</c:v>
                </c:pt>
                <c:pt idx="667">
                  <c:v>45155.800324074073</c:v>
                </c:pt>
                <c:pt idx="668">
                  <c:v>45155.800370370373</c:v>
                </c:pt>
                <c:pt idx="669">
                  <c:v>45155.800416666665</c:v>
                </c:pt>
                <c:pt idx="670">
                  <c:v>45155.800462962965</c:v>
                </c:pt>
                <c:pt idx="671">
                  <c:v>45155.800509259258</c:v>
                </c:pt>
                <c:pt idx="672">
                  <c:v>45155.800555555557</c:v>
                </c:pt>
                <c:pt idx="673">
                  <c:v>45155.80060185185</c:v>
                </c:pt>
                <c:pt idx="674">
                  <c:v>45155.80064814815</c:v>
                </c:pt>
                <c:pt idx="675">
                  <c:v>45155.800694444442</c:v>
                </c:pt>
                <c:pt idx="676">
                  <c:v>45155.800740740742</c:v>
                </c:pt>
                <c:pt idx="677">
                  <c:v>45155.800787037035</c:v>
                </c:pt>
                <c:pt idx="678">
                  <c:v>45155.800833333335</c:v>
                </c:pt>
                <c:pt idx="679">
                  <c:v>45155.800879629627</c:v>
                </c:pt>
                <c:pt idx="680">
                  <c:v>45155.800925925927</c:v>
                </c:pt>
                <c:pt idx="681">
                  <c:v>45155.80097222222</c:v>
                </c:pt>
                <c:pt idx="682">
                  <c:v>45155.801018518519</c:v>
                </c:pt>
                <c:pt idx="683">
                  <c:v>45155.801064814812</c:v>
                </c:pt>
                <c:pt idx="684">
                  <c:v>45155.801111111112</c:v>
                </c:pt>
                <c:pt idx="685">
                  <c:v>45155.801157407404</c:v>
                </c:pt>
                <c:pt idx="686">
                  <c:v>45155.801203703704</c:v>
                </c:pt>
                <c:pt idx="687">
                  <c:v>45155.801249999997</c:v>
                </c:pt>
                <c:pt idx="688">
                  <c:v>45155.801296296297</c:v>
                </c:pt>
                <c:pt idx="689">
                  <c:v>45155.801342592589</c:v>
                </c:pt>
                <c:pt idx="690">
                  <c:v>45155.801388888889</c:v>
                </c:pt>
                <c:pt idx="691">
                  <c:v>45155.801435185182</c:v>
                </c:pt>
                <c:pt idx="692">
                  <c:v>45155.801481481481</c:v>
                </c:pt>
                <c:pt idx="693">
                  <c:v>45155.801527777781</c:v>
                </c:pt>
                <c:pt idx="694">
                  <c:v>45155.801574074074</c:v>
                </c:pt>
                <c:pt idx="695">
                  <c:v>45155.801620370374</c:v>
                </c:pt>
                <c:pt idx="696">
                  <c:v>45155.801666666666</c:v>
                </c:pt>
                <c:pt idx="697">
                  <c:v>45155.801712962966</c:v>
                </c:pt>
                <c:pt idx="698">
                  <c:v>45155.801759259259</c:v>
                </c:pt>
                <c:pt idx="699">
                  <c:v>45155.801805555559</c:v>
                </c:pt>
                <c:pt idx="700">
                  <c:v>45155.801851851851</c:v>
                </c:pt>
                <c:pt idx="701">
                  <c:v>45155.801898148151</c:v>
                </c:pt>
                <c:pt idx="702">
                  <c:v>45155.801944444444</c:v>
                </c:pt>
                <c:pt idx="703">
                  <c:v>45155.801990740743</c:v>
                </c:pt>
                <c:pt idx="704">
                  <c:v>45155.802037037036</c:v>
                </c:pt>
                <c:pt idx="705">
                  <c:v>45155.802083333336</c:v>
                </c:pt>
                <c:pt idx="706">
                  <c:v>45155.802129629628</c:v>
                </c:pt>
                <c:pt idx="707">
                  <c:v>45155.802175925928</c:v>
                </c:pt>
                <c:pt idx="708">
                  <c:v>45155.802222222221</c:v>
                </c:pt>
                <c:pt idx="709">
                  <c:v>45155.802268518521</c:v>
                </c:pt>
                <c:pt idx="710">
                  <c:v>45155.802314814813</c:v>
                </c:pt>
                <c:pt idx="711">
                  <c:v>45155.802361111113</c:v>
                </c:pt>
                <c:pt idx="712">
                  <c:v>45155.802407407406</c:v>
                </c:pt>
                <c:pt idx="713">
                  <c:v>45155.802453703705</c:v>
                </c:pt>
                <c:pt idx="714">
                  <c:v>45155.802499999998</c:v>
                </c:pt>
                <c:pt idx="715">
                  <c:v>45155.802546296298</c:v>
                </c:pt>
                <c:pt idx="716">
                  <c:v>45155.80259259259</c:v>
                </c:pt>
                <c:pt idx="717">
                  <c:v>45155.80263888889</c:v>
                </c:pt>
                <c:pt idx="718">
                  <c:v>45155.802685185183</c:v>
                </c:pt>
                <c:pt idx="719">
                  <c:v>45155.802731481483</c:v>
                </c:pt>
                <c:pt idx="720">
                  <c:v>45155.802777777775</c:v>
                </c:pt>
                <c:pt idx="721">
                  <c:v>45155.802824074075</c:v>
                </c:pt>
                <c:pt idx="722">
                  <c:v>45155.802870370368</c:v>
                </c:pt>
                <c:pt idx="723">
                  <c:v>45155.802916666667</c:v>
                </c:pt>
                <c:pt idx="724">
                  <c:v>45155.80296296296</c:v>
                </c:pt>
                <c:pt idx="725">
                  <c:v>45155.80300925926</c:v>
                </c:pt>
                <c:pt idx="726">
                  <c:v>45155.803055555552</c:v>
                </c:pt>
                <c:pt idx="727">
                  <c:v>45155.803101851852</c:v>
                </c:pt>
                <c:pt idx="728">
                  <c:v>45155.803148148145</c:v>
                </c:pt>
                <c:pt idx="729">
                  <c:v>45155.803194444445</c:v>
                </c:pt>
                <c:pt idx="730">
                  <c:v>45155.803240740737</c:v>
                </c:pt>
                <c:pt idx="731">
                  <c:v>45155.803287037037</c:v>
                </c:pt>
                <c:pt idx="732">
                  <c:v>45155.803333333337</c:v>
                </c:pt>
                <c:pt idx="733">
                  <c:v>45155.803379629629</c:v>
                </c:pt>
                <c:pt idx="734">
                  <c:v>45155.803425925929</c:v>
                </c:pt>
                <c:pt idx="735">
                  <c:v>45155.803472222222</c:v>
                </c:pt>
                <c:pt idx="736">
                  <c:v>45155.803518518522</c:v>
                </c:pt>
                <c:pt idx="737">
                  <c:v>45155.803564814814</c:v>
                </c:pt>
                <c:pt idx="738">
                  <c:v>45155.803611111114</c:v>
                </c:pt>
                <c:pt idx="739">
                  <c:v>45155.803657407407</c:v>
                </c:pt>
                <c:pt idx="740">
                  <c:v>45155.803703703707</c:v>
                </c:pt>
                <c:pt idx="741">
                  <c:v>45155.803749999999</c:v>
                </c:pt>
                <c:pt idx="742">
                  <c:v>45155.803796296299</c:v>
                </c:pt>
                <c:pt idx="743">
                  <c:v>45155.803842592592</c:v>
                </c:pt>
                <c:pt idx="744">
                  <c:v>45155.803888888891</c:v>
                </c:pt>
                <c:pt idx="745">
                  <c:v>45155.803935185184</c:v>
                </c:pt>
                <c:pt idx="746">
                  <c:v>45155.803981481484</c:v>
                </c:pt>
                <c:pt idx="747">
                  <c:v>45155.804027777776</c:v>
                </c:pt>
                <c:pt idx="748">
                  <c:v>45155.804074074076</c:v>
                </c:pt>
                <c:pt idx="749">
                  <c:v>45155.804120370369</c:v>
                </c:pt>
                <c:pt idx="750">
                  <c:v>45155.804166666669</c:v>
                </c:pt>
                <c:pt idx="751">
                  <c:v>45155.804212962961</c:v>
                </c:pt>
                <c:pt idx="752">
                  <c:v>45155.804259259261</c:v>
                </c:pt>
                <c:pt idx="753">
                  <c:v>45155.804305555554</c:v>
                </c:pt>
                <c:pt idx="754">
                  <c:v>45155.804351851853</c:v>
                </c:pt>
                <c:pt idx="755">
                  <c:v>45155.804398148146</c:v>
                </c:pt>
                <c:pt idx="756">
                  <c:v>45155.804444444446</c:v>
                </c:pt>
                <c:pt idx="757">
                  <c:v>45155.804490740738</c:v>
                </c:pt>
                <c:pt idx="758">
                  <c:v>45155.804537037038</c:v>
                </c:pt>
                <c:pt idx="759">
                  <c:v>45155.804583333331</c:v>
                </c:pt>
                <c:pt idx="760">
                  <c:v>45155.804629629631</c:v>
                </c:pt>
                <c:pt idx="761">
                  <c:v>45155.804675925923</c:v>
                </c:pt>
                <c:pt idx="762">
                  <c:v>45155.804722222223</c:v>
                </c:pt>
                <c:pt idx="763">
                  <c:v>45155.804768518516</c:v>
                </c:pt>
                <c:pt idx="764">
                  <c:v>45155.804814814815</c:v>
                </c:pt>
                <c:pt idx="765">
                  <c:v>45155.804861111108</c:v>
                </c:pt>
                <c:pt idx="766">
                  <c:v>45155.804907407408</c:v>
                </c:pt>
                <c:pt idx="767">
                  <c:v>45155.8049537037</c:v>
                </c:pt>
                <c:pt idx="768">
                  <c:v>45155.805</c:v>
                </c:pt>
                <c:pt idx="769">
                  <c:v>45155.805046296293</c:v>
                </c:pt>
                <c:pt idx="770">
                  <c:v>45155.805092592593</c:v>
                </c:pt>
                <c:pt idx="771">
                  <c:v>45155.805138888885</c:v>
                </c:pt>
                <c:pt idx="772">
                  <c:v>45155.805185185185</c:v>
                </c:pt>
                <c:pt idx="773">
                  <c:v>45155.805231481485</c:v>
                </c:pt>
                <c:pt idx="774">
                  <c:v>45155.805277777778</c:v>
                </c:pt>
                <c:pt idx="775">
                  <c:v>45155.805324074077</c:v>
                </c:pt>
                <c:pt idx="776">
                  <c:v>45155.80537037037</c:v>
                </c:pt>
                <c:pt idx="777">
                  <c:v>45155.80541666667</c:v>
                </c:pt>
                <c:pt idx="778">
                  <c:v>45155.805462962962</c:v>
                </c:pt>
                <c:pt idx="779">
                  <c:v>45155.805509259262</c:v>
                </c:pt>
                <c:pt idx="780">
                  <c:v>45155.805555555555</c:v>
                </c:pt>
                <c:pt idx="781">
                  <c:v>45155.805601851855</c:v>
                </c:pt>
                <c:pt idx="782">
                  <c:v>45155.805648148147</c:v>
                </c:pt>
                <c:pt idx="783">
                  <c:v>45155.805694444447</c:v>
                </c:pt>
                <c:pt idx="784">
                  <c:v>45155.80574074074</c:v>
                </c:pt>
                <c:pt idx="785">
                  <c:v>45155.805787037039</c:v>
                </c:pt>
                <c:pt idx="786">
                  <c:v>45155.805833333332</c:v>
                </c:pt>
                <c:pt idx="787">
                  <c:v>45155.805879629632</c:v>
                </c:pt>
                <c:pt idx="788">
                  <c:v>45155.805925925924</c:v>
                </c:pt>
                <c:pt idx="789">
                  <c:v>45155.805972222224</c:v>
                </c:pt>
                <c:pt idx="790">
                  <c:v>45155.806018518517</c:v>
                </c:pt>
                <c:pt idx="791">
                  <c:v>45155.806064814817</c:v>
                </c:pt>
                <c:pt idx="792">
                  <c:v>45155.806111111109</c:v>
                </c:pt>
                <c:pt idx="793">
                  <c:v>45155.806157407409</c:v>
                </c:pt>
                <c:pt idx="794">
                  <c:v>45155.806203703702</c:v>
                </c:pt>
                <c:pt idx="795">
                  <c:v>45155.806250000001</c:v>
                </c:pt>
                <c:pt idx="796">
                  <c:v>45155.806296296294</c:v>
                </c:pt>
                <c:pt idx="797">
                  <c:v>45155.806342592594</c:v>
                </c:pt>
                <c:pt idx="798">
                  <c:v>45155.806388888886</c:v>
                </c:pt>
                <c:pt idx="799">
                  <c:v>45155.806435185186</c:v>
                </c:pt>
                <c:pt idx="800">
                  <c:v>45155.806481481479</c:v>
                </c:pt>
                <c:pt idx="801">
                  <c:v>45155.806527777779</c:v>
                </c:pt>
                <c:pt idx="802">
                  <c:v>45155.806574074071</c:v>
                </c:pt>
                <c:pt idx="803">
                  <c:v>45155.806620370371</c:v>
                </c:pt>
                <c:pt idx="804">
                  <c:v>45155.806666666664</c:v>
                </c:pt>
                <c:pt idx="805">
                  <c:v>45155.806712962964</c:v>
                </c:pt>
                <c:pt idx="806">
                  <c:v>45155.806759259256</c:v>
                </c:pt>
                <c:pt idx="807">
                  <c:v>45155.806805555556</c:v>
                </c:pt>
                <c:pt idx="808">
                  <c:v>45155.806851851848</c:v>
                </c:pt>
                <c:pt idx="809">
                  <c:v>45155.806898148148</c:v>
                </c:pt>
                <c:pt idx="810">
                  <c:v>45155.806944444441</c:v>
                </c:pt>
                <c:pt idx="811">
                  <c:v>45155.806990740741</c:v>
                </c:pt>
                <c:pt idx="812">
                  <c:v>45155.807037037041</c:v>
                </c:pt>
                <c:pt idx="813">
                  <c:v>45155.807083333333</c:v>
                </c:pt>
                <c:pt idx="814">
                  <c:v>45155.807129629633</c:v>
                </c:pt>
                <c:pt idx="815">
                  <c:v>45155.807175925926</c:v>
                </c:pt>
                <c:pt idx="816">
                  <c:v>45155.807222222225</c:v>
                </c:pt>
                <c:pt idx="817">
                  <c:v>45155.807268518518</c:v>
                </c:pt>
                <c:pt idx="818">
                  <c:v>45155.807314814818</c:v>
                </c:pt>
                <c:pt idx="819">
                  <c:v>45155.80736111111</c:v>
                </c:pt>
                <c:pt idx="820">
                  <c:v>45155.80740740741</c:v>
                </c:pt>
                <c:pt idx="821">
                  <c:v>45155.807453703703</c:v>
                </c:pt>
                <c:pt idx="822">
                  <c:v>45155.807500000003</c:v>
                </c:pt>
                <c:pt idx="823">
                  <c:v>45155.807546296295</c:v>
                </c:pt>
                <c:pt idx="824">
                  <c:v>45155.807592592595</c:v>
                </c:pt>
                <c:pt idx="825">
                  <c:v>45155.807638888888</c:v>
                </c:pt>
                <c:pt idx="826">
                  <c:v>45155.807685185187</c:v>
                </c:pt>
                <c:pt idx="827">
                  <c:v>45155.80773148148</c:v>
                </c:pt>
                <c:pt idx="828">
                  <c:v>45155.80777777778</c:v>
                </c:pt>
                <c:pt idx="829">
                  <c:v>45155.807824074072</c:v>
                </c:pt>
                <c:pt idx="830">
                  <c:v>45155.807870370372</c:v>
                </c:pt>
                <c:pt idx="831">
                  <c:v>45155.807916666665</c:v>
                </c:pt>
                <c:pt idx="832">
                  <c:v>45155.807962962965</c:v>
                </c:pt>
                <c:pt idx="833">
                  <c:v>45155.808009259257</c:v>
                </c:pt>
                <c:pt idx="834">
                  <c:v>45155.808055555557</c:v>
                </c:pt>
                <c:pt idx="835">
                  <c:v>45155.80810185185</c:v>
                </c:pt>
                <c:pt idx="836">
                  <c:v>45155.808148148149</c:v>
                </c:pt>
                <c:pt idx="837">
                  <c:v>45155.808194444442</c:v>
                </c:pt>
                <c:pt idx="838">
                  <c:v>45155.808240740742</c:v>
                </c:pt>
                <c:pt idx="839">
                  <c:v>45155.808287037034</c:v>
                </c:pt>
                <c:pt idx="840">
                  <c:v>45155.808333333334</c:v>
                </c:pt>
                <c:pt idx="841">
                  <c:v>45155.808379629627</c:v>
                </c:pt>
                <c:pt idx="842">
                  <c:v>45155.808425925927</c:v>
                </c:pt>
                <c:pt idx="843">
                  <c:v>45155.808472222219</c:v>
                </c:pt>
                <c:pt idx="844">
                  <c:v>45155.808518518519</c:v>
                </c:pt>
                <c:pt idx="845">
                  <c:v>45155.808564814812</c:v>
                </c:pt>
                <c:pt idx="846">
                  <c:v>45155.808611111112</c:v>
                </c:pt>
                <c:pt idx="847">
                  <c:v>45155.808657407404</c:v>
                </c:pt>
                <c:pt idx="848">
                  <c:v>45155.808703703704</c:v>
                </c:pt>
                <c:pt idx="849">
                  <c:v>45155.808749999997</c:v>
                </c:pt>
                <c:pt idx="850">
                  <c:v>45155.808796296296</c:v>
                </c:pt>
                <c:pt idx="851">
                  <c:v>45155.808842592596</c:v>
                </c:pt>
                <c:pt idx="852">
                  <c:v>45155.808888888889</c:v>
                </c:pt>
                <c:pt idx="853">
                  <c:v>45155.808935185189</c:v>
                </c:pt>
                <c:pt idx="854">
                  <c:v>45155.808981481481</c:v>
                </c:pt>
                <c:pt idx="855">
                  <c:v>45155.809027777781</c:v>
                </c:pt>
                <c:pt idx="856">
                  <c:v>45155.809074074074</c:v>
                </c:pt>
                <c:pt idx="857">
                  <c:v>45155.809120370373</c:v>
                </c:pt>
                <c:pt idx="858">
                  <c:v>45155.809166666666</c:v>
                </c:pt>
                <c:pt idx="859">
                  <c:v>45155.809212962966</c:v>
                </c:pt>
                <c:pt idx="860">
                  <c:v>45155.809259259258</c:v>
                </c:pt>
                <c:pt idx="861">
                  <c:v>45155.809305555558</c:v>
                </c:pt>
                <c:pt idx="862">
                  <c:v>45155.809351851851</c:v>
                </c:pt>
                <c:pt idx="863">
                  <c:v>45155.809398148151</c:v>
                </c:pt>
                <c:pt idx="864">
                  <c:v>45155.809444444443</c:v>
                </c:pt>
                <c:pt idx="865">
                  <c:v>45155.809490740743</c:v>
                </c:pt>
                <c:pt idx="866">
                  <c:v>45155.809537037036</c:v>
                </c:pt>
                <c:pt idx="867">
                  <c:v>45155.809583333335</c:v>
                </c:pt>
                <c:pt idx="868">
                  <c:v>45155.809629629628</c:v>
                </c:pt>
                <c:pt idx="869">
                  <c:v>45155.809675925928</c:v>
                </c:pt>
                <c:pt idx="870">
                  <c:v>45155.80972222222</c:v>
                </c:pt>
                <c:pt idx="871">
                  <c:v>45155.80976851852</c:v>
                </c:pt>
                <c:pt idx="872">
                  <c:v>45155.809814814813</c:v>
                </c:pt>
                <c:pt idx="873">
                  <c:v>45155.809861111113</c:v>
                </c:pt>
                <c:pt idx="874">
                  <c:v>45155.809907407405</c:v>
                </c:pt>
                <c:pt idx="875">
                  <c:v>45155.809953703705</c:v>
                </c:pt>
                <c:pt idx="876">
                  <c:v>45155.81</c:v>
                </c:pt>
                <c:pt idx="877">
                  <c:v>45155.810046296298</c:v>
                </c:pt>
                <c:pt idx="878">
                  <c:v>45155.81009259259</c:v>
                </c:pt>
                <c:pt idx="879">
                  <c:v>45155.81013888889</c:v>
                </c:pt>
                <c:pt idx="880">
                  <c:v>45155.810185185182</c:v>
                </c:pt>
                <c:pt idx="881">
                  <c:v>45155.810231481482</c:v>
                </c:pt>
                <c:pt idx="882">
                  <c:v>45155.810277777775</c:v>
                </c:pt>
                <c:pt idx="883">
                  <c:v>45155.810324074075</c:v>
                </c:pt>
                <c:pt idx="884">
                  <c:v>45155.810370370367</c:v>
                </c:pt>
                <c:pt idx="885">
                  <c:v>45155.810416666667</c:v>
                </c:pt>
                <c:pt idx="886">
                  <c:v>45155.81046296296</c:v>
                </c:pt>
                <c:pt idx="887">
                  <c:v>45155.81050925926</c:v>
                </c:pt>
                <c:pt idx="888">
                  <c:v>45155.810555555552</c:v>
                </c:pt>
                <c:pt idx="889">
                  <c:v>45155.810601851852</c:v>
                </c:pt>
                <c:pt idx="890">
                  <c:v>45155.810648148145</c:v>
                </c:pt>
                <c:pt idx="891">
                  <c:v>45155.810694444444</c:v>
                </c:pt>
                <c:pt idx="892">
                  <c:v>45155.810740740744</c:v>
                </c:pt>
                <c:pt idx="893">
                  <c:v>45155.810787037037</c:v>
                </c:pt>
                <c:pt idx="894">
                  <c:v>45155.810833333337</c:v>
                </c:pt>
                <c:pt idx="895">
                  <c:v>45155.810879629629</c:v>
                </c:pt>
                <c:pt idx="896">
                  <c:v>45155.810925925929</c:v>
                </c:pt>
                <c:pt idx="897">
                  <c:v>45155.810972222222</c:v>
                </c:pt>
                <c:pt idx="898">
                  <c:v>45155.811018518521</c:v>
                </c:pt>
                <c:pt idx="899">
                  <c:v>45155.811064814814</c:v>
                </c:pt>
                <c:pt idx="900">
                  <c:v>45155.811111111114</c:v>
                </c:pt>
                <c:pt idx="901">
                  <c:v>45155.811157407406</c:v>
                </c:pt>
                <c:pt idx="902">
                  <c:v>45155.811203703706</c:v>
                </c:pt>
                <c:pt idx="903">
                  <c:v>45155.811249999999</c:v>
                </c:pt>
                <c:pt idx="904">
                  <c:v>45155.811296296299</c:v>
                </c:pt>
                <c:pt idx="905">
                  <c:v>45155.811342592591</c:v>
                </c:pt>
                <c:pt idx="906">
                  <c:v>45155.811388888891</c:v>
                </c:pt>
                <c:pt idx="907">
                  <c:v>45155.811435185184</c:v>
                </c:pt>
                <c:pt idx="908">
                  <c:v>45155.811481481483</c:v>
                </c:pt>
                <c:pt idx="909">
                  <c:v>45155.811527777776</c:v>
                </c:pt>
                <c:pt idx="910">
                  <c:v>45155.811574074076</c:v>
                </c:pt>
                <c:pt idx="911">
                  <c:v>45155.811620370368</c:v>
                </c:pt>
                <c:pt idx="912">
                  <c:v>45155.811666666668</c:v>
                </c:pt>
                <c:pt idx="913">
                  <c:v>45155.811712962961</c:v>
                </c:pt>
                <c:pt idx="914">
                  <c:v>45155.811759259261</c:v>
                </c:pt>
                <c:pt idx="915">
                  <c:v>45155.811805555553</c:v>
                </c:pt>
                <c:pt idx="916">
                  <c:v>45155.811851851853</c:v>
                </c:pt>
                <c:pt idx="917">
                  <c:v>45155.811898148146</c:v>
                </c:pt>
                <c:pt idx="918">
                  <c:v>45155.811944444446</c:v>
                </c:pt>
                <c:pt idx="919">
                  <c:v>45155.811990740738</c:v>
                </c:pt>
                <c:pt idx="920">
                  <c:v>45155.812037037038</c:v>
                </c:pt>
                <c:pt idx="921">
                  <c:v>45155.812083333331</c:v>
                </c:pt>
                <c:pt idx="922">
                  <c:v>45155.81212962963</c:v>
                </c:pt>
                <c:pt idx="923">
                  <c:v>45155.812175925923</c:v>
                </c:pt>
                <c:pt idx="924">
                  <c:v>45155.812222222223</c:v>
                </c:pt>
                <c:pt idx="925">
                  <c:v>45155.812268518515</c:v>
                </c:pt>
                <c:pt idx="926">
                  <c:v>45155.812314814815</c:v>
                </c:pt>
                <c:pt idx="927">
                  <c:v>45155.812361111108</c:v>
                </c:pt>
                <c:pt idx="928">
                  <c:v>45155.812407407408</c:v>
                </c:pt>
                <c:pt idx="929">
                  <c:v>45155.8124537037</c:v>
                </c:pt>
                <c:pt idx="930">
                  <c:v>45155.8125</c:v>
                </c:pt>
                <c:pt idx="931">
                  <c:v>45155.8125462963</c:v>
                </c:pt>
                <c:pt idx="932">
                  <c:v>45155.812592592592</c:v>
                </c:pt>
                <c:pt idx="933">
                  <c:v>45155.812638888892</c:v>
                </c:pt>
                <c:pt idx="934">
                  <c:v>45155.812685185185</c:v>
                </c:pt>
                <c:pt idx="935">
                  <c:v>45155.812731481485</c:v>
                </c:pt>
                <c:pt idx="936">
                  <c:v>45155.812777777777</c:v>
                </c:pt>
                <c:pt idx="937">
                  <c:v>45155.812824074077</c:v>
                </c:pt>
                <c:pt idx="938">
                  <c:v>45155.81287037037</c:v>
                </c:pt>
                <c:pt idx="939">
                  <c:v>45155.812916666669</c:v>
                </c:pt>
                <c:pt idx="940">
                  <c:v>45155.812962962962</c:v>
                </c:pt>
                <c:pt idx="941">
                  <c:v>45155.813009259262</c:v>
                </c:pt>
                <c:pt idx="942">
                  <c:v>45155.813055555554</c:v>
                </c:pt>
                <c:pt idx="943">
                  <c:v>45155.813101851854</c:v>
                </c:pt>
                <c:pt idx="944">
                  <c:v>45155.813148148147</c:v>
                </c:pt>
                <c:pt idx="945">
                  <c:v>45155.813194444447</c:v>
                </c:pt>
                <c:pt idx="946">
                  <c:v>45155.813240740739</c:v>
                </c:pt>
                <c:pt idx="947">
                  <c:v>45155.813287037039</c:v>
                </c:pt>
                <c:pt idx="948">
                  <c:v>45155.813333333332</c:v>
                </c:pt>
                <c:pt idx="949">
                  <c:v>45155.813379629632</c:v>
                </c:pt>
                <c:pt idx="950">
                  <c:v>45155.813425925924</c:v>
                </c:pt>
                <c:pt idx="951">
                  <c:v>45155.813472222224</c:v>
                </c:pt>
                <c:pt idx="952">
                  <c:v>45155.813518518517</c:v>
                </c:pt>
                <c:pt idx="953">
                  <c:v>45155.813564814816</c:v>
                </c:pt>
                <c:pt idx="954">
                  <c:v>45155.813611111109</c:v>
                </c:pt>
                <c:pt idx="955">
                  <c:v>45155.813657407409</c:v>
                </c:pt>
                <c:pt idx="956">
                  <c:v>45155.813703703701</c:v>
                </c:pt>
                <c:pt idx="957">
                  <c:v>45155.813750000001</c:v>
                </c:pt>
                <c:pt idx="958">
                  <c:v>45155.813796296294</c:v>
                </c:pt>
                <c:pt idx="959">
                  <c:v>45155.813842592594</c:v>
                </c:pt>
                <c:pt idx="960">
                  <c:v>45155.813888888886</c:v>
                </c:pt>
                <c:pt idx="961">
                  <c:v>45155.813935185186</c:v>
                </c:pt>
                <c:pt idx="962">
                  <c:v>45155.813981481479</c:v>
                </c:pt>
                <c:pt idx="963">
                  <c:v>45155.814027777778</c:v>
                </c:pt>
                <c:pt idx="964">
                  <c:v>45155.814074074071</c:v>
                </c:pt>
                <c:pt idx="965">
                  <c:v>45155.814120370371</c:v>
                </c:pt>
                <c:pt idx="966">
                  <c:v>45155.814166666663</c:v>
                </c:pt>
                <c:pt idx="967">
                  <c:v>45155.814212962963</c:v>
                </c:pt>
                <c:pt idx="968">
                  <c:v>45155.814259259256</c:v>
                </c:pt>
                <c:pt idx="969">
                  <c:v>45155.814305555556</c:v>
                </c:pt>
                <c:pt idx="970">
                  <c:v>45155.814351851855</c:v>
                </c:pt>
                <c:pt idx="971">
                  <c:v>45155.814398148148</c:v>
                </c:pt>
                <c:pt idx="972">
                  <c:v>45155.814444444448</c:v>
                </c:pt>
                <c:pt idx="973">
                  <c:v>45155.81449074074</c:v>
                </c:pt>
                <c:pt idx="974">
                  <c:v>45155.81453703704</c:v>
                </c:pt>
                <c:pt idx="975">
                  <c:v>45155.814583333333</c:v>
                </c:pt>
                <c:pt idx="976">
                  <c:v>45155.814629629633</c:v>
                </c:pt>
                <c:pt idx="977">
                  <c:v>45155.814675925925</c:v>
                </c:pt>
                <c:pt idx="978">
                  <c:v>45155.814722222225</c:v>
                </c:pt>
                <c:pt idx="979">
                  <c:v>45155.814768518518</c:v>
                </c:pt>
                <c:pt idx="980">
                  <c:v>45155.814814814818</c:v>
                </c:pt>
                <c:pt idx="981">
                  <c:v>45155.81486111111</c:v>
                </c:pt>
                <c:pt idx="982">
                  <c:v>45155.81490740741</c:v>
                </c:pt>
                <c:pt idx="983">
                  <c:v>45155.814953703702</c:v>
                </c:pt>
                <c:pt idx="984">
                  <c:v>45155.815000000002</c:v>
                </c:pt>
                <c:pt idx="985">
                  <c:v>45155.815046296295</c:v>
                </c:pt>
                <c:pt idx="986">
                  <c:v>45155.815092592595</c:v>
                </c:pt>
                <c:pt idx="987">
                  <c:v>45155.815138888887</c:v>
                </c:pt>
                <c:pt idx="988">
                  <c:v>45155.815185185187</c:v>
                </c:pt>
                <c:pt idx="989">
                  <c:v>45155.81523148148</c:v>
                </c:pt>
                <c:pt idx="990">
                  <c:v>45155.81527777778</c:v>
                </c:pt>
                <c:pt idx="991">
                  <c:v>45155.815324074072</c:v>
                </c:pt>
                <c:pt idx="992">
                  <c:v>45155.815370370372</c:v>
                </c:pt>
                <c:pt idx="993">
                  <c:v>45155.815416666665</c:v>
                </c:pt>
                <c:pt idx="994">
                  <c:v>45155.815462962964</c:v>
                </c:pt>
                <c:pt idx="995">
                  <c:v>45155.815509259257</c:v>
                </c:pt>
                <c:pt idx="996">
                  <c:v>45155.815555555557</c:v>
                </c:pt>
                <c:pt idx="997">
                  <c:v>45155.815601851849</c:v>
                </c:pt>
                <c:pt idx="998">
                  <c:v>45155.815648148149</c:v>
                </c:pt>
                <c:pt idx="999">
                  <c:v>45155.815694444442</c:v>
                </c:pt>
                <c:pt idx="1000">
                  <c:v>45155.815740740742</c:v>
                </c:pt>
                <c:pt idx="1001">
                  <c:v>45155.815787037034</c:v>
                </c:pt>
                <c:pt idx="1002">
                  <c:v>45155.815833333334</c:v>
                </c:pt>
                <c:pt idx="1003">
                  <c:v>45155.815879629627</c:v>
                </c:pt>
                <c:pt idx="1004">
                  <c:v>45155.815925925926</c:v>
                </c:pt>
                <c:pt idx="1005">
                  <c:v>45155.815972222219</c:v>
                </c:pt>
                <c:pt idx="1006">
                  <c:v>45155.816018518519</c:v>
                </c:pt>
                <c:pt idx="1007">
                  <c:v>45155.816064814811</c:v>
                </c:pt>
                <c:pt idx="1008">
                  <c:v>45155.816111111111</c:v>
                </c:pt>
                <c:pt idx="1009">
                  <c:v>45155.816157407404</c:v>
                </c:pt>
                <c:pt idx="1010">
                  <c:v>45155.816203703704</c:v>
                </c:pt>
                <c:pt idx="1011">
                  <c:v>45155.816250000003</c:v>
                </c:pt>
                <c:pt idx="1012">
                  <c:v>45155.816296296296</c:v>
                </c:pt>
                <c:pt idx="1013">
                  <c:v>45155.816342592596</c:v>
                </c:pt>
                <c:pt idx="1014">
                  <c:v>45155.816388888888</c:v>
                </c:pt>
                <c:pt idx="1015">
                  <c:v>45155.816435185188</c:v>
                </c:pt>
                <c:pt idx="1016">
                  <c:v>45155.816481481481</c:v>
                </c:pt>
                <c:pt idx="1017">
                  <c:v>45155.816527777781</c:v>
                </c:pt>
                <c:pt idx="1018">
                  <c:v>45155.816574074073</c:v>
                </c:pt>
                <c:pt idx="1019">
                  <c:v>45155.816620370373</c:v>
                </c:pt>
                <c:pt idx="1020">
                  <c:v>45155.816666666666</c:v>
                </c:pt>
                <c:pt idx="1021">
                  <c:v>45155.816712962966</c:v>
                </c:pt>
                <c:pt idx="1022">
                  <c:v>45155.816759259258</c:v>
                </c:pt>
                <c:pt idx="1023">
                  <c:v>45155.816805555558</c:v>
                </c:pt>
                <c:pt idx="1024">
                  <c:v>45155.816851851851</c:v>
                </c:pt>
                <c:pt idx="1025">
                  <c:v>45155.81689814815</c:v>
                </c:pt>
                <c:pt idx="1026">
                  <c:v>45155.816944444443</c:v>
                </c:pt>
                <c:pt idx="1027">
                  <c:v>45155.816990740743</c:v>
                </c:pt>
                <c:pt idx="1028">
                  <c:v>45155.817037037035</c:v>
                </c:pt>
                <c:pt idx="1029">
                  <c:v>45155.817083333335</c:v>
                </c:pt>
                <c:pt idx="1030">
                  <c:v>45155.817129629628</c:v>
                </c:pt>
                <c:pt idx="1031">
                  <c:v>45155.817175925928</c:v>
                </c:pt>
                <c:pt idx="1032">
                  <c:v>45155.81722222222</c:v>
                </c:pt>
                <c:pt idx="1033">
                  <c:v>45155.81726851852</c:v>
                </c:pt>
                <c:pt idx="1034">
                  <c:v>45155.817314814813</c:v>
                </c:pt>
                <c:pt idx="1035">
                  <c:v>45155.817361111112</c:v>
                </c:pt>
                <c:pt idx="1036">
                  <c:v>45155.817407407405</c:v>
                </c:pt>
                <c:pt idx="1037">
                  <c:v>45155.817453703705</c:v>
                </c:pt>
                <c:pt idx="1038">
                  <c:v>45155.817499999997</c:v>
                </c:pt>
                <c:pt idx="1039">
                  <c:v>45155.817546296297</c:v>
                </c:pt>
                <c:pt idx="1040">
                  <c:v>45155.81759259259</c:v>
                </c:pt>
                <c:pt idx="1041">
                  <c:v>45155.81763888889</c:v>
                </c:pt>
                <c:pt idx="1042">
                  <c:v>45155.817685185182</c:v>
                </c:pt>
                <c:pt idx="1043">
                  <c:v>45155.817731481482</c:v>
                </c:pt>
                <c:pt idx="1044">
                  <c:v>45155.817777777775</c:v>
                </c:pt>
                <c:pt idx="1045">
                  <c:v>45155.817824074074</c:v>
                </c:pt>
                <c:pt idx="1046">
                  <c:v>45155.817870370367</c:v>
                </c:pt>
                <c:pt idx="1047">
                  <c:v>45155.817916666667</c:v>
                </c:pt>
                <c:pt idx="1048">
                  <c:v>45155.817962962959</c:v>
                </c:pt>
                <c:pt idx="1049">
                  <c:v>45155.818009259259</c:v>
                </c:pt>
                <c:pt idx="1050">
                  <c:v>45155.818055555559</c:v>
                </c:pt>
                <c:pt idx="1051">
                  <c:v>45155.818101851852</c:v>
                </c:pt>
                <c:pt idx="1052">
                  <c:v>45155.818148148152</c:v>
                </c:pt>
                <c:pt idx="1053">
                  <c:v>45155.818194444444</c:v>
                </c:pt>
                <c:pt idx="1054">
                  <c:v>45155.818240740744</c:v>
                </c:pt>
                <c:pt idx="1055">
                  <c:v>45155.818287037036</c:v>
                </c:pt>
                <c:pt idx="1056">
                  <c:v>45155.818333333336</c:v>
                </c:pt>
                <c:pt idx="1057">
                  <c:v>45155.818379629629</c:v>
                </c:pt>
                <c:pt idx="1058">
                  <c:v>45155.818425925929</c:v>
                </c:pt>
                <c:pt idx="1059">
                  <c:v>45155.818472222221</c:v>
                </c:pt>
                <c:pt idx="1060">
                  <c:v>45155.818518518521</c:v>
                </c:pt>
                <c:pt idx="1061">
                  <c:v>45155.818564814814</c:v>
                </c:pt>
                <c:pt idx="1062">
                  <c:v>45155.818611111114</c:v>
                </c:pt>
                <c:pt idx="1063">
                  <c:v>45155.818657407406</c:v>
                </c:pt>
                <c:pt idx="1064">
                  <c:v>45155.818703703706</c:v>
                </c:pt>
                <c:pt idx="1065">
                  <c:v>45155.818749999999</c:v>
                </c:pt>
                <c:pt idx="1066">
                  <c:v>45155.818796296298</c:v>
                </c:pt>
                <c:pt idx="1067">
                  <c:v>45155.818842592591</c:v>
                </c:pt>
                <c:pt idx="1068">
                  <c:v>45155.818888888891</c:v>
                </c:pt>
                <c:pt idx="1069">
                  <c:v>45155.818935185183</c:v>
                </c:pt>
                <c:pt idx="1070">
                  <c:v>45155.818981481483</c:v>
                </c:pt>
                <c:pt idx="1071">
                  <c:v>45155.819027777776</c:v>
                </c:pt>
                <c:pt idx="1072">
                  <c:v>45155.819074074076</c:v>
                </c:pt>
                <c:pt idx="1073">
                  <c:v>45155.819120370368</c:v>
                </c:pt>
                <c:pt idx="1074">
                  <c:v>45155.819166666668</c:v>
                </c:pt>
                <c:pt idx="1075">
                  <c:v>45155.819212962961</c:v>
                </c:pt>
                <c:pt idx="1076">
                  <c:v>45155.81925925926</c:v>
                </c:pt>
                <c:pt idx="1077">
                  <c:v>45155.819305555553</c:v>
                </c:pt>
                <c:pt idx="1078">
                  <c:v>45155.819351851853</c:v>
                </c:pt>
                <c:pt idx="1079">
                  <c:v>45155.819398148145</c:v>
                </c:pt>
                <c:pt idx="1080">
                  <c:v>45155.819444444445</c:v>
                </c:pt>
                <c:pt idx="1081">
                  <c:v>45155.819490740738</c:v>
                </c:pt>
                <c:pt idx="1082">
                  <c:v>45155.819537037038</c:v>
                </c:pt>
                <c:pt idx="1083">
                  <c:v>45155.81958333333</c:v>
                </c:pt>
                <c:pt idx="1084">
                  <c:v>45155.81962962963</c:v>
                </c:pt>
                <c:pt idx="1085">
                  <c:v>45155.819675925923</c:v>
                </c:pt>
                <c:pt idx="1086">
                  <c:v>45155.819722222222</c:v>
                </c:pt>
                <c:pt idx="1087">
                  <c:v>45155.819768518515</c:v>
                </c:pt>
                <c:pt idx="1088">
                  <c:v>45155.819814814815</c:v>
                </c:pt>
                <c:pt idx="1089">
                  <c:v>45155.819861111115</c:v>
                </c:pt>
                <c:pt idx="1090">
                  <c:v>45155.819907407407</c:v>
                </c:pt>
                <c:pt idx="1091">
                  <c:v>45155.819953703707</c:v>
                </c:pt>
                <c:pt idx="1092">
                  <c:v>45155.82</c:v>
                </c:pt>
                <c:pt idx="1093">
                  <c:v>45155.8200462963</c:v>
                </c:pt>
                <c:pt idx="1094">
                  <c:v>45155.820092592592</c:v>
                </c:pt>
                <c:pt idx="1095">
                  <c:v>45155.820138888892</c:v>
                </c:pt>
                <c:pt idx="1096">
                  <c:v>45155.820185185185</c:v>
                </c:pt>
                <c:pt idx="1097">
                  <c:v>45155.820231481484</c:v>
                </c:pt>
                <c:pt idx="1098">
                  <c:v>45155.820277777777</c:v>
                </c:pt>
                <c:pt idx="1099">
                  <c:v>45155.820324074077</c:v>
                </c:pt>
                <c:pt idx="1100">
                  <c:v>45155.820370370369</c:v>
                </c:pt>
                <c:pt idx="1101">
                  <c:v>45155.820416666669</c:v>
                </c:pt>
                <c:pt idx="1102">
                  <c:v>45155.820462962962</c:v>
                </c:pt>
                <c:pt idx="1103">
                  <c:v>45155.820509259262</c:v>
                </c:pt>
                <c:pt idx="1104">
                  <c:v>45155.820555555554</c:v>
                </c:pt>
                <c:pt idx="1105">
                  <c:v>45155.820601851854</c:v>
                </c:pt>
                <c:pt idx="1106">
                  <c:v>45155.820648148147</c:v>
                </c:pt>
                <c:pt idx="1107">
                  <c:v>45155.820694444446</c:v>
                </c:pt>
                <c:pt idx="1108">
                  <c:v>45155.820740740739</c:v>
                </c:pt>
                <c:pt idx="1109">
                  <c:v>45155.820787037039</c:v>
                </c:pt>
                <c:pt idx="1110">
                  <c:v>45155.820833333331</c:v>
                </c:pt>
                <c:pt idx="1111">
                  <c:v>45155.820879629631</c:v>
                </c:pt>
                <c:pt idx="1112">
                  <c:v>45155.820925925924</c:v>
                </c:pt>
                <c:pt idx="1113">
                  <c:v>45155.820972222224</c:v>
                </c:pt>
                <c:pt idx="1114">
                  <c:v>45155.821018518516</c:v>
                </c:pt>
                <c:pt idx="1115">
                  <c:v>45155.821064814816</c:v>
                </c:pt>
                <c:pt idx="1116">
                  <c:v>45155.821111111109</c:v>
                </c:pt>
                <c:pt idx="1117">
                  <c:v>45155.821157407408</c:v>
                </c:pt>
                <c:pt idx="1118">
                  <c:v>45155.821203703701</c:v>
                </c:pt>
                <c:pt idx="1119">
                  <c:v>45155.821250000001</c:v>
                </c:pt>
                <c:pt idx="1120">
                  <c:v>45155.821296296293</c:v>
                </c:pt>
                <c:pt idx="1121">
                  <c:v>45155.821342592593</c:v>
                </c:pt>
                <c:pt idx="1122">
                  <c:v>45155.821388888886</c:v>
                </c:pt>
                <c:pt idx="1123">
                  <c:v>45155.821435185186</c:v>
                </c:pt>
                <c:pt idx="1124">
                  <c:v>45155.821481481478</c:v>
                </c:pt>
                <c:pt idx="1125">
                  <c:v>45155.821527777778</c:v>
                </c:pt>
                <c:pt idx="1126">
                  <c:v>45155.821574074071</c:v>
                </c:pt>
                <c:pt idx="1127">
                  <c:v>45155.821620370371</c:v>
                </c:pt>
                <c:pt idx="1128">
                  <c:v>45155.821666666663</c:v>
                </c:pt>
                <c:pt idx="1129">
                  <c:v>45155.821712962963</c:v>
                </c:pt>
                <c:pt idx="1130">
                  <c:v>45155.821759259263</c:v>
                </c:pt>
                <c:pt idx="1131">
                  <c:v>45155.821805555555</c:v>
                </c:pt>
                <c:pt idx="1132">
                  <c:v>45155.821851851855</c:v>
                </c:pt>
                <c:pt idx="1133">
                  <c:v>45155.821898148148</c:v>
                </c:pt>
                <c:pt idx="1134">
                  <c:v>45155.821944444448</c:v>
                </c:pt>
                <c:pt idx="1135">
                  <c:v>45155.82199074074</c:v>
                </c:pt>
                <c:pt idx="1136">
                  <c:v>45155.82203703704</c:v>
                </c:pt>
                <c:pt idx="1137">
                  <c:v>45155.822083333333</c:v>
                </c:pt>
                <c:pt idx="1138">
                  <c:v>45155.822129629632</c:v>
                </c:pt>
                <c:pt idx="1139">
                  <c:v>45155.822175925925</c:v>
                </c:pt>
                <c:pt idx="1140">
                  <c:v>45155.822222222225</c:v>
                </c:pt>
                <c:pt idx="1141">
                  <c:v>45155.822268518517</c:v>
                </c:pt>
                <c:pt idx="1142">
                  <c:v>45155.822314814817</c:v>
                </c:pt>
                <c:pt idx="1143">
                  <c:v>45155.82236111111</c:v>
                </c:pt>
                <c:pt idx="1144">
                  <c:v>45155.82240740741</c:v>
                </c:pt>
                <c:pt idx="1145">
                  <c:v>45155.822453703702</c:v>
                </c:pt>
                <c:pt idx="1146">
                  <c:v>45155.822500000002</c:v>
                </c:pt>
                <c:pt idx="1147">
                  <c:v>45155.822546296295</c:v>
                </c:pt>
                <c:pt idx="1148">
                  <c:v>45155.822592592594</c:v>
                </c:pt>
                <c:pt idx="1149">
                  <c:v>45155.822638888887</c:v>
                </c:pt>
                <c:pt idx="1150">
                  <c:v>45155.822685185187</c:v>
                </c:pt>
                <c:pt idx="1151">
                  <c:v>45155.822731481479</c:v>
                </c:pt>
                <c:pt idx="1152">
                  <c:v>45155.822777777779</c:v>
                </c:pt>
                <c:pt idx="1153">
                  <c:v>45155.822824074072</c:v>
                </c:pt>
                <c:pt idx="1154">
                  <c:v>45155.822870370372</c:v>
                </c:pt>
                <c:pt idx="1155">
                  <c:v>45155.822916666664</c:v>
                </c:pt>
                <c:pt idx="1156">
                  <c:v>45155.822962962964</c:v>
                </c:pt>
                <c:pt idx="1157">
                  <c:v>45155.823009259257</c:v>
                </c:pt>
                <c:pt idx="1158">
                  <c:v>45155.823055555556</c:v>
                </c:pt>
                <c:pt idx="1159">
                  <c:v>45155.823101851849</c:v>
                </c:pt>
                <c:pt idx="1160">
                  <c:v>45155.823148148149</c:v>
                </c:pt>
                <c:pt idx="1161">
                  <c:v>45155.823194444441</c:v>
                </c:pt>
                <c:pt idx="1162">
                  <c:v>45155.823240740741</c:v>
                </c:pt>
                <c:pt idx="1163">
                  <c:v>45155.823287037034</c:v>
                </c:pt>
                <c:pt idx="1164">
                  <c:v>45155.823333333334</c:v>
                </c:pt>
                <c:pt idx="1165">
                  <c:v>45155.823379629626</c:v>
                </c:pt>
                <c:pt idx="1166">
                  <c:v>45155.823425925926</c:v>
                </c:pt>
                <c:pt idx="1167">
                  <c:v>45155.823472222219</c:v>
                </c:pt>
                <c:pt idx="1168">
                  <c:v>45155.823518518519</c:v>
                </c:pt>
                <c:pt idx="1169">
                  <c:v>45155.823564814818</c:v>
                </c:pt>
                <c:pt idx="1170">
                  <c:v>45155.823611111111</c:v>
                </c:pt>
                <c:pt idx="1171">
                  <c:v>45155.823657407411</c:v>
                </c:pt>
                <c:pt idx="1172">
                  <c:v>45155.823703703703</c:v>
                </c:pt>
                <c:pt idx="1173">
                  <c:v>45155.823750000003</c:v>
                </c:pt>
                <c:pt idx="1174">
                  <c:v>45155.823796296296</c:v>
                </c:pt>
                <c:pt idx="1175">
                  <c:v>45155.823842592596</c:v>
                </c:pt>
                <c:pt idx="1176">
                  <c:v>45155.823888888888</c:v>
                </c:pt>
                <c:pt idx="1177">
                  <c:v>45155.823935185188</c:v>
                </c:pt>
                <c:pt idx="1178">
                  <c:v>45155.823981481481</c:v>
                </c:pt>
                <c:pt idx="1179">
                  <c:v>45155.82402777778</c:v>
                </c:pt>
                <c:pt idx="1180">
                  <c:v>45155.824074074073</c:v>
                </c:pt>
                <c:pt idx="1181">
                  <c:v>45155.824120370373</c:v>
                </c:pt>
                <c:pt idx="1182">
                  <c:v>45155.824166666665</c:v>
                </c:pt>
                <c:pt idx="1183">
                  <c:v>45155.824212962965</c:v>
                </c:pt>
                <c:pt idx="1184">
                  <c:v>45155.824259259258</c:v>
                </c:pt>
                <c:pt idx="1185">
                  <c:v>45155.824305555558</c:v>
                </c:pt>
                <c:pt idx="1186">
                  <c:v>45155.82435185185</c:v>
                </c:pt>
                <c:pt idx="1187">
                  <c:v>45155.82439814815</c:v>
                </c:pt>
                <c:pt idx="1188">
                  <c:v>45155.824444444443</c:v>
                </c:pt>
                <c:pt idx="1189">
                  <c:v>45155.824490740742</c:v>
                </c:pt>
                <c:pt idx="1190">
                  <c:v>45155.824537037035</c:v>
                </c:pt>
                <c:pt idx="1191">
                  <c:v>45155.824583333335</c:v>
                </c:pt>
                <c:pt idx="1192">
                  <c:v>45155.824629629627</c:v>
                </c:pt>
                <c:pt idx="1193">
                  <c:v>45155.824675925927</c:v>
                </c:pt>
                <c:pt idx="1194">
                  <c:v>45155.82472222222</c:v>
                </c:pt>
                <c:pt idx="1195">
                  <c:v>45155.82476851852</c:v>
                </c:pt>
                <c:pt idx="1196">
                  <c:v>45155.824814814812</c:v>
                </c:pt>
                <c:pt idx="1197">
                  <c:v>45155.824861111112</c:v>
                </c:pt>
                <c:pt idx="1198">
                  <c:v>45155.824907407405</c:v>
                </c:pt>
                <c:pt idx="1199">
                  <c:v>45155.824953703705</c:v>
                </c:pt>
                <c:pt idx="1200">
                  <c:v>45155.824999999997</c:v>
                </c:pt>
                <c:pt idx="1201">
                  <c:v>45155.825046296297</c:v>
                </c:pt>
                <c:pt idx="1202">
                  <c:v>45155.825092592589</c:v>
                </c:pt>
                <c:pt idx="1203">
                  <c:v>45155.825138888889</c:v>
                </c:pt>
                <c:pt idx="1204">
                  <c:v>45155.825185185182</c:v>
                </c:pt>
                <c:pt idx="1205">
                  <c:v>45155.825231481482</c:v>
                </c:pt>
                <c:pt idx="1206">
                  <c:v>45155.825277777774</c:v>
                </c:pt>
                <c:pt idx="1207">
                  <c:v>45155.825324074074</c:v>
                </c:pt>
                <c:pt idx="1208">
                  <c:v>45155.825370370374</c:v>
                </c:pt>
                <c:pt idx="1209">
                  <c:v>45155.825416666667</c:v>
                </c:pt>
                <c:pt idx="1210">
                  <c:v>45155.825462962966</c:v>
                </c:pt>
                <c:pt idx="1211">
                  <c:v>45155.825509259259</c:v>
                </c:pt>
                <c:pt idx="1212">
                  <c:v>45155.825555555559</c:v>
                </c:pt>
                <c:pt idx="1213">
                  <c:v>45155.825601851851</c:v>
                </c:pt>
                <c:pt idx="1214">
                  <c:v>45155.825648148151</c:v>
                </c:pt>
                <c:pt idx="1215">
                  <c:v>45155.825694444444</c:v>
                </c:pt>
                <c:pt idx="1216">
                  <c:v>45155.825740740744</c:v>
                </c:pt>
                <c:pt idx="1217">
                  <c:v>45155.825787037036</c:v>
                </c:pt>
                <c:pt idx="1218">
                  <c:v>45155.825833333336</c:v>
                </c:pt>
                <c:pt idx="1219">
                  <c:v>45155.825879629629</c:v>
                </c:pt>
                <c:pt idx="1220">
                  <c:v>45155.825925925928</c:v>
                </c:pt>
                <c:pt idx="1221">
                  <c:v>45155.825972222221</c:v>
                </c:pt>
                <c:pt idx="1222">
                  <c:v>45155.826018518521</c:v>
                </c:pt>
                <c:pt idx="1223">
                  <c:v>45155.826064814813</c:v>
                </c:pt>
                <c:pt idx="1224">
                  <c:v>45155.826111111113</c:v>
                </c:pt>
                <c:pt idx="1225">
                  <c:v>45155.826157407406</c:v>
                </c:pt>
                <c:pt idx="1226">
                  <c:v>45155.826203703706</c:v>
                </c:pt>
                <c:pt idx="1227">
                  <c:v>45155.826249999998</c:v>
                </c:pt>
                <c:pt idx="1228">
                  <c:v>45155.826296296298</c:v>
                </c:pt>
                <c:pt idx="1229">
                  <c:v>45155.826342592591</c:v>
                </c:pt>
                <c:pt idx="1230">
                  <c:v>45155.826388888891</c:v>
                </c:pt>
                <c:pt idx="1231">
                  <c:v>45155.826435185183</c:v>
                </c:pt>
                <c:pt idx="1232">
                  <c:v>45155.826481481483</c:v>
                </c:pt>
                <c:pt idx="1233">
                  <c:v>45155.826527777775</c:v>
                </c:pt>
                <c:pt idx="1234">
                  <c:v>45155.826574074075</c:v>
                </c:pt>
                <c:pt idx="1235">
                  <c:v>45155.826620370368</c:v>
                </c:pt>
                <c:pt idx="1236">
                  <c:v>45155.826666666668</c:v>
                </c:pt>
                <c:pt idx="1237">
                  <c:v>45155.82671296296</c:v>
                </c:pt>
                <c:pt idx="1238">
                  <c:v>45155.82675925926</c:v>
                </c:pt>
                <c:pt idx="1239">
                  <c:v>45155.826805555553</c:v>
                </c:pt>
                <c:pt idx="1240">
                  <c:v>45155.826851851853</c:v>
                </c:pt>
                <c:pt idx="1241">
                  <c:v>45155.826898148145</c:v>
                </c:pt>
                <c:pt idx="1242">
                  <c:v>45155.826944444445</c:v>
                </c:pt>
                <c:pt idx="1243">
                  <c:v>45155.826990740738</c:v>
                </c:pt>
                <c:pt idx="1244">
                  <c:v>45155.827037037037</c:v>
                </c:pt>
                <c:pt idx="1245">
                  <c:v>45155.82708333333</c:v>
                </c:pt>
                <c:pt idx="1246">
                  <c:v>45155.82712962963</c:v>
                </c:pt>
                <c:pt idx="1247">
                  <c:v>45155.827175925922</c:v>
                </c:pt>
                <c:pt idx="1248">
                  <c:v>45155.827222222222</c:v>
                </c:pt>
                <c:pt idx="1249">
                  <c:v>45155.827268518522</c:v>
                </c:pt>
                <c:pt idx="1250">
                  <c:v>45155.827314814815</c:v>
                </c:pt>
                <c:pt idx="1251">
                  <c:v>45155.827361111114</c:v>
                </c:pt>
                <c:pt idx="1252">
                  <c:v>45155.827407407407</c:v>
                </c:pt>
                <c:pt idx="1253">
                  <c:v>45155.827453703707</c:v>
                </c:pt>
                <c:pt idx="1254">
                  <c:v>45155.827499999999</c:v>
                </c:pt>
                <c:pt idx="1255">
                  <c:v>45155.827546296299</c:v>
                </c:pt>
                <c:pt idx="1256">
                  <c:v>45155.827592592592</c:v>
                </c:pt>
                <c:pt idx="1257">
                  <c:v>45155.827638888892</c:v>
                </c:pt>
                <c:pt idx="1258">
                  <c:v>45155.827685185184</c:v>
                </c:pt>
                <c:pt idx="1259">
                  <c:v>45155.827731481484</c:v>
                </c:pt>
                <c:pt idx="1260">
                  <c:v>45155.827777777777</c:v>
                </c:pt>
                <c:pt idx="1261">
                  <c:v>45155.827824074076</c:v>
                </c:pt>
                <c:pt idx="1262">
                  <c:v>45155.827870370369</c:v>
                </c:pt>
                <c:pt idx="1263">
                  <c:v>45155.827916666669</c:v>
                </c:pt>
                <c:pt idx="1264">
                  <c:v>45155.827962962961</c:v>
                </c:pt>
                <c:pt idx="1265">
                  <c:v>45155.828009259261</c:v>
                </c:pt>
                <c:pt idx="1266">
                  <c:v>45155.828055555554</c:v>
                </c:pt>
                <c:pt idx="1267">
                  <c:v>45155.828101851854</c:v>
                </c:pt>
                <c:pt idx="1268">
                  <c:v>45155.828148148146</c:v>
                </c:pt>
                <c:pt idx="1269">
                  <c:v>45155.828194444446</c:v>
                </c:pt>
                <c:pt idx="1270">
                  <c:v>45155.828240740739</c:v>
                </c:pt>
                <c:pt idx="1271">
                  <c:v>45155.828287037039</c:v>
                </c:pt>
                <c:pt idx="1272">
                  <c:v>45155.828333333331</c:v>
                </c:pt>
                <c:pt idx="1273">
                  <c:v>45155.828379629631</c:v>
                </c:pt>
                <c:pt idx="1274">
                  <c:v>45155.828425925924</c:v>
                </c:pt>
                <c:pt idx="1275">
                  <c:v>45155.828472222223</c:v>
                </c:pt>
                <c:pt idx="1276">
                  <c:v>45155.828518518516</c:v>
                </c:pt>
                <c:pt idx="1277">
                  <c:v>45155.828564814816</c:v>
                </c:pt>
                <c:pt idx="1278">
                  <c:v>45155.828611111108</c:v>
                </c:pt>
                <c:pt idx="1279">
                  <c:v>45155.828657407408</c:v>
                </c:pt>
                <c:pt idx="1280">
                  <c:v>45155.828703703701</c:v>
                </c:pt>
                <c:pt idx="1281">
                  <c:v>45155.828750000001</c:v>
                </c:pt>
                <c:pt idx="1282">
                  <c:v>45155.828796296293</c:v>
                </c:pt>
                <c:pt idx="1283">
                  <c:v>45155.828842592593</c:v>
                </c:pt>
                <c:pt idx="1284">
                  <c:v>45155.828888888886</c:v>
                </c:pt>
                <c:pt idx="1285">
                  <c:v>45155.828935185185</c:v>
                </c:pt>
                <c:pt idx="1286">
                  <c:v>45155.828981481478</c:v>
                </c:pt>
                <c:pt idx="1287">
                  <c:v>45155.829027777778</c:v>
                </c:pt>
                <c:pt idx="1288">
                  <c:v>45155.829074074078</c:v>
                </c:pt>
                <c:pt idx="1289">
                  <c:v>45155.82912037037</c:v>
                </c:pt>
                <c:pt idx="1290">
                  <c:v>45155.82916666667</c:v>
                </c:pt>
                <c:pt idx="1291">
                  <c:v>45155.829212962963</c:v>
                </c:pt>
                <c:pt idx="1292">
                  <c:v>45155.829259259262</c:v>
                </c:pt>
                <c:pt idx="1293">
                  <c:v>45155.829305555555</c:v>
                </c:pt>
                <c:pt idx="1294">
                  <c:v>45155.829351851855</c:v>
                </c:pt>
                <c:pt idx="1295">
                  <c:v>45155.829398148147</c:v>
                </c:pt>
                <c:pt idx="1296">
                  <c:v>45155.829444444447</c:v>
                </c:pt>
                <c:pt idx="1297">
                  <c:v>45155.82949074074</c:v>
                </c:pt>
                <c:pt idx="1298">
                  <c:v>45155.82953703704</c:v>
                </c:pt>
                <c:pt idx="1299">
                  <c:v>45155.829583333332</c:v>
                </c:pt>
                <c:pt idx="1300">
                  <c:v>45155.829629629632</c:v>
                </c:pt>
                <c:pt idx="1301">
                  <c:v>45155.829675925925</c:v>
                </c:pt>
                <c:pt idx="1302">
                  <c:v>45155.829722222225</c:v>
                </c:pt>
                <c:pt idx="1303">
                  <c:v>45155.829768518517</c:v>
                </c:pt>
                <c:pt idx="1304">
                  <c:v>45155.829814814817</c:v>
                </c:pt>
                <c:pt idx="1305">
                  <c:v>45155.829861111109</c:v>
                </c:pt>
                <c:pt idx="1306">
                  <c:v>45155.829907407409</c:v>
                </c:pt>
                <c:pt idx="1307">
                  <c:v>45155.829953703702</c:v>
                </c:pt>
                <c:pt idx="1308">
                  <c:v>45155.83</c:v>
                </c:pt>
                <c:pt idx="1309">
                  <c:v>45155.830046296294</c:v>
                </c:pt>
                <c:pt idx="1310">
                  <c:v>45155.830092592594</c:v>
                </c:pt>
                <c:pt idx="1311">
                  <c:v>45155.830138888887</c:v>
                </c:pt>
                <c:pt idx="1312">
                  <c:v>45155.830185185187</c:v>
                </c:pt>
                <c:pt idx="1313">
                  <c:v>45155.830231481479</c:v>
                </c:pt>
                <c:pt idx="1314">
                  <c:v>45155.830277777779</c:v>
                </c:pt>
                <c:pt idx="1315">
                  <c:v>45155.830324074072</c:v>
                </c:pt>
                <c:pt idx="1316">
                  <c:v>45155.830370370371</c:v>
                </c:pt>
                <c:pt idx="1317">
                  <c:v>45155.830416666664</c:v>
                </c:pt>
                <c:pt idx="1318">
                  <c:v>45155.830462962964</c:v>
                </c:pt>
                <c:pt idx="1319">
                  <c:v>45155.830509259256</c:v>
                </c:pt>
                <c:pt idx="1320">
                  <c:v>45155.830555555556</c:v>
                </c:pt>
                <c:pt idx="1321">
                  <c:v>45155.830601851849</c:v>
                </c:pt>
                <c:pt idx="1322">
                  <c:v>45155.830648148149</c:v>
                </c:pt>
                <c:pt idx="1323">
                  <c:v>45155.830694444441</c:v>
                </c:pt>
                <c:pt idx="1324">
                  <c:v>45155.830740740741</c:v>
                </c:pt>
                <c:pt idx="1325">
                  <c:v>45155.830787037034</c:v>
                </c:pt>
                <c:pt idx="1326">
                  <c:v>45155.830833333333</c:v>
                </c:pt>
                <c:pt idx="1327">
                  <c:v>45155.830879629626</c:v>
                </c:pt>
                <c:pt idx="1328">
                  <c:v>45155.830925925926</c:v>
                </c:pt>
                <c:pt idx="1329">
                  <c:v>45155.830972222226</c:v>
                </c:pt>
                <c:pt idx="1330">
                  <c:v>45155.831018518518</c:v>
                </c:pt>
                <c:pt idx="1331">
                  <c:v>45155.831064814818</c:v>
                </c:pt>
                <c:pt idx="1332">
                  <c:v>45155.831111111111</c:v>
                </c:pt>
                <c:pt idx="1333">
                  <c:v>45155.831157407411</c:v>
                </c:pt>
                <c:pt idx="1334">
                  <c:v>45155.831203703703</c:v>
                </c:pt>
                <c:pt idx="1335">
                  <c:v>45155.831250000003</c:v>
                </c:pt>
                <c:pt idx="1336">
                  <c:v>45155.831296296295</c:v>
                </c:pt>
                <c:pt idx="1337">
                  <c:v>45155.831342592595</c:v>
                </c:pt>
                <c:pt idx="1338">
                  <c:v>45155.831388888888</c:v>
                </c:pt>
                <c:pt idx="1339">
                  <c:v>45155.831435185188</c:v>
                </c:pt>
                <c:pt idx="1340">
                  <c:v>45155.83148148148</c:v>
                </c:pt>
                <c:pt idx="1341">
                  <c:v>45155.83152777778</c:v>
                </c:pt>
                <c:pt idx="1342">
                  <c:v>45155.831574074073</c:v>
                </c:pt>
                <c:pt idx="1343">
                  <c:v>45155.831620370373</c:v>
                </c:pt>
                <c:pt idx="1344">
                  <c:v>45155.831666666665</c:v>
                </c:pt>
                <c:pt idx="1345">
                  <c:v>45155.831712962965</c:v>
                </c:pt>
                <c:pt idx="1346">
                  <c:v>45155.831759259258</c:v>
                </c:pt>
                <c:pt idx="1347">
                  <c:v>45155.831805555557</c:v>
                </c:pt>
                <c:pt idx="1348">
                  <c:v>45155.83185185185</c:v>
                </c:pt>
                <c:pt idx="1349">
                  <c:v>45155.83189814815</c:v>
                </c:pt>
                <c:pt idx="1350">
                  <c:v>45155.831944444442</c:v>
                </c:pt>
                <c:pt idx="1351">
                  <c:v>45155.831990740742</c:v>
                </c:pt>
                <c:pt idx="1352">
                  <c:v>45155.832037037035</c:v>
                </c:pt>
                <c:pt idx="1353">
                  <c:v>45155.832083333335</c:v>
                </c:pt>
                <c:pt idx="1354">
                  <c:v>45155.832129629627</c:v>
                </c:pt>
                <c:pt idx="1355">
                  <c:v>45155.832175925927</c:v>
                </c:pt>
                <c:pt idx="1356">
                  <c:v>45155.83222222222</c:v>
                </c:pt>
                <c:pt idx="1357">
                  <c:v>45155.832268518519</c:v>
                </c:pt>
                <c:pt idx="1358">
                  <c:v>45155.832314814812</c:v>
                </c:pt>
                <c:pt idx="1359">
                  <c:v>45155.832361111112</c:v>
                </c:pt>
                <c:pt idx="1360">
                  <c:v>45155.832407407404</c:v>
                </c:pt>
                <c:pt idx="1361">
                  <c:v>45155.832453703704</c:v>
                </c:pt>
                <c:pt idx="1362">
                  <c:v>45155.832499999997</c:v>
                </c:pt>
                <c:pt idx="1363">
                  <c:v>45155.832546296297</c:v>
                </c:pt>
                <c:pt idx="1364">
                  <c:v>45155.832592592589</c:v>
                </c:pt>
                <c:pt idx="1365">
                  <c:v>45155.832638888889</c:v>
                </c:pt>
                <c:pt idx="1366">
                  <c:v>45155.832685185182</c:v>
                </c:pt>
                <c:pt idx="1367">
                  <c:v>45155.832731481481</c:v>
                </c:pt>
                <c:pt idx="1368">
                  <c:v>45155.832777777781</c:v>
                </c:pt>
                <c:pt idx="1369">
                  <c:v>45155.832824074074</c:v>
                </c:pt>
                <c:pt idx="1370">
                  <c:v>45155.832870370374</c:v>
                </c:pt>
                <c:pt idx="1371">
                  <c:v>45155.832916666666</c:v>
                </c:pt>
                <c:pt idx="1372">
                  <c:v>45155.832962962966</c:v>
                </c:pt>
                <c:pt idx="1373">
                  <c:v>45155.833009259259</c:v>
                </c:pt>
                <c:pt idx="1374">
                  <c:v>45155.833055555559</c:v>
                </c:pt>
                <c:pt idx="1375">
                  <c:v>45155.833101851851</c:v>
                </c:pt>
                <c:pt idx="1376">
                  <c:v>45155.833148148151</c:v>
                </c:pt>
                <c:pt idx="1377">
                  <c:v>45155.833194444444</c:v>
                </c:pt>
                <c:pt idx="1378">
                  <c:v>45155.833240740743</c:v>
                </c:pt>
                <c:pt idx="1379">
                  <c:v>45155.833287037036</c:v>
                </c:pt>
                <c:pt idx="1380">
                  <c:v>45155.833333333336</c:v>
                </c:pt>
                <c:pt idx="1381">
                  <c:v>45155.833379629628</c:v>
                </c:pt>
                <c:pt idx="1382">
                  <c:v>45155.833425925928</c:v>
                </c:pt>
                <c:pt idx="1383">
                  <c:v>45155.833472222221</c:v>
                </c:pt>
                <c:pt idx="1384">
                  <c:v>45155.833518518521</c:v>
                </c:pt>
                <c:pt idx="1385">
                  <c:v>45155.833564814813</c:v>
                </c:pt>
                <c:pt idx="1386">
                  <c:v>45155.833611111113</c:v>
                </c:pt>
                <c:pt idx="1387">
                  <c:v>45155.833657407406</c:v>
                </c:pt>
                <c:pt idx="1388">
                  <c:v>45155.833703703705</c:v>
                </c:pt>
                <c:pt idx="1389">
                  <c:v>45155.833749999998</c:v>
                </c:pt>
                <c:pt idx="1390">
                  <c:v>45155.833796296298</c:v>
                </c:pt>
                <c:pt idx="1391">
                  <c:v>45155.83384259259</c:v>
                </c:pt>
                <c:pt idx="1392">
                  <c:v>45155.83388888889</c:v>
                </c:pt>
                <c:pt idx="1393">
                  <c:v>45155.833935185183</c:v>
                </c:pt>
                <c:pt idx="1394">
                  <c:v>45155.833981481483</c:v>
                </c:pt>
                <c:pt idx="1395">
                  <c:v>45155.834027777775</c:v>
                </c:pt>
                <c:pt idx="1396">
                  <c:v>45155.834074074075</c:v>
                </c:pt>
                <c:pt idx="1397">
                  <c:v>45155.834120370368</c:v>
                </c:pt>
                <c:pt idx="1398">
                  <c:v>45155.834166666667</c:v>
                </c:pt>
                <c:pt idx="1399">
                  <c:v>45155.83421296296</c:v>
                </c:pt>
                <c:pt idx="1400">
                  <c:v>45155.83425925926</c:v>
                </c:pt>
                <c:pt idx="1401">
                  <c:v>45155.834305555552</c:v>
                </c:pt>
                <c:pt idx="1402">
                  <c:v>45155.834351851852</c:v>
                </c:pt>
                <c:pt idx="1403">
                  <c:v>45155.834398148145</c:v>
                </c:pt>
                <c:pt idx="1404">
                  <c:v>45155.834444444445</c:v>
                </c:pt>
                <c:pt idx="1405">
                  <c:v>45155.834490740737</c:v>
                </c:pt>
                <c:pt idx="1406">
                  <c:v>45155.834537037037</c:v>
                </c:pt>
                <c:pt idx="1407">
                  <c:v>45155.834583333337</c:v>
                </c:pt>
                <c:pt idx="1408">
                  <c:v>45155.834629629629</c:v>
                </c:pt>
                <c:pt idx="1409">
                  <c:v>45155.834675925929</c:v>
                </c:pt>
                <c:pt idx="1410">
                  <c:v>45155.834722222222</c:v>
                </c:pt>
                <c:pt idx="1411">
                  <c:v>45155.834768518522</c:v>
                </c:pt>
                <c:pt idx="1412">
                  <c:v>45155.834814814814</c:v>
                </c:pt>
                <c:pt idx="1413">
                  <c:v>45155.834861111114</c:v>
                </c:pt>
                <c:pt idx="1414">
                  <c:v>45155.834907407407</c:v>
                </c:pt>
                <c:pt idx="1415">
                  <c:v>45155.834953703707</c:v>
                </c:pt>
                <c:pt idx="1416">
                  <c:v>45155.834999999999</c:v>
                </c:pt>
                <c:pt idx="1417">
                  <c:v>45155.835046296299</c:v>
                </c:pt>
                <c:pt idx="1418">
                  <c:v>45155.835092592592</c:v>
                </c:pt>
                <c:pt idx="1419">
                  <c:v>45155.835138888891</c:v>
                </c:pt>
                <c:pt idx="1420">
                  <c:v>45155.835185185184</c:v>
                </c:pt>
                <c:pt idx="1421">
                  <c:v>45155.835231481484</c:v>
                </c:pt>
                <c:pt idx="1422">
                  <c:v>45155.835277777776</c:v>
                </c:pt>
                <c:pt idx="1423">
                  <c:v>45155.835324074076</c:v>
                </c:pt>
                <c:pt idx="1424">
                  <c:v>45155.835370370369</c:v>
                </c:pt>
                <c:pt idx="1425">
                  <c:v>45155.835416666669</c:v>
                </c:pt>
                <c:pt idx="1426">
                  <c:v>45155.835462962961</c:v>
                </c:pt>
                <c:pt idx="1427">
                  <c:v>45155.835509259261</c:v>
                </c:pt>
                <c:pt idx="1428">
                  <c:v>45155.835555555554</c:v>
                </c:pt>
                <c:pt idx="1429">
                  <c:v>45155.835601851853</c:v>
                </c:pt>
                <c:pt idx="1430">
                  <c:v>45155.835648148146</c:v>
                </c:pt>
                <c:pt idx="1431">
                  <c:v>45155.835694444446</c:v>
                </c:pt>
                <c:pt idx="1432">
                  <c:v>45155.835740740738</c:v>
                </c:pt>
                <c:pt idx="1433">
                  <c:v>45155.835787037038</c:v>
                </c:pt>
                <c:pt idx="1434">
                  <c:v>45155.835833333331</c:v>
                </c:pt>
                <c:pt idx="1435">
                  <c:v>45155.835879629631</c:v>
                </c:pt>
                <c:pt idx="1436">
                  <c:v>45155.835925925923</c:v>
                </c:pt>
                <c:pt idx="1437">
                  <c:v>45155.835972222223</c:v>
                </c:pt>
                <c:pt idx="1438">
                  <c:v>45155.836018518516</c:v>
                </c:pt>
                <c:pt idx="1439">
                  <c:v>45155.836064814815</c:v>
                </c:pt>
                <c:pt idx="1440">
                  <c:v>45155.836111111108</c:v>
                </c:pt>
                <c:pt idx="1441">
                  <c:v>45155.836157407408</c:v>
                </c:pt>
                <c:pt idx="1442">
                  <c:v>45155.8362037037</c:v>
                </c:pt>
                <c:pt idx="1443">
                  <c:v>45155.83625</c:v>
                </c:pt>
                <c:pt idx="1444">
                  <c:v>45155.836296296293</c:v>
                </c:pt>
                <c:pt idx="1445">
                  <c:v>45155.836342592593</c:v>
                </c:pt>
                <c:pt idx="1446">
                  <c:v>45155.836388888885</c:v>
                </c:pt>
                <c:pt idx="1447">
                  <c:v>45155.836435185185</c:v>
                </c:pt>
                <c:pt idx="1448">
                  <c:v>45155.836481481485</c:v>
                </c:pt>
                <c:pt idx="1449">
                  <c:v>45155.836527777778</c:v>
                </c:pt>
                <c:pt idx="1450">
                  <c:v>45155.836574074077</c:v>
                </c:pt>
                <c:pt idx="1451">
                  <c:v>45155.83662037037</c:v>
                </c:pt>
                <c:pt idx="1452">
                  <c:v>45155.83666666667</c:v>
                </c:pt>
                <c:pt idx="1453">
                  <c:v>45155.836712962962</c:v>
                </c:pt>
                <c:pt idx="1454">
                  <c:v>45155.836759259262</c:v>
                </c:pt>
                <c:pt idx="1455">
                  <c:v>45155.836805555555</c:v>
                </c:pt>
                <c:pt idx="1456">
                  <c:v>45155.836851851855</c:v>
                </c:pt>
                <c:pt idx="1457">
                  <c:v>45155.836898148147</c:v>
                </c:pt>
                <c:pt idx="1458">
                  <c:v>45155.836944444447</c:v>
                </c:pt>
                <c:pt idx="1459">
                  <c:v>45155.83699074074</c:v>
                </c:pt>
                <c:pt idx="1460">
                  <c:v>45155.837037037039</c:v>
                </c:pt>
                <c:pt idx="1461">
                  <c:v>45155.837083333332</c:v>
                </c:pt>
                <c:pt idx="1462">
                  <c:v>45155.837129629632</c:v>
                </c:pt>
                <c:pt idx="1463">
                  <c:v>45155.837175925924</c:v>
                </c:pt>
                <c:pt idx="1464">
                  <c:v>45155.837222222224</c:v>
                </c:pt>
                <c:pt idx="1465">
                  <c:v>45155.837268518517</c:v>
                </c:pt>
                <c:pt idx="1466">
                  <c:v>45155.837314814817</c:v>
                </c:pt>
                <c:pt idx="1467">
                  <c:v>45155.837361111109</c:v>
                </c:pt>
                <c:pt idx="1468">
                  <c:v>45155.837407407409</c:v>
                </c:pt>
                <c:pt idx="1469">
                  <c:v>45155.837453703702</c:v>
                </c:pt>
                <c:pt idx="1470">
                  <c:v>45155.837500000001</c:v>
                </c:pt>
                <c:pt idx="1471">
                  <c:v>45155.837546296294</c:v>
                </c:pt>
                <c:pt idx="1472">
                  <c:v>45155.837592592594</c:v>
                </c:pt>
                <c:pt idx="1473">
                  <c:v>45155.837638888886</c:v>
                </c:pt>
                <c:pt idx="1474">
                  <c:v>45155.837685185186</c:v>
                </c:pt>
                <c:pt idx="1475">
                  <c:v>45155.837731481479</c:v>
                </c:pt>
                <c:pt idx="1476">
                  <c:v>45155.837777777779</c:v>
                </c:pt>
                <c:pt idx="1477">
                  <c:v>45155.837824074071</c:v>
                </c:pt>
                <c:pt idx="1478">
                  <c:v>45155.837870370371</c:v>
                </c:pt>
                <c:pt idx="1479">
                  <c:v>45155.837916666664</c:v>
                </c:pt>
                <c:pt idx="1480">
                  <c:v>45155.837962962964</c:v>
                </c:pt>
                <c:pt idx="1481">
                  <c:v>45155.838009259256</c:v>
                </c:pt>
                <c:pt idx="1482">
                  <c:v>45155.838055555556</c:v>
                </c:pt>
                <c:pt idx="1483">
                  <c:v>45155.838101851848</c:v>
                </c:pt>
                <c:pt idx="1484">
                  <c:v>45155.838148148148</c:v>
                </c:pt>
                <c:pt idx="1485">
                  <c:v>45155.838194444441</c:v>
                </c:pt>
                <c:pt idx="1486">
                  <c:v>45155.838240740741</c:v>
                </c:pt>
                <c:pt idx="1487">
                  <c:v>45155.838287037041</c:v>
                </c:pt>
                <c:pt idx="1488">
                  <c:v>45155.838333333333</c:v>
                </c:pt>
                <c:pt idx="1489">
                  <c:v>45155.838379629633</c:v>
                </c:pt>
                <c:pt idx="1490">
                  <c:v>45155.838425925926</c:v>
                </c:pt>
                <c:pt idx="1491">
                  <c:v>45155.838472222225</c:v>
                </c:pt>
                <c:pt idx="1492">
                  <c:v>45155.838518518518</c:v>
                </c:pt>
                <c:pt idx="1493">
                  <c:v>45155.838564814818</c:v>
                </c:pt>
                <c:pt idx="1494">
                  <c:v>45155.83861111111</c:v>
                </c:pt>
                <c:pt idx="1495">
                  <c:v>45155.83865740741</c:v>
                </c:pt>
                <c:pt idx="1496">
                  <c:v>45155.838703703703</c:v>
                </c:pt>
                <c:pt idx="1497">
                  <c:v>45155.838750000003</c:v>
                </c:pt>
                <c:pt idx="1498">
                  <c:v>45155.838796296295</c:v>
                </c:pt>
                <c:pt idx="1499">
                  <c:v>45155.838842592595</c:v>
                </c:pt>
                <c:pt idx="1500">
                  <c:v>45155.838888888888</c:v>
                </c:pt>
                <c:pt idx="1501">
                  <c:v>45155.838935185187</c:v>
                </c:pt>
                <c:pt idx="1502">
                  <c:v>45155.83898148148</c:v>
                </c:pt>
                <c:pt idx="1503">
                  <c:v>45155.83902777778</c:v>
                </c:pt>
                <c:pt idx="1504">
                  <c:v>45155.839074074072</c:v>
                </c:pt>
                <c:pt idx="1505">
                  <c:v>45155.839120370372</c:v>
                </c:pt>
                <c:pt idx="1506">
                  <c:v>45155.839166666665</c:v>
                </c:pt>
                <c:pt idx="1507">
                  <c:v>45155.839212962965</c:v>
                </c:pt>
                <c:pt idx="1508">
                  <c:v>45155.839259259257</c:v>
                </c:pt>
                <c:pt idx="1509">
                  <c:v>45155.839305555557</c:v>
                </c:pt>
                <c:pt idx="1510">
                  <c:v>45155.83935185185</c:v>
                </c:pt>
                <c:pt idx="1511">
                  <c:v>45155.839398148149</c:v>
                </c:pt>
                <c:pt idx="1512">
                  <c:v>45155.839444444442</c:v>
                </c:pt>
                <c:pt idx="1513">
                  <c:v>45155.839490740742</c:v>
                </c:pt>
                <c:pt idx="1514">
                  <c:v>45155.839537037034</c:v>
                </c:pt>
                <c:pt idx="1515">
                  <c:v>45155.839583333334</c:v>
                </c:pt>
                <c:pt idx="1516">
                  <c:v>45155.839629629627</c:v>
                </c:pt>
                <c:pt idx="1517">
                  <c:v>45155.839675925927</c:v>
                </c:pt>
                <c:pt idx="1518">
                  <c:v>45155.839722222219</c:v>
                </c:pt>
                <c:pt idx="1519">
                  <c:v>45155.839768518519</c:v>
                </c:pt>
                <c:pt idx="1520">
                  <c:v>45155.839814814812</c:v>
                </c:pt>
                <c:pt idx="1521">
                  <c:v>45155.839861111112</c:v>
                </c:pt>
                <c:pt idx="1522">
                  <c:v>45155.839907407404</c:v>
                </c:pt>
                <c:pt idx="1523">
                  <c:v>45155.839953703704</c:v>
                </c:pt>
                <c:pt idx="1524">
                  <c:v>45155.839999999997</c:v>
                </c:pt>
                <c:pt idx="1525">
                  <c:v>45155.840046296296</c:v>
                </c:pt>
                <c:pt idx="1526">
                  <c:v>45155.840092592596</c:v>
                </c:pt>
                <c:pt idx="1527">
                  <c:v>45155.840138888889</c:v>
                </c:pt>
                <c:pt idx="1528">
                  <c:v>45155.840185185189</c:v>
                </c:pt>
                <c:pt idx="1529">
                  <c:v>45155.840231481481</c:v>
                </c:pt>
                <c:pt idx="1530">
                  <c:v>45155.840277777781</c:v>
                </c:pt>
                <c:pt idx="1531">
                  <c:v>45155.840324074074</c:v>
                </c:pt>
                <c:pt idx="1532">
                  <c:v>45155.840370370373</c:v>
                </c:pt>
                <c:pt idx="1533">
                  <c:v>45155.840416666666</c:v>
                </c:pt>
                <c:pt idx="1534">
                  <c:v>45155.840462962966</c:v>
                </c:pt>
                <c:pt idx="1535">
                  <c:v>45155.840509259258</c:v>
                </c:pt>
                <c:pt idx="1536">
                  <c:v>45155.840555555558</c:v>
                </c:pt>
                <c:pt idx="1537">
                  <c:v>45155.840601851851</c:v>
                </c:pt>
                <c:pt idx="1538">
                  <c:v>45155.840648148151</c:v>
                </c:pt>
                <c:pt idx="1539">
                  <c:v>45155.840694444443</c:v>
                </c:pt>
                <c:pt idx="1540">
                  <c:v>45155.840740740743</c:v>
                </c:pt>
                <c:pt idx="1541">
                  <c:v>45155.840787037036</c:v>
                </c:pt>
                <c:pt idx="1542">
                  <c:v>45155.840833333335</c:v>
                </c:pt>
                <c:pt idx="1543">
                  <c:v>45155.840879629628</c:v>
                </c:pt>
                <c:pt idx="1544">
                  <c:v>45155.840925925928</c:v>
                </c:pt>
                <c:pt idx="1545">
                  <c:v>45155.84097222222</c:v>
                </c:pt>
                <c:pt idx="1546">
                  <c:v>45155.84101851852</c:v>
                </c:pt>
                <c:pt idx="1547">
                  <c:v>45155.841064814813</c:v>
                </c:pt>
                <c:pt idx="1548">
                  <c:v>45155.841111111113</c:v>
                </c:pt>
                <c:pt idx="1549">
                  <c:v>45155.841157407405</c:v>
                </c:pt>
                <c:pt idx="1550">
                  <c:v>45155.841203703705</c:v>
                </c:pt>
                <c:pt idx="1551">
                  <c:v>45155.841249999998</c:v>
                </c:pt>
                <c:pt idx="1552">
                  <c:v>45155.841296296298</c:v>
                </c:pt>
                <c:pt idx="1553">
                  <c:v>45155.84134259259</c:v>
                </c:pt>
                <c:pt idx="1554">
                  <c:v>45155.84138888889</c:v>
                </c:pt>
                <c:pt idx="1555">
                  <c:v>45155.841435185182</c:v>
                </c:pt>
                <c:pt idx="1556">
                  <c:v>45155.841481481482</c:v>
                </c:pt>
                <c:pt idx="1557">
                  <c:v>45155.841527777775</c:v>
                </c:pt>
                <c:pt idx="1558">
                  <c:v>45155.841574074075</c:v>
                </c:pt>
                <c:pt idx="1559">
                  <c:v>45155.841620370367</c:v>
                </c:pt>
                <c:pt idx="1560">
                  <c:v>45155.841666666667</c:v>
                </c:pt>
                <c:pt idx="1561">
                  <c:v>45155.84171296296</c:v>
                </c:pt>
                <c:pt idx="1562">
                  <c:v>45155.84175925926</c:v>
                </c:pt>
                <c:pt idx="1563">
                  <c:v>45155.841805555552</c:v>
                </c:pt>
                <c:pt idx="1564">
                  <c:v>45155.841851851852</c:v>
                </c:pt>
                <c:pt idx="1565">
                  <c:v>45155.841898148145</c:v>
                </c:pt>
                <c:pt idx="1566">
                  <c:v>45155.841944444444</c:v>
                </c:pt>
                <c:pt idx="1567">
                  <c:v>45155.841990740744</c:v>
                </c:pt>
                <c:pt idx="1568">
                  <c:v>45155.842037037037</c:v>
                </c:pt>
                <c:pt idx="1569">
                  <c:v>45155.842083333337</c:v>
                </c:pt>
                <c:pt idx="1570">
                  <c:v>45155.842129629629</c:v>
                </c:pt>
                <c:pt idx="1571">
                  <c:v>45155.842175925929</c:v>
                </c:pt>
                <c:pt idx="1572">
                  <c:v>45155.842222222222</c:v>
                </c:pt>
                <c:pt idx="1573">
                  <c:v>45155.842268518521</c:v>
                </c:pt>
                <c:pt idx="1574">
                  <c:v>45155.842314814814</c:v>
                </c:pt>
                <c:pt idx="1575">
                  <c:v>45155.842361111114</c:v>
                </c:pt>
                <c:pt idx="1576">
                  <c:v>45155.842407407406</c:v>
                </c:pt>
                <c:pt idx="1577">
                  <c:v>45155.842453703706</c:v>
                </c:pt>
                <c:pt idx="1578">
                  <c:v>45155.842499999999</c:v>
                </c:pt>
                <c:pt idx="1579">
                  <c:v>45155.842546296299</c:v>
                </c:pt>
                <c:pt idx="1580">
                  <c:v>45155.842592592591</c:v>
                </c:pt>
                <c:pt idx="1581">
                  <c:v>45155.842638888891</c:v>
                </c:pt>
                <c:pt idx="1582">
                  <c:v>45155.842685185184</c:v>
                </c:pt>
                <c:pt idx="1583">
                  <c:v>45155.842731481483</c:v>
                </c:pt>
                <c:pt idx="1584">
                  <c:v>45155.842777777776</c:v>
                </c:pt>
                <c:pt idx="1585">
                  <c:v>45155.842824074076</c:v>
                </c:pt>
                <c:pt idx="1586">
                  <c:v>45155.842870370368</c:v>
                </c:pt>
                <c:pt idx="1587">
                  <c:v>45155.842916666668</c:v>
                </c:pt>
                <c:pt idx="1588">
                  <c:v>45155.842962962961</c:v>
                </c:pt>
                <c:pt idx="1589">
                  <c:v>45155.843009259261</c:v>
                </c:pt>
                <c:pt idx="1590">
                  <c:v>45155.843055555553</c:v>
                </c:pt>
                <c:pt idx="1591">
                  <c:v>45155.843101851853</c:v>
                </c:pt>
                <c:pt idx="1592">
                  <c:v>45155.843148148146</c:v>
                </c:pt>
                <c:pt idx="1593">
                  <c:v>45155.843194444446</c:v>
                </c:pt>
                <c:pt idx="1594">
                  <c:v>45155.843240740738</c:v>
                </c:pt>
                <c:pt idx="1595">
                  <c:v>45155.843287037038</c:v>
                </c:pt>
                <c:pt idx="1596">
                  <c:v>45155.843333333331</c:v>
                </c:pt>
                <c:pt idx="1597">
                  <c:v>45155.84337962963</c:v>
                </c:pt>
                <c:pt idx="1598">
                  <c:v>45155.843425925923</c:v>
                </c:pt>
                <c:pt idx="1599">
                  <c:v>45155.843472222223</c:v>
                </c:pt>
                <c:pt idx="1600">
                  <c:v>45155.843518518515</c:v>
                </c:pt>
                <c:pt idx="1601">
                  <c:v>45155.843564814815</c:v>
                </c:pt>
                <c:pt idx="1602">
                  <c:v>45155.843611111108</c:v>
                </c:pt>
                <c:pt idx="1603">
                  <c:v>45155.843657407408</c:v>
                </c:pt>
                <c:pt idx="1604">
                  <c:v>45155.8437037037</c:v>
                </c:pt>
                <c:pt idx="1605">
                  <c:v>45155.84375</c:v>
                </c:pt>
                <c:pt idx="1606">
                  <c:v>45155.8437962963</c:v>
                </c:pt>
                <c:pt idx="1607">
                  <c:v>45155.843842592592</c:v>
                </c:pt>
                <c:pt idx="1608">
                  <c:v>45155.843888888892</c:v>
                </c:pt>
                <c:pt idx="1609">
                  <c:v>45155.843935185185</c:v>
                </c:pt>
                <c:pt idx="1610">
                  <c:v>45155.843981481485</c:v>
                </c:pt>
                <c:pt idx="1611">
                  <c:v>45155.844027777777</c:v>
                </c:pt>
                <c:pt idx="1612">
                  <c:v>45155.844074074077</c:v>
                </c:pt>
                <c:pt idx="1613">
                  <c:v>45155.84412037037</c:v>
                </c:pt>
                <c:pt idx="1614">
                  <c:v>45155.844166666669</c:v>
                </c:pt>
                <c:pt idx="1615">
                  <c:v>45155.844212962962</c:v>
                </c:pt>
                <c:pt idx="1616">
                  <c:v>45155.844259259262</c:v>
                </c:pt>
                <c:pt idx="1617">
                  <c:v>45155.844305555554</c:v>
                </c:pt>
                <c:pt idx="1618">
                  <c:v>45155.844351851854</c:v>
                </c:pt>
                <c:pt idx="1619">
                  <c:v>45155.844398148147</c:v>
                </c:pt>
                <c:pt idx="1620">
                  <c:v>45155.844444444447</c:v>
                </c:pt>
                <c:pt idx="1621">
                  <c:v>45155.844490740739</c:v>
                </c:pt>
                <c:pt idx="1622">
                  <c:v>45155.844537037039</c:v>
                </c:pt>
                <c:pt idx="1623">
                  <c:v>45155.844583333332</c:v>
                </c:pt>
                <c:pt idx="1624">
                  <c:v>45155.844629629632</c:v>
                </c:pt>
                <c:pt idx="1625">
                  <c:v>45155.844675925924</c:v>
                </c:pt>
                <c:pt idx="1626">
                  <c:v>45155.844722222224</c:v>
                </c:pt>
                <c:pt idx="1627">
                  <c:v>45155.844768518517</c:v>
                </c:pt>
                <c:pt idx="1628">
                  <c:v>45155.844814814816</c:v>
                </c:pt>
                <c:pt idx="1629">
                  <c:v>45155.844861111109</c:v>
                </c:pt>
                <c:pt idx="1630">
                  <c:v>45155.844907407409</c:v>
                </c:pt>
                <c:pt idx="1631">
                  <c:v>45155.844953703701</c:v>
                </c:pt>
                <c:pt idx="1632">
                  <c:v>45155.845000000001</c:v>
                </c:pt>
                <c:pt idx="1633">
                  <c:v>45155.845046296294</c:v>
                </c:pt>
                <c:pt idx="1634">
                  <c:v>45155.845092592594</c:v>
                </c:pt>
                <c:pt idx="1635">
                  <c:v>45155.845138888886</c:v>
                </c:pt>
                <c:pt idx="1636">
                  <c:v>45155.845185185186</c:v>
                </c:pt>
                <c:pt idx="1637">
                  <c:v>45155.845231481479</c:v>
                </c:pt>
                <c:pt idx="1638">
                  <c:v>45155.845277777778</c:v>
                </c:pt>
                <c:pt idx="1639">
                  <c:v>45155.845324074071</c:v>
                </c:pt>
                <c:pt idx="1640">
                  <c:v>45155.845370370371</c:v>
                </c:pt>
                <c:pt idx="1641">
                  <c:v>45155.845416666663</c:v>
                </c:pt>
                <c:pt idx="1642">
                  <c:v>45155.845462962963</c:v>
                </c:pt>
                <c:pt idx="1643">
                  <c:v>45155.845509259256</c:v>
                </c:pt>
                <c:pt idx="1644">
                  <c:v>45155.845555555556</c:v>
                </c:pt>
                <c:pt idx="1645">
                  <c:v>45155.845601851855</c:v>
                </c:pt>
                <c:pt idx="1646">
                  <c:v>45155.845648148148</c:v>
                </c:pt>
                <c:pt idx="1647">
                  <c:v>45155.845694444448</c:v>
                </c:pt>
                <c:pt idx="1648">
                  <c:v>45155.84574074074</c:v>
                </c:pt>
                <c:pt idx="1649">
                  <c:v>45155.84578703704</c:v>
                </c:pt>
                <c:pt idx="1650">
                  <c:v>45155.845833333333</c:v>
                </c:pt>
                <c:pt idx="1651">
                  <c:v>45155.845879629633</c:v>
                </c:pt>
                <c:pt idx="1652">
                  <c:v>45155.845925925925</c:v>
                </c:pt>
                <c:pt idx="1653">
                  <c:v>45155.845972222225</c:v>
                </c:pt>
                <c:pt idx="1654">
                  <c:v>45155.846018518518</c:v>
                </c:pt>
                <c:pt idx="1655">
                  <c:v>45155.846064814818</c:v>
                </c:pt>
                <c:pt idx="1656">
                  <c:v>45155.84611111111</c:v>
                </c:pt>
                <c:pt idx="1657">
                  <c:v>45155.84615740741</c:v>
                </c:pt>
                <c:pt idx="1658">
                  <c:v>45155.846203703702</c:v>
                </c:pt>
                <c:pt idx="1659">
                  <c:v>45155.846250000002</c:v>
                </c:pt>
                <c:pt idx="1660">
                  <c:v>45155.846296296295</c:v>
                </c:pt>
                <c:pt idx="1661">
                  <c:v>45155.846342592595</c:v>
                </c:pt>
                <c:pt idx="1662">
                  <c:v>45155.846388888887</c:v>
                </c:pt>
                <c:pt idx="1663">
                  <c:v>45155.846435185187</c:v>
                </c:pt>
                <c:pt idx="1664">
                  <c:v>45155.84648148148</c:v>
                </c:pt>
                <c:pt idx="1665">
                  <c:v>45155.84652777778</c:v>
                </c:pt>
                <c:pt idx="1666">
                  <c:v>45155.846574074072</c:v>
                </c:pt>
                <c:pt idx="1667">
                  <c:v>45155.846620370372</c:v>
                </c:pt>
                <c:pt idx="1668">
                  <c:v>45155.846666666665</c:v>
                </c:pt>
                <c:pt idx="1669">
                  <c:v>45155.846712962964</c:v>
                </c:pt>
                <c:pt idx="1670">
                  <c:v>45155.846759259257</c:v>
                </c:pt>
                <c:pt idx="1671">
                  <c:v>45155.846805555557</c:v>
                </c:pt>
                <c:pt idx="1672">
                  <c:v>45155.846851851849</c:v>
                </c:pt>
                <c:pt idx="1673">
                  <c:v>45155.846898148149</c:v>
                </c:pt>
                <c:pt idx="1674">
                  <c:v>45155.846944444442</c:v>
                </c:pt>
                <c:pt idx="1675">
                  <c:v>45155.846990740742</c:v>
                </c:pt>
                <c:pt idx="1676">
                  <c:v>45155.847037037034</c:v>
                </c:pt>
                <c:pt idx="1677">
                  <c:v>45155.847083333334</c:v>
                </c:pt>
                <c:pt idx="1678">
                  <c:v>45155.847129629627</c:v>
                </c:pt>
                <c:pt idx="1679">
                  <c:v>45155.847175925926</c:v>
                </c:pt>
                <c:pt idx="1680">
                  <c:v>45155.847222222219</c:v>
                </c:pt>
                <c:pt idx="1681">
                  <c:v>45155.847268518519</c:v>
                </c:pt>
                <c:pt idx="1682">
                  <c:v>45155.847314814811</c:v>
                </c:pt>
                <c:pt idx="1683">
                  <c:v>45155.847361111111</c:v>
                </c:pt>
                <c:pt idx="1684">
                  <c:v>45155.847407407404</c:v>
                </c:pt>
                <c:pt idx="1685">
                  <c:v>45155.847453703704</c:v>
                </c:pt>
                <c:pt idx="1686">
                  <c:v>45155.847500000003</c:v>
                </c:pt>
                <c:pt idx="1687">
                  <c:v>45155.847546296296</c:v>
                </c:pt>
                <c:pt idx="1688">
                  <c:v>45155.847592592596</c:v>
                </c:pt>
                <c:pt idx="1689">
                  <c:v>45155.847638888888</c:v>
                </c:pt>
                <c:pt idx="1690">
                  <c:v>45155.847685185188</c:v>
                </c:pt>
                <c:pt idx="1691">
                  <c:v>45155.847731481481</c:v>
                </c:pt>
                <c:pt idx="1692">
                  <c:v>45155.847777777781</c:v>
                </c:pt>
                <c:pt idx="1693">
                  <c:v>45155.847824074073</c:v>
                </c:pt>
                <c:pt idx="1694">
                  <c:v>45155.847870370373</c:v>
                </c:pt>
                <c:pt idx="1695">
                  <c:v>45155.847916666666</c:v>
                </c:pt>
                <c:pt idx="1696">
                  <c:v>45155.847962962966</c:v>
                </c:pt>
                <c:pt idx="1697">
                  <c:v>45155.848009259258</c:v>
                </c:pt>
                <c:pt idx="1698">
                  <c:v>45155.848055555558</c:v>
                </c:pt>
                <c:pt idx="1699">
                  <c:v>45155.848101851851</c:v>
                </c:pt>
                <c:pt idx="1700">
                  <c:v>45155.84814814815</c:v>
                </c:pt>
                <c:pt idx="1701">
                  <c:v>45155.848194444443</c:v>
                </c:pt>
                <c:pt idx="1702">
                  <c:v>45155.848240740743</c:v>
                </c:pt>
                <c:pt idx="1703">
                  <c:v>45155.848287037035</c:v>
                </c:pt>
                <c:pt idx="1704">
                  <c:v>45155.848333333335</c:v>
                </c:pt>
                <c:pt idx="1705">
                  <c:v>45155.848379629628</c:v>
                </c:pt>
                <c:pt idx="1706">
                  <c:v>45155.848425925928</c:v>
                </c:pt>
                <c:pt idx="1707">
                  <c:v>45155.84847222222</c:v>
                </c:pt>
                <c:pt idx="1708">
                  <c:v>45155.84851851852</c:v>
                </c:pt>
                <c:pt idx="1709">
                  <c:v>45155.848564814813</c:v>
                </c:pt>
                <c:pt idx="1710">
                  <c:v>45155.848611111112</c:v>
                </c:pt>
                <c:pt idx="1711">
                  <c:v>45155.848657407405</c:v>
                </c:pt>
                <c:pt idx="1712">
                  <c:v>45155.848703703705</c:v>
                </c:pt>
                <c:pt idx="1713">
                  <c:v>45155.848749999997</c:v>
                </c:pt>
                <c:pt idx="1714">
                  <c:v>45155.848796296297</c:v>
                </c:pt>
                <c:pt idx="1715">
                  <c:v>45155.84884259259</c:v>
                </c:pt>
                <c:pt idx="1716">
                  <c:v>45155.84888888889</c:v>
                </c:pt>
                <c:pt idx="1717">
                  <c:v>45155.848935185182</c:v>
                </c:pt>
                <c:pt idx="1718">
                  <c:v>45155.848981481482</c:v>
                </c:pt>
                <c:pt idx="1719">
                  <c:v>45155.849027777775</c:v>
                </c:pt>
                <c:pt idx="1720">
                  <c:v>45155.849074074074</c:v>
                </c:pt>
                <c:pt idx="1721">
                  <c:v>45155.849120370367</c:v>
                </c:pt>
                <c:pt idx="1722">
                  <c:v>45155.849166666667</c:v>
                </c:pt>
                <c:pt idx="1723">
                  <c:v>45155.849212962959</c:v>
                </c:pt>
                <c:pt idx="1724">
                  <c:v>45155.849259259259</c:v>
                </c:pt>
                <c:pt idx="1725">
                  <c:v>45155.849305555559</c:v>
                </c:pt>
                <c:pt idx="1726">
                  <c:v>45155.849351851852</c:v>
                </c:pt>
                <c:pt idx="1727">
                  <c:v>45155.849398148152</c:v>
                </c:pt>
                <c:pt idx="1728">
                  <c:v>45155.849444444444</c:v>
                </c:pt>
                <c:pt idx="1729">
                  <c:v>45155.849490740744</c:v>
                </c:pt>
                <c:pt idx="1730">
                  <c:v>45155.849537037036</c:v>
                </c:pt>
                <c:pt idx="1731">
                  <c:v>45155.849583333336</c:v>
                </c:pt>
                <c:pt idx="1732">
                  <c:v>45155.849629629629</c:v>
                </c:pt>
                <c:pt idx="1733">
                  <c:v>45155.849675925929</c:v>
                </c:pt>
                <c:pt idx="1734">
                  <c:v>45155.849722222221</c:v>
                </c:pt>
                <c:pt idx="1735">
                  <c:v>45155.849768518521</c:v>
                </c:pt>
                <c:pt idx="1736">
                  <c:v>45155.849814814814</c:v>
                </c:pt>
                <c:pt idx="1737">
                  <c:v>45155.849861111114</c:v>
                </c:pt>
                <c:pt idx="1738">
                  <c:v>45155.849907407406</c:v>
                </c:pt>
                <c:pt idx="1739">
                  <c:v>45155.849953703706</c:v>
                </c:pt>
                <c:pt idx="1740">
                  <c:v>45155.85</c:v>
                </c:pt>
                <c:pt idx="1741">
                  <c:v>45155.850046296298</c:v>
                </c:pt>
                <c:pt idx="1742">
                  <c:v>45155.850092592591</c:v>
                </c:pt>
                <c:pt idx="1743">
                  <c:v>45155.850138888891</c:v>
                </c:pt>
                <c:pt idx="1744">
                  <c:v>45155.850185185183</c:v>
                </c:pt>
                <c:pt idx="1745">
                  <c:v>45155.850231481483</c:v>
                </c:pt>
                <c:pt idx="1746">
                  <c:v>45155.850277777776</c:v>
                </c:pt>
                <c:pt idx="1747">
                  <c:v>45155.850324074076</c:v>
                </c:pt>
                <c:pt idx="1748">
                  <c:v>45155.850370370368</c:v>
                </c:pt>
                <c:pt idx="1749">
                  <c:v>45155.850416666668</c:v>
                </c:pt>
                <c:pt idx="1750">
                  <c:v>45155.850462962961</c:v>
                </c:pt>
                <c:pt idx="1751">
                  <c:v>45155.85050925926</c:v>
                </c:pt>
                <c:pt idx="1752">
                  <c:v>45155.850555555553</c:v>
                </c:pt>
                <c:pt idx="1753">
                  <c:v>45155.850601851853</c:v>
                </c:pt>
                <c:pt idx="1754">
                  <c:v>45155.850648148145</c:v>
                </c:pt>
                <c:pt idx="1755">
                  <c:v>45155.850694444445</c:v>
                </c:pt>
                <c:pt idx="1756">
                  <c:v>45155.850740740738</c:v>
                </c:pt>
                <c:pt idx="1757">
                  <c:v>45155.850787037038</c:v>
                </c:pt>
                <c:pt idx="1758">
                  <c:v>45155.85083333333</c:v>
                </c:pt>
                <c:pt idx="1759">
                  <c:v>45155.85087962963</c:v>
                </c:pt>
                <c:pt idx="1760">
                  <c:v>45155.850925925923</c:v>
                </c:pt>
                <c:pt idx="1761">
                  <c:v>45155.850972222222</c:v>
                </c:pt>
                <c:pt idx="1762">
                  <c:v>45155.851018518515</c:v>
                </c:pt>
                <c:pt idx="1763">
                  <c:v>45155.851064814815</c:v>
                </c:pt>
                <c:pt idx="1764">
                  <c:v>45155.851111111115</c:v>
                </c:pt>
                <c:pt idx="1765">
                  <c:v>45155.851157407407</c:v>
                </c:pt>
                <c:pt idx="1766">
                  <c:v>45155.851203703707</c:v>
                </c:pt>
                <c:pt idx="1767">
                  <c:v>45155.85125</c:v>
                </c:pt>
                <c:pt idx="1768">
                  <c:v>45155.8512962963</c:v>
                </c:pt>
                <c:pt idx="1769">
                  <c:v>45155.851342592592</c:v>
                </c:pt>
                <c:pt idx="1770">
                  <c:v>45155.851388888892</c:v>
                </c:pt>
                <c:pt idx="1771">
                  <c:v>45155.851435185185</c:v>
                </c:pt>
                <c:pt idx="1772">
                  <c:v>45155.851481481484</c:v>
                </c:pt>
                <c:pt idx="1773">
                  <c:v>45155.851527777777</c:v>
                </c:pt>
                <c:pt idx="1774">
                  <c:v>45155.851574074077</c:v>
                </c:pt>
                <c:pt idx="1775">
                  <c:v>45155.851620370369</c:v>
                </c:pt>
                <c:pt idx="1776">
                  <c:v>45155.851666666669</c:v>
                </c:pt>
                <c:pt idx="1777">
                  <c:v>45155.851712962962</c:v>
                </c:pt>
                <c:pt idx="1778">
                  <c:v>45155.851759259262</c:v>
                </c:pt>
                <c:pt idx="1779">
                  <c:v>45155.851805555554</c:v>
                </c:pt>
                <c:pt idx="1780">
                  <c:v>45155.851851851854</c:v>
                </c:pt>
                <c:pt idx="1781">
                  <c:v>45155.851898148147</c:v>
                </c:pt>
                <c:pt idx="1782">
                  <c:v>45155.851944444446</c:v>
                </c:pt>
                <c:pt idx="1783">
                  <c:v>45155.851990740739</c:v>
                </c:pt>
                <c:pt idx="1784">
                  <c:v>45155.852037037039</c:v>
                </c:pt>
                <c:pt idx="1785">
                  <c:v>45155.852083333331</c:v>
                </c:pt>
                <c:pt idx="1786">
                  <c:v>45155.852129629631</c:v>
                </c:pt>
                <c:pt idx="1787">
                  <c:v>45155.852175925924</c:v>
                </c:pt>
                <c:pt idx="1788">
                  <c:v>45155.852222222224</c:v>
                </c:pt>
                <c:pt idx="1789">
                  <c:v>45155.852268518516</c:v>
                </c:pt>
                <c:pt idx="1790">
                  <c:v>45155.852314814816</c:v>
                </c:pt>
                <c:pt idx="1791">
                  <c:v>45155.852361111109</c:v>
                </c:pt>
                <c:pt idx="1792">
                  <c:v>45155.852407407408</c:v>
                </c:pt>
                <c:pt idx="1793">
                  <c:v>45155.852453703701</c:v>
                </c:pt>
                <c:pt idx="1794">
                  <c:v>45155.852500000001</c:v>
                </c:pt>
                <c:pt idx="1795">
                  <c:v>45155.852546296293</c:v>
                </c:pt>
                <c:pt idx="1796">
                  <c:v>45155.852592592593</c:v>
                </c:pt>
                <c:pt idx="1797">
                  <c:v>45155.852638888886</c:v>
                </c:pt>
                <c:pt idx="1798">
                  <c:v>45155.852685185186</c:v>
                </c:pt>
                <c:pt idx="1799">
                  <c:v>45155.852731481478</c:v>
                </c:pt>
                <c:pt idx="1800">
                  <c:v>45155.852777777778</c:v>
                </c:pt>
                <c:pt idx="1801">
                  <c:v>45155.852824074071</c:v>
                </c:pt>
                <c:pt idx="1802">
                  <c:v>45155.852870370371</c:v>
                </c:pt>
                <c:pt idx="1803">
                  <c:v>45155.852916666663</c:v>
                </c:pt>
                <c:pt idx="1804">
                  <c:v>45155.852962962963</c:v>
                </c:pt>
                <c:pt idx="1805">
                  <c:v>45155.853009259263</c:v>
                </c:pt>
                <c:pt idx="1806">
                  <c:v>45155.853055555555</c:v>
                </c:pt>
                <c:pt idx="1807">
                  <c:v>45155.853101851855</c:v>
                </c:pt>
                <c:pt idx="1808">
                  <c:v>45155.853148148148</c:v>
                </c:pt>
                <c:pt idx="1809">
                  <c:v>45155.853194444448</c:v>
                </c:pt>
                <c:pt idx="1810">
                  <c:v>45155.85324074074</c:v>
                </c:pt>
                <c:pt idx="1811">
                  <c:v>45155.85328703704</c:v>
                </c:pt>
                <c:pt idx="1812">
                  <c:v>45155.853333333333</c:v>
                </c:pt>
                <c:pt idx="1813">
                  <c:v>45155.853379629632</c:v>
                </c:pt>
                <c:pt idx="1814">
                  <c:v>45155.853425925925</c:v>
                </c:pt>
                <c:pt idx="1815">
                  <c:v>45155.853472222225</c:v>
                </c:pt>
                <c:pt idx="1816">
                  <c:v>45155.853518518517</c:v>
                </c:pt>
                <c:pt idx="1817">
                  <c:v>45155.853564814817</c:v>
                </c:pt>
                <c:pt idx="1818">
                  <c:v>45155.85361111111</c:v>
                </c:pt>
                <c:pt idx="1819">
                  <c:v>45155.85365740741</c:v>
                </c:pt>
                <c:pt idx="1820">
                  <c:v>45155.853703703702</c:v>
                </c:pt>
                <c:pt idx="1821">
                  <c:v>45155.853750000002</c:v>
                </c:pt>
                <c:pt idx="1822">
                  <c:v>45155.853796296295</c:v>
                </c:pt>
                <c:pt idx="1823">
                  <c:v>45155.853842592594</c:v>
                </c:pt>
                <c:pt idx="1824">
                  <c:v>45155.853888888887</c:v>
                </c:pt>
                <c:pt idx="1825">
                  <c:v>45155.853935185187</c:v>
                </c:pt>
                <c:pt idx="1826">
                  <c:v>45155.853981481479</c:v>
                </c:pt>
                <c:pt idx="1827">
                  <c:v>45155.854027777779</c:v>
                </c:pt>
                <c:pt idx="1828">
                  <c:v>45155.854074074072</c:v>
                </c:pt>
                <c:pt idx="1829">
                  <c:v>45155.854120370372</c:v>
                </c:pt>
              </c:numCache>
            </c:numRef>
          </c:xVal>
          <c:yVal>
            <c:numRef>
              <c:f>'Frequency, Frequency Deviation'!$C$422:$C$4501</c:f>
              <c:numCache>
                <c:formatCode>General</c:formatCode>
                <c:ptCount val="4080"/>
                <c:pt idx="0">
                  <c:v>60.006999969482401</c:v>
                </c:pt>
                <c:pt idx="1">
                  <c:v>60.007999420166001</c:v>
                </c:pt>
                <c:pt idx="2">
                  <c:v>60.006999969482401</c:v>
                </c:pt>
                <c:pt idx="3">
                  <c:v>60.0060005187988</c:v>
                </c:pt>
                <c:pt idx="4">
                  <c:v>60.006999969482401</c:v>
                </c:pt>
                <c:pt idx="5">
                  <c:v>60.006999969482401</c:v>
                </c:pt>
                <c:pt idx="6">
                  <c:v>60.007999420166001</c:v>
                </c:pt>
                <c:pt idx="7">
                  <c:v>60.012001037597699</c:v>
                </c:pt>
                <c:pt idx="8">
                  <c:v>60.015998840332003</c:v>
                </c:pt>
                <c:pt idx="9">
                  <c:v>60.013999938964801</c:v>
                </c:pt>
                <c:pt idx="10">
                  <c:v>60.013999938964801</c:v>
                </c:pt>
                <c:pt idx="11">
                  <c:v>60.0130004882813</c:v>
                </c:pt>
                <c:pt idx="12">
                  <c:v>60.009998321533203</c:v>
                </c:pt>
                <c:pt idx="13">
                  <c:v>60.007999420166001</c:v>
                </c:pt>
                <c:pt idx="14">
                  <c:v>60.005001068115199</c:v>
                </c:pt>
                <c:pt idx="15">
                  <c:v>60.0060005187988</c:v>
                </c:pt>
                <c:pt idx="16">
                  <c:v>60.007999420166001</c:v>
                </c:pt>
                <c:pt idx="17">
                  <c:v>60.008998870849602</c:v>
                </c:pt>
                <c:pt idx="18">
                  <c:v>60.011001586914098</c:v>
                </c:pt>
                <c:pt idx="19">
                  <c:v>60.012001037597699</c:v>
                </c:pt>
                <c:pt idx="20">
                  <c:v>60.012001037597699</c:v>
                </c:pt>
                <c:pt idx="21">
                  <c:v>60.011001586914098</c:v>
                </c:pt>
                <c:pt idx="22">
                  <c:v>60.012001037597699</c:v>
                </c:pt>
                <c:pt idx="23">
                  <c:v>60.011001586914098</c:v>
                </c:pt>
                <c:pt idx="24">
                  <c:v>60.011001586914098</c:v>
                </c:pt>
                <c:pt idx="25">
                  <c:v>60.012001037597699</c:v>
                </c:pt>
                <c:pt idx="26">
                  <c:v>60.012001037597699</c:v>
                </c:pt>
                <c:pt idx="27">
                  <c:v>60.0130004882813</c:v>
                </c:pt>
                <c:pt idx="28">
                  <c:v>60.0130004882813</c:v>
                </c:pt>
                <c:pt idx="29">
                  <c:v>60.012001037597699</c:v>
                </c:pt>
                <c:pt idx="30">
                  <c:v>60.011001586914098</c:v>
                </c:pt>
                <c:pt idx="31">
                  <c:v>60.008998870849602</c:v>
                </c:pt>
                <c:pt idx="32">
                  <c:v>60.005001068115199</c:v>
                </c:pt>
                <c:pt idx="33">
                  <c:v>60.005001068115199</c:v>
                </c:pt>
                <c:pt idx="34">
                  <c:v>60.002998352050803</c:v>
                </c:pt>
                <c:pt idx="35">
                  <c:v>60.001998901367202</c:v>
                </c:pt>
                <c:pt idx="36">
                  <c:v>60.001998901367202</c:v>
                </c:pt>
                <c:pt idx="37">
                  <c:v>60.002998352050803</c:v>
                </c:pt>
                <c:pt idx="38">
                  <c:v>60.004001617431598</c:v>
                </c:pt>
                <c:pt idx="39">
                  <c:v>60</c:v>
                </c:pt>
                <c:pt idx="40">
                  <c:v>59.998001098632798</c:v>
                </c:pt>
                <c:pt idx="41">
                  <c:v>59.998001098632798</c:v>
                </c:pt>
                <c:pt idx="42">
                  <c:v>59.999000549316399</c:v>
                </c:pt>
                <c:pt idx="43">
                  <c:v>60.001998901367202</c:v>
                </c:pt>
                <c:pt idx="44">
                  <c:v>60.004001617431598</c:v>
                </c:pt>
                <c:pt idx="45">
                  <c:v>60.006999969482401</c:v>
                </c:pt>
                <c:pt idx="46">
                  <c:v>60.009998321533203</c:v>
                </c:pt>
                <c:pt idx="47">
                  <c:v>60.011001586914098</c:v>
                </c:pt>
                <c:pt idx="48">
                  <c:v>60.011001586914098</c:v>
                </c:pt>
                <c:pt idx="49">
                  <c:v>60.008998870849602</c:v>
                </c:pt>
                <c:pt idx="50">
                  <c:v>60.009998321533203</c:v>
                </c:pt>
                <c:pt idx="51">
                  <c:v>60.008998870849602</c:v>
                </c:pt>
                <c:pt idx="52">
                  <c:v>60.006999969482401</c:v>
                </c:pt>
                <c:pt idx="53">
                  <c:v>60.007999420166001</c:v>
                </c:pt>
                <c:pt idx="54">
                  <c:v>60.008998870849602</c:v>
                </c:pt>
                <c:pt idx="55">
                  <c:v>60.008998870849602</c:v>
                </c:pt>
                <c:pt idx="56">
                  <c:v>60.007999420166001</c:v>
                </c:pt>
                <c:pt idx="57">
                  <c:v>60.006999969482401</c:v>
                </c:pt>
                <c:pt idx="58">
                  <c:v>60.005001068115199</c:v>
                </c:pt>
                <c:pt idx="59">
                  <c:v>59.999000549316399</c:v>
                </c:pt>
                <c:pt idx="60">
                  <c:v>59.997001647949197</c:v>
                </c:pt>
                <c:pt idx="61">
                  <c:v>59.998001098632798</c:v>
                </c:pt>
                <c:pt idx="62">
                  <c:v>59.999000549316399</c:v>
                </c:pt>
                <c:pt idx="63">
                  <c:v>60</c:v>
                </c:pt>
                <c:pt idx="64">
                  <c:v>60.000999450683601</c:v>
                </c:pt>
                <c:pt idx="65">
                  <c:v>60.002998352050803</c:v>
                </c:pt>
                <c:pt idx="66">
                  <c:v>60.004001617431598</c:v>
                </c:pt>
                <c:pt idx="67">
                  <c:v>60.004001617431598</c:v>
                </c:pt>
                <c:pt idx="68">
                  <c:v>60.0060005187988</c:v>
                </c:pt>
                <c:pt idx="69">
                  <c:v>60.007999420166001</c:v>
                </c:pt>
                <c:pt idx="70">
                  <c:v>60.009998321533203</c:v>
                </c:pt>
                <c:pt idx="71">
                  <c:v>60.011001586914098</c:v>
                </c:pt>
                <c:pt idx="72">
                  <c:v>60.011001586914098</c:v>
                </c:pt>
                <c:pt idx="73">
                  <c:v>60.012001037597699</c:v>
                </c:pt>
                <c:pt idx="74">
                  <c:v>60.011001586914098</c:v>
                </c:pt>
                <c:pt idx="75">
                  <c:v>60.009998321533203</c:v>
                </c:pt>
                <c:pt idx="76">
                  <c:v>60.011001586914098</c:v>
                </c:pt>
                <c:pt idx="77">
                  <c:v>60.008998870849602</c:v>
                </c:pt>
                <c:pt idx="78">
                  <c:v>60.007999420166001</c:v>
                </c:pt>
                <c:pt idx="79">
                  <c:v>60.006999969482401</c:v>
                </c:pt>
                <c:pt idx="80">
                  <c:v>60.007999420166001</c:v>
                </c:pt>
                <c:pt idx="81">
                  <c:v>60.0130004882813</c:v>
                </c:pt>
                <c:pt idx="82">
                  <c:v>60.012001037597699</c:v>
                </c:pt>
                <c:pt idx="83">
                  <c:v>60.012001037597699</c:v>
                </c:pt>
                <c:pt idx="84">
                  <c:v>60.013999938964801</c:v>
                </c:pt>
                <c:pt idx="85">
                  <c:v>60.0130004882813</c:v>
                </c:pt>
                <c:pt idx="86">
                  <c:v>60.0130004882813</c:v>
                </c:pt>
                <c:pt idx="87">
                  <c:v>60.011001586914098</c:v>
                </c:pt>
                <c:pt idx="88">
                  <c:v>60.007999420166001</c:v>
                </c:pt>
                <c:pt idx="89">
                  <c:v>60.007999420166001</c:v>
                </c:pt>
                <c:pt idx="90">
                  <c:v>60.005001068115199</c:v>
                </c:pt>
                <c:pt idx="91">
                  <c:v>60.007999420166001</c:v>
                </c:pt>
                <c:pt idx="92">
                  <c:v>60.008998870849602</c:v>
                </c:pt>
                <c:pt idx="93">
                  <c:v>60.007999420166001</c:v>
                </c:pt>
                <c:pt idx="94">
                  <c:v>60.006999969482401</c:v>
                </c:pt>
                <c:pt idx="95">
                  <c:v>60.005001068115199</c:v>
                </c:pt>
                <c:pt idx="96">
                  <c:v>60.004001617431598</c:v>
                </c:pt>
                <c:pt idx="97">
                  <c:v>60.004001617431598</c:v>
                </c:pt>
                <c:pt idx="98">
                  <c:v>60.004001617431598</c:v>
                </c:pt>
                <c:pt idx="99">
                  <c:v>60.005001068115199</c:v>
                </c:pt>
                <c:pt idx="100">
                  <c:v>60.004001617431598</c:v>
                </c:pt>
                <c:pt idx="101">
                  <c:v>60.002998352050803</c:v>
                </c:pt>
                <c:pt idx="102">
                  <c:v>60</c:v>
                </c:pt>
                <c:pt idx="103">
                  <c:v>59.9939994812012</c:v>
                </c:pt>
                <c:pt idx="104">
                  <c:v>59.995998382568402</c:v>
                </c:pt>
                <c:pt idx="105">
                  <c:v>59.997001647949197</c:v>
                </c:pt>
                <c:pt idx="106">
                  <c:v>60</c:v>
                </c:pt>
                <c:pt idx="107">
                  <c:v>60.000999450683601</c:v>
                </c:pt>
                <c:pt idx="108">
                  <c:v>60.002998352050803</c:v>
                </c:pt>
                <c:pt idx="109">
                  <c:v>60.004001617431598</c:v>
                </c:pt>
                <c:pt idx="110">
                  <c:v>60.004001617431598</c:v>
                </c:pt>
                <c:pt idx="111">
                  <c:v>60.004001617431598</c:v>
                </c:pt>
                <c:pt idx="112">
                  <c:v>60.005001068115199</c:v>
                </c:pt>
                <c:pt idx="113">
                  <c:v>60.006999969482401</c:v>
                </c:pt>
                <c:pt idx="114">
                  <c:v>60.005001068115199</c:v>
                </c:pt>
                <c:pt idx="115">
                  <c:v>60.000999450683601</c:v>
                </c:pt>
                <c:pt idx="116">
                  <c:v>59.998001098632798</c:v>
                </c:pt>
                <c:pt idx="117">
                  <c:v>59.995998382568402</c:v>
                </c:pt>
                <c:pt idx="118">
                  <c:v>59.994998931884801</c:v>
                </c:pt>
                <c:pt idx="119">
                  <c:v>59.993000030517599</c:v>
                </c:pt>
                <c:pt idx="120">
                  <c:v>59.990001678466797</c:v>
                </c:pt>
                <c:pt idx="121">
                  <c:v>59.985000610351598</c:v>
                </c:pt>
                <c:pt idx="122">
                  <c:v>59.979000091552699</c:v>
                </c:pt>
                <c:pt idx="123">
                  <c:v>59.981998443603501</c:v>
                </c:pt>
                <c:pt idx="124">
                  <c:v>59.981998443603501</c:v>
                </c:pt>
                <c:pt idx="125">
                  <c:v>59.983001708984403</c:v>
                </c:pt>
                <c:pt idx="126">
                  <c:v>59.985000610351598</c:v>
                </c:pt>
                <c:pt idx="127">
                  <c:v>59.987998962402301</c:v>
                </c:pt>
                <c:pt idx="128">
                  <c:v>59.991001129150398</c:v>
                </c:pt>
                <c:pt idx="129">
                  <c:v>59.993000030517599</c:v>
                </c:pt>
                <c:pt idx="130">
                  <c:v>59.993000030517599</c:v>
                </c:pt>
                <c:pt idx="131">
                  <c:v>59.997001647949197</c:v>
                </c:pt>
                <c:pt idx="132">
                  <c:v>59.997001647949197</c:v>
                </c:pt>
                <c:pt idx="133">
                  <c:v>59.994998931884801</c:v>
                </c:pt>
                <c:pt idx="134">
                  <c:v>59.992000579833999</c:v>
                </c:pt>
                <c:pt idx="135">
                  <c:v>59.9869995117188</c:v>
                </c:pt>
                <c:pt idx="136">
                  <c:v>59.985000610351598</c:v>
                </c:pt>
                <c:pt idx="137">
                  <c:v>59.981998443603501</c:v>
                </c:pt>
                <c:pt idx="138">
                  <c:v>59.981998443603501</c:v>
                </c:pt>
                <c:pt idx="139">
                  <c:v>59.981998443603501</c:v>
                </c:pt>
                <c:pt idx="140">
                  <c:v>59.983001708984403</c:v>
                </c:pt>
                <c:pt idx="141">
                  <c:v>59.983001708984403</c:v>
                </c:pt>
                <c:pt idx="142">
                  <c:v>59.984001159667997</c:v>
                </c:pt>
                <c:pt idx="143">
                  <c:v>59.984001159667997</c:v>
                </c:pt>
                <c:pt idx="144">
                  <c:v>59.985000610351598</c:v>
                </c:pt>
                <c:pt idx="145">
                  <c:v>59.985000610351598</c:v>
                </c:pt>
                <c:pt idx="146">
                  <c:v>59.985000610351598</c:v>
                </c:pt>
                <c:pt idx="147">
                  <c:v>59.986000061035199</c:v>
                </c:pt>
                <c:pt idx="148">
                  <c:v>59.9869995117188</c:v>
                </c:pt>
                <c:pt idx="149">
                  <c:v>59.987998962402301</c:v>
                </c:pt>
                <c:pt idx="150">
                  <c:v>59.9869995117188</c:v>
                </c:pt>
                <c:pt idx="151">
                  <c:v>59.987998962402301</c:v>
                </c:pt>
                <c:pt idx="152">
                  <c:v>59.983001708984403</c:v>
                </c:pt>
                <c:pt idx="153">
                  <c:v>59.984001159667997</c:v>
                </c:pt>
                <c:pt idx="154">
                  <c:v>59.986000061035199</c:v>
                </c:pt>
                <c:pt idx="155">
                  <c:v>59.985000610351598</c:v>
                </c:pt>
                <c:pt idx="156">
                  <c:v>59.983001708984403</c:v>
                </c:pt>
                <c:pt idx="157">
                  <c:v>59.985000610351598</c:v>
                </c:pt>
                <c:pt idx="158">
                  <c:v>59.985000610351598</c:v>
                </c:pt>
                <c:pt idx="159">
                  <c:v>59.985000610351598</c:v>
                </c:pt>
                <c:pt idx="160">
                  <c:v>59.983001708984403</c:v>
                </c:pt>
                <c:pt idx="161">
                  <c:v>59.983001708984403</c:v>
                </c:pt>
                <c:pt idx="162">
                  <c:v>59.985000610351598</c:v>
                </c:pt>
                <c:pt idx="163">
                  <c:v>59.985000610351598</c:v>
                </c:pt>
                <c:pt idx="164">
                  <c:v>59.9869995117188</c:v>
                </c:pt>
                <c:pt idx="165">
                  <c:v>59.986000061035199</c:v>
                </c:pt>
                <c:pt idx="166">
                  <c:v>59.985000610351598</c:v>
                </c:pt>
                <c:pt idx="167">
                  <c:v>59.985000610351598</c:v>
                </c:pt>
                <c:pt idx="168">
                  <c:v>59.983001708984403</c:v>
                </c:pt>
                <c:pt idx="169">
                  <c:v>59.983001708984403</c:v>
                </c:pt>
                <c:pt idx="170">
                  <c:v>59.984001159667997</c:v>
                </c:pt>
                <c:pt idx="171">
                  <c:v>59.985000610351598</c:v>
                </c:pt>
                <c:pt idx="172">
                  <c:v>59.984001159667997</c:v>
                </c:pt>
                <c:pt idx="173">
                  <c:v>59.980998992919901</c:v>
                </c:pt>
                <c:pt idx="174">
                  <c:v>59.980998992919901</c:v>
                </c:pt>
                <c:pt idx="175">
                  <c:v>59.9799995422363</c:v>
                </c:pt>
                <c:pt idx="176">
                  <c:v>59.980998992919901</c:v>
                </c:pt>
                <c:pt idx="177">
                  <c:v>59.980998992919901</c:v>
                </c:pt>
                <c:pt idx="178">
                  <c:v>59.983001708984403</c:v>
                </c:pt>
                <c:pt idx="179">
                  <c:v>59.983001708984403</c:v>
                </c:pt>
                <c:pt idx="180">
                  <c:v>59.983001708984403</c:v>
                </c:pt>
                <c:pt idx="181">
                  <c:v>59.979000091552699</c:v>
                </c:pt>
                <c:pt idx="182">
                  <c:v>59.977001190185497</c:v>
                </c:pt>
                <c:pt idx="183">
                  <c:v>59.981998443603501</c:v>
                </c:pt>
                <c:pt idx="184">
                  <c:v>59.980998992919901</c:v>
                </c:pt>
                <c:pt idx="185">
                  <c:v>59.985000610351598</c:v>
                </c:pt>
                <c:pt idx="186">
                  <c:v>59.981998443603501</c:v>
                </c:pt>
                <c:pt idx="187">
                  <c:v>59.983001708984403</c:v>
                </c:pt>
                <c:pt idx="188">
                  <c:v>59.983001708984403</c:v>
                </c:pt>
                <c:pt idx="189">
                  <c:v>59.983001708984403</c:v>
                </c:pt>
                <c:pt idx="190">
                  <c:v>59.986000061035199</c:v>
                </c:pt>
                <c:pt idx="191">
                  <c:v>59.986000061035199</c:v>
                </c:pt>
                <c:pt idx="192">
                  <c:v>59.985000610351598</c:v>
                </c:pt>
                <c:pt idx="193">
                  <c:v>59.987998962402301</c:v>
                </c:pt>
                <c:pt idx="194">
                  <c:v>59.993000030517599</c:v>
                </c:pt>
                <c:pt idx="195">
                  <c:v>59.998001098632798</c:v>
                </c:pt>
                <c:pt idx="196">
                  <c:v>60</c:v>
                </c:pt>
                <c:pt idx="197">
                  <c:v>60</c:v>
                </c:pt>
                <c:pt idx="198">
                  <c:v>60.004001617431598</c:v>
                </c:pt>
                <c:pt idx="199">
                  <c:v>60.0060005187988</c:v>
                </c:pt>
                <c:pt idx="200">
                  <c:v>60.009998321533203</c:v>
                </c:pt>
                <c:pt idx="201">
                  <c:v>60.011001586914098</c:v>
                </c:pt>
                <c:pt idx="202">
                  <c:v>60.012001037597699</c:v>
                </c:pt>
                <c:pt idx="203">
                  <c:v>60.015998840332003</c:v>
                </c:pt>
                <c:pt idx="204">
                  <c:v>60.013999938964801</c:v>
                </c:pt>
                <c:pt idx="205">
                  <c:v>60.011001586914098</c:v>
                </c:pt>
                <c:pt idx="206">
                  <c:v>60.006999969482401</c:v>
                </c:pt>
                <c:pt idx="207">
                  <c:v>60.005001068115199</c:v>
                </c:pt>
                <c:pt idx="208">
                  <c:v>60.004001617431598</c:v>
                </c:pt>
                <c:pt idx="209">
                  <c:v>60.004001617431598</c:v>
                </c:pt>
                <c:pt idx="210">
                  <c:v>60.002998352050803</c:v>
                </c:pt>
                <c:pt idx="211">
                  <c:v>60.002998352050803</c:v>
                </c:pt>
                <c:pt idx="212">
                  <c:v>60.001998901367202</c:v>
                </c:pt>
                <c:pt idx="213">
                  <c:v>60.004001617431598</c:v>
                </c:pt>
                <c:pt idx="214">
                  <c:v>60.007999420166001</c:v>
                </c:pt>
                <c:pt idx="215">
                  <c:v>60.0130004882813</c:v>
                </c:pt>
                <c:pt idx="216">
                  <c:v>60.0130004882813</c:v>
                </c:pt>
                <c:pt idx="217">
                  <c:v>60.013999938964801</c:v>
                </c:pt>
                <c:pt idx="218">
                  <c:v>60.012001037597699</c:v>
                </c:pt>
                <c:pt idx="219">
                  <c:v>60.013999938964801</c:v>
                </c:pt>
                <c:pt idx="220">
                  <c:v>60.014999389648402</c:v>
                </c:pt>
                <c:pt idx="221">
                  <c:v>60.009998321533203</c:v>
                </c:pt>
                <c:pt idx="222">
                  <c:v>60.009998321533203</c:v>
                </c:pt>
                <c:pt idx="223">
                  <c:v>60.006999969482401</c:v>
                </c:pt>
                <c:pt idx="224">
                  <c:v>60.006999969482401</c:v>
                </c:pt>
                <c:pt idx="225">
                  <c:v>60.008998870849602</c:v>
                </c:pt>
                <c:pt idx="226">
                  <c:v>60.011001586914098</c:v>
                </c:pt>
                <c:pt idx="227">
                  <c:v>60.0130004882813</c:v>
                </c:pt>
                <c:pt idx="228">
                  <c:v>60.014999389648402</c:v>
                </c:pt>
                <c:pt idx="229">
                  <c:v>60.013999938964801</c:v>
                </c:pt>
                <c:pt idx="230">
                  <c:v>60.014999389648402</c:v>
                </c:pt>
                <c:pt idx="231">
                  <c:v>60.0130004882813</c:v>
                </c:pt>
                <c:pt idx="232">
                  <c:v>60.014999389648402</c:v>
                </c:pt>
                <c:pt idx="233">
                  <c:v>60.015998840332003</c:v>
                </c:pt>
                <c:pt idx="234">
                  <c:v>60.013999938964801</c:v>
                </c:pt>
                <c:pt idx="235">
                  <c:v>60.0130004882813</c:v>
                </c:pt>
                <c:pt idx="236">
                  <c:v>60.008998870849602</c:v>
                </c:pt>
                <c:pt idx="237">
                  <c:v>60.007999420166001</c:v>
                </c:pt>
                <c:pt idx="238">
                  <c:v>60.006999969482401</c:v>
                </c:pt>
                <c:pt idx="239">
                  <c:v>60.011001586914098</c:v>
                </c:pt>
                <c:pt idx="240">
                  <c:v>60.014999389648402</c:v>
                </c:pt>
                <c:pt idx="241">
                  <c:v>60.015998840332003</c:v>
                </c:pt>
                <c:pt idx="242">
                  <c:v>60.013999938964801</c:v>
                </c:pt>
                <c:pt idx="243">
                  <c:v>60.013999938964801</c:v>
                </c:pt>
                <c:pt idx="244">
                  <c:v>60.012001037597699</c:v>
                </c:pt>
                <c:pt idx="245">
                  <c:v>60.008998870849602</c:v>
                </c:pt>
                <c:pt idx="246">
                  <c:v>60.006999969482401</c:v>
                </c:pt>
                <c:pt idx="247">
                  <c:v>60.009998321533203</c:v>
                </c:pt>
                <c:pt idx="248">
                  <c:v>60.012001037597699</c:v>
                </c:pt>
                <c:pt idx="249">
                  <c:v>60.009998321533203</c:v>
                </c:pt>
                <c:pt idx="250">
                  <c:v>60.009998321533203</c:v>
                </c:pt>
                <c:pt idx="251">
                  <c:v>60.008998870849602</c:v>
                </c:pt>
                <c:pt idx="252">
                  <c:v>60.0060005187988</c:v>
                </c:pt>
                <c:pt idx="253">
                  <c:v>60.005001068115199</c:v>
                </c:pt>
                <c:pt idx="254">
                  <c:v>60.004001617431598</c:v>
                </c:pt>
                <c:pt idx="255">
                  <c:v>60.002998352050803</c:v>
                </c:pt>
                <c:pt idx="256">
                  <c:v>60.005001068115199</c:v>
                </c:pt>
                <c:pt idx="257">
                  <c:v>60.0060005187988</c:v>
                </c:pt>
                <c:pt idx="258">
                  <c:v>60.007999420166001</c:v>
                </c:pt>
                <c:pt idx="259">
                  <c:v>60.008998870849602</c:v>
                </c:pt>
                <c:pt idx="260">
                  <c:v>60.007999420166001</c:v>
                </c:pt>
                <c:pt idx="261">
                  <c:v>60.005001068115199</c:v>
                </c:pt>
                <c:pt idx="262">
                  <c:v>60</c:v>
                </c:pt>
                <c:pt idx="263">
                  <c:v>59.998001098632798</c:v>
                </c:pt>
                <c:pt idx="264">
                  <c:v>59.998001098632798</c:v>
                </c:pt>
                <c:pt idx="265">
                  <c:v>59.998001098632798</c:v>
                </c:pt>
                <c:pt idx="266">
                  <c:v>59.997001647949197</c:v>
                </c:pt>
                <c:pt idx="267">
                  <c:v>59.994998931884801</c:v>
                </c:pt>
                <c:pt idx="268">
                  <c:v>59.9939994812012</c:v>
                </c:pt>
                <c:pt idx="269">
                  <c:v>59.992000579833999</c:v>
                </c:pt>
                <c:pt idx="270">
                  <c:v>59.9869995117188</c:v>
                </c:pt>
                <c:pt idx="271">
                  <c:v>59.985000610351598</c:v>
                </c:pt>
                <c:pt idx="272">
                  <c:v>59.983001708984403</c:v>
                </c:pt>
                <c:pt idx="273">
                  <c:v>59.984001159667997</c:v>
                </c:pt>
                <c:pt idx="274">
                  <c:v>59.985000610351598</c:v>
                </c:pt>
                <c:pt idx="275">
                  <c:v>59.985000610351598</c:v>
                </c:pt>
                <c:pt idx="276">
                  <c:v>59.986000061035199</c:v>
                </c:pt>
                <c:pt idx="277">
                  <c:v>59.985000610351598</c:v>
                </c:pt>
                <c:pt idx="278">
                  <c:v>59.984001159667997</c:v>
                </c:pt>
                <c:pt idx="279">
                  <c:v>59.984001159667997</c:v>
                </c:pt>
                <c:pt idx="280">
                  <c:v>59.984001159667997</c:v>
                </c:pt>
                <c:pt idx="281">
                  <c:v>59.981998443603501</c:v>
                </c:pt>
                <c:pt idx="282">
                  <c:v>59.980998992919901</c:v>
                </c:pt>
                <c:pt idx="283">
                  <c:v>59.9799995422363</c:v>
                </c:pt>
                <c:pt idx="284">
                  <c:v>59.980998992919901</c:v>
                </c:pt>
                <c:pt idx="285">
                  <c:v>59.979000091552699</c:v>
                </c:pt>
                <c:pt idx="286">
                  <c:v>59.978000640869098</c:v>
                </c:pt>
                <c:pt idx="287">
                  <c:v>59.978000640869098</c:v>
                </c:pt>
                <c:pt idx="288">
                  <c:v>59.9799995422363</c:v>
                </c:pt>
                <c:pt idx="289">
                  <c:v>59.985000610351598</c:v>
                </c:pt>
                <c:pt idx="290">
                  <c:v>59.990001678466797</c:v>
                </c:pt>
                <c:pt idx="291">
                  <c:v>59.993000030517599</c:v>
                </c:pt>
                <c:pt idx="292">
                  <c:v>59.997001647949197</c:v>
                </c:pt>
                <c:pt idx="293">
                  <c:v>59.999000549316399</c:v>
                </c:pt>
                <c:pt idx="294">
                  <c:v>59.999000549316399</c:v>
                </c:pt>
                <c:pt idx="295">
                  <c:v>59.997001647949197</c:v>
                </c:pt>
                <c:pt idx="296">
                  <c:v>59.994998931884801</c:v>
                </c:pt>
                <c:pt idx="297">
                  <c:v>59.994998931884801</c:v>
                </c:pt>
                <c:pt idx="298">
                  <c:v>59.991001129150398</c:v>
                </c:pt>
                <c:pt idx="299">
                  <c:v>59.985000610351598</c:v>
                </c:pt>
                <c:pt idx="300">
                  <c:v>59.985000610351598</c:v>
                </c:pt>
                <c:pt idx="301">
                  <c:v>59.985000610351598</c:v>
                </c:pt>
                <c:pt idx="302">
                  <c:v>59.981998443603501</c:v>
                </c:pt>
                <c:pt idx="303">
                  <c:v>59.981998443603501</c:v>
                </c:pt>
                <c:pt idx="304">
                  <c:v>59.9799995422363</c:v>
                </c:pt>
                <c:pt idx="305">
                  <c:v>59.9799995422363</c:v>
                </c:pt>
                <c:pt idx="306">
                  <c:v>59.978000640869098</c:v>
                </c:pt>
                <c:pt idx="307">
                  <c:v>59.977001190185497</c:v>
                </c:pt>
                <c:pt idx="308">
                  <c:v>59.974998474121101</c:v>
                </c:pt>
                <c:pt idx="309">
                  <c:v>59.977001190185497</c:v>
                </c:pt>
                <c:pt idx="310">
                  <c:v>59.974998474121101</c:v>
                </c:pt>
                <c:pt idx="311">
                  <c:v>59.976001739502003</c:v>
                </c:pt>
                <c:pt idx="312">
                  <c:v>59.978000640869098</c:v>
                </c:pt>
                <c:pt idx="313">
                  <c:v>59.976001739502003</c:v>
                </c:pt>
                <c:pt idx="314">
                  <c:v>59.976001739502003</c:v>
                </c:pt>
                <c:pt idx="315">
                  <c:v>59.976001739502003</c:v>
                </c:pt>
                <c:pt idx="316">
                  <c:v>59.976001739502003</c:v>
                </c:pt>
                <c:pt idx="317">
                  <c:v>59.9739990234375</c:v>
                </c:pt>
                <c:pt idx="318">
                  <c:v>59.976001739502003</c:v>
                </c:pt>
                <c:pt idx="319">
                  <c:v>59.977001190185497</c:v>
                </c:pt>
                <c:pt idx="320">
                  <c:v>59.977001190185497</c:v>
                </c:pt>
                <c:pt idx="321">
                  <c:v>59.9799995422363</c:v>
                </c:pt>
                <c:pt idx="322">
                  <c:v>59.980998992919901</c:v>
                </c:pt>
                <c:pt idx="323">
                  <c:v>59.980998992919901</c:v>
                </c:pt>
                <c:pt idx="324">
                  <c:v>59.981998443603501</c:v>
                </c:pt>
                <c:pt idx="325">
                  <c:v>59.981998443603501</c:v>
                </c:pt>
                <c:pt idx="326">
                  <c:v>59.981998443603501</c:v>
                </c:pt>
                <c:pt idx="327">
                  <c:v>59.980998992919901</c:v>
                </c:pt>
                <c:pt idx="328">
                  <c:v>59.980998992919901</c:v>
                </c:pt>
                <c:pt idx="329">
                  <c:v>59.980998992919901</c:v>
                </c:pt>
                <c:pt idx="330">
                  <c:v>59.979000091552699</c:v>
                </c:pt>
                <c:pt idx="331">
                  <c:v>59.980998992919901</c:v>
                </c:pt>
                <c:pt idx="332">
                  <c:v>59.978000640869098</c:v>
                </c:pt>
                <c:pt idx="333">
                  <c:v>59.978000640869098</c:v>
                </c:pt>
                <c:pt idx="334">
                  <c:v>59.9799995422363</c:v>
                </c:pt>
                <c:pt idx="335">
                  <c:v>59.980998992919901</c:v>
                </c:pt>
                <c:pt idx="336">
                  <c:v>59.977001190185497</c:v>
                </c:pt>
                <c:pt idx="337">
                  <c:v>59.974998474121101</c:v>
                </c:pt>
                <c:pt idx="338">
                  <c:v>59.972000122070298</c:v>
                </c:pt>
                <c:pt idx="339">
                  <c:v>59.969001770019503</c:v>
                </c:pt>
                <c:pt idx="340">
                  <c:v>59.965000152587898</c:v>
                </c:pt>
                <c:pt idx="341">
                  <c:v>59.962001800537102</c:v>
                </c:pt>
                <c:pt idx="342">
                  <c:v>59.957000732421903</c:v>
                </c:pt>
                <c:pt idx="343">
                  <c:v>59.951000213622997</c:v>
                </c:pt>
                <c:pt idx="344">
                  <c:v>59.949001312255902</c:v>
                </c:pt>
                <c:pt idx="345">
                  <c:v>59.946998596191399</c:v>
                </c:pt>
                <c:pt idx="346">
                  <c:v>59.944999694824197</c:v>
                </c:pt>
                <c:pt idx="347">
                  <c:v>59.943000793457003</c:v>
                </c:pt>
                <c:pt idx="348">
                  <c:v>59.945999145507798</c:v>
                </c:pt>
                <c:pt idx="349">
                  <c:v>59.949001312255902</c:v>
                </c:pt>
                <c:pt idx="350">
                  <c:v>59.949001312255902</c:v>
                </c:pt>
                <c:pt idx="351">
                  <c:v>59.949001312255902</c:v>
                </c:pt>
                <c:pt idx="352">
                  <c:v>59.946998596191399</c:v>
                </c:pt>
                <c:pt idx="353">
                  <c:v>59.948001861572301</c:v>
                </c:pt>
                <c:pt idx="354">
                  <c:v>59.950000762939503</c:v>
                </c:pt>
                <c:pt idx="355">
                  <c:v>59.951999664306598</c:v>
                </c:pt>
                <c:pt idx="356">
                  <c:v>59.952999114990199</c:v>
                </c:pt>
                <c:pt idx="357">
                  <c:v>59.955001831054702</c:v>
                </c:pt>
                <c:pt idx="358">
                  <c:v>59.952999114990199</c:v>
                </c:pt>
                <c:pt idx="359">
                  <c:v>59.952999114990199</c:v>
                </c:pt>
                <c:pt idx="360">
                  <c:v>59.952999114990199</c:v>
                </c:pt>
                <c:pt idx="361">
                  <c:v>59.952999114990199</c:v>
                </c:pt>
                <c:pt idx="362">
                  <c:v>59.952999114990199</c:v>
                </c:pt>
                <c:pt idx="363">
                  <c:v>59.951999664306598</c:v>
                </c:pt>
                <c:pt idx="364">
                  <c:v>59.951000213622997</c:v>
                </c:pt>
                <c:pt idx="365">
                  <c:v>59.951999664306598</c:v>
                </c:pt>
                <c:pt idx="366">
                  <c:v>59.951000213622997</c:v>
                </c:pt>
                <c:pt idx="367">
                  <c:v>59.951000213622997</c:v>
                </c:pt>
                <c:pt idx="368">
                  <c:v>59.951999664306598</c:v>
                </c:pt>
                <c:pt idx="369">
                  <c:v>59.950000762939503</c:v>
                </c:pt>
                <c:pt idx="370">
                  <c:v>59.951000213622997</c:v>
                </c:pt>
                <c:pt idx="371">
                  <c:v>59.951999664306598</c:v>
                </c:pt>
                <c:pt idx="372">
                  <c:v>59.950000762939503</c:v>
                </c:pt>
                <c:pt idx="373">
                  <c:v>59.948001861572301</c:v>
                </c:pt>
                <c:pt idx="374">
                  <c:v>59.946998596191399</c:v>
                </c:pt>
                <c:pt idx="375">
                  <c:v>59.945999145507798</c:v>
                </c:pt>
                <c:pt idx="376">
                  <c:v>59.943000793457003</c:v>
                </c:pt>
                <c:pt idx="377">
                  <c:v>59.944000244140597</c:v>
                </c:pt>
                <c:pt idx="378">
                  <c:v>59.945999145507798</c:v>
                </c:pt>
                <c:pt idx="379">
                  <c:v>59.946998596191399</c:v>
                </c:pt>
                <c:pt idx="380">
                  <c:v>59.948001861572301</c:v>
                </c:pt>
                <c:pt idx="381">
                  <c:v>59.951000213622997</c:v>
                </c:pt>
                <c:pt idx="382">
                  <c:v>59.951000213622997</c:v>
                </c:pt>
                <c:pt idx="383">
                  <c:v>59.951000213622997</c:v>
                </c:pt>
                <c:pt idx="384">
                  <c:v>59.952999114990199</c:v>
                </c:pt>
                <c:pt idx="385">
                  <c:v>59.951999664306598</c:v>
                </c:pt>
                <c:pt idx="386">
                  <c:v>59.951999664306598</c:v>
                </c:pt>
                <c:pt idx="387">
                  <c:v>59.951000213622997</c:v>
                </c:pt>
                <c:pt idx="388">
                  <c:v>59.951999664306598</c:v>
                </c:pt>
                <c:pt idx="389">
                  <c:v>59.956001281738303</c:v>
                </c:pt>
                <c:pt idx="390">
                  <c:v>59.958999633789098</c:v>
                </c:pt>
                <c:pt idx="391">
                  <c:v>59.959999084472699</c:v>
                </c:pt>
                <c:pt idx="392">
                  <c:v>59.958999633789098</c:v>
                </c:pt>
                <c:pt idx="393">
                  <c:v>59.962001800537102</c:v>
                </c:pt>
                <c:pt idx="394">
                  <c:v>59.965000152587898</c:v>
                </c:pt>
                <c:pt idx="395">
                  <c:v>59.965000152587898</c:v>
                </c:pt>
                <c:pt idx="396">
                  <c:v>59.966999053955099</c:v>
                </c:pt>
                <c:pt idx="397">
                  <c:v>59.966999053955099</c:v>
                </c:pt>
                <c:pt idx="398">
                  <c:v>59.969001770019503</c:v>
                </c:pt>
                <c:pt idx="399">
                  <c:v>59.970001220703097</c:v>
                </c:pt>
                <c:pt idx="400">
                  <c:v>59.971000671386697</c:v>
                </c:pt>
                <c:pt idx="401">
                  <c:v>59.972999572753899</c:v>
                </c:pt>
                <c:pt idx="402">
                  <c:v>59.974998474121101</c:v>
                </c:pt>
                <c:pt idx="403">
                  <c:v>59.974998474121101</c:v>
                </c:pt>
                <c:pt idx="404">
                  <c:v>59.976001739502003</c:v>
                </c:pt>
                <c:pt idx="405">
                  <c:v>59.974998474121101</c:v>
                </c:pt>
                <c:pt idx="406">
                  <c:v>59.976001739502003</c:v>
                </c:pt>
                <c:pt idx="407">
                  <c:v>59.976001739502003</c:v>
                </c:pt>
                <c:pt idx="408">
                  <c:v>59.978000640869098</c:v>
                </c:pt>
                <c:pt idx="409">
                  <c:v>59.980998992919901</c:v>
                </c:pt>
                <c:pt idx="410">
                  <c:v>59.980998992919901</c:v>
                </c:pt>
                <c:pt idx="411">
                  <c:v>59.984001159667997</c:v>
                </c:pt>
                <c:pt idx="412">
                  <c:v>59.988998413085902</c:v>
                </c:pt>
                <c:pt idx="413">
                  <c:v>59.998001098632798</c:v>
                </c:pt>
                <c:pt idx="414">
                  <c:v>60.011001586914098</c:v>
                </c:pt>
                <c:pt idx="415">
                  <c:v>60.018001556396499</c:v>
                </c:pt>
                <c:pt idx="416">
                  <c:v>60.015998840332003</c:v>
                </c:pt>
                <c:pt idx="417">
                  <c:v>60.015998840332003</c:v>
                </c:pt>
                <c:pt idx="418">
                  <c:v>60.014999389648402</c:v>
                </c:pt>
                <c:pt idx="419">
                  <c:v>60.015998840332003</c:v>
                </c:pt>
                <c:pt idx="420">
                  <c:v>60.016998291015597</c:v>
                </c:pt>
                <c:pt idx="421">
                  <c:v>60.018001556396499</c:v>
                </c:pt>
                <c:pt idx="422">
                  <c:v>60.015998840332003</c:v>
                </c:pt>
                <c:pt idx="423">
                  <c:v>60.015998840332003</c:v>
                </c:pt>
                <c:pt idx="424">
                  <c:v>60.018001556396499</c:v>
                </c:pt>
                <c:pt idx="425">
                  <c:v>60.018001556396499</c:v>
                </c:pt>
                <c:pt idx="426">
                  <c:v>60.015998840332003</c:v>
                </c:pt>
                <c:pt idx="427">
                  <c:v>60.014999389648402</c:v>
                </c:pt>
                <c:pt idx="428">
                  <c:v>60.019001007080099</c:v>
                </c:pt>
                <c:pt idx="429">
                  <c:v>60.019001007080099</c:v>
                </c:pt>
                <c:pt idx="430">
                  <c:v>60.016998291015597</c:v>
                </c:pt>
                <c:pt idx="431">
                  <c:v>60.016998291015597</c:v>
                </c:pt>
                <c:pt idx="432">
                  <c:v>60.019001007080099</c:v>
                </c:pt>
                <c:pt idx="433">
                  <c:v>60.016998291015597</c:v>
                </c:pt>
                <c:pt idx="434">
                  <c:v>60.016998291015597</c:v>
                </c:pt>
                <c:pt idx="435">
                  <c:v>60.015998840332003</c:v>
                </c:pt>
                <c:pt idx="436">
                  <c:v>60.016998291015597</c:v>
                </c:pt>
                <c:pt idx="437">
                  <c:v>60.016998291015597</c:v>
                </c:pt>
                <c:pt idx="438">
                  <c:v>60.016998291015597</c:v>
                </c:pt>
                <c:pt idx="439">
                  <c:v>60.016998291015597</c:v>
                </c:pt>
                <c:pt idx="440">
                  <c:v>60.016998291015597</c:v>
                </c:pt>
                <c:pt idx="441">
                  <c:v>60.018001556396499</c:v>
                </c:pt>
                <c:pt idx="442">
                  <c:v>60.016998291015597</c:v>
                </c:pt>
                <c:pt idx="443">
                  <c:v>60.016998291015597</c:v>
                </c:pt>
                <c:pt idx="444">
                  <c:v>60.016998291015597</c:v>
                </c:pt>
                <c:pt idx="445">
                  <c:v>60.018001556396499</c:v>
                </c:pt>
                <c:pt idx="446">
                  <c:v>60.016998291015597</c:v>
                </c:pt>
                <c:pt idx="447">
                  <c:v>60.015998840332003</c:v>
                </c:pt>
                <c:pt idx="448">
                  <c:v>60.018001556396499</c:v>
                </c:pt>
                <c:pt idx="449">
                  <c:v>60.0200004577637</c:v>
                </c:pt>
                <c:pt idx="450">
                  <c:v>60.0200004577637</c:v>
                </c:pt>
                <c:pt idx="451">
                  <c:v>60.018001556396499</c:v>
                </c:pt>
                <c:pt idx="452">
                  <c:v>60.018001556396499</c:v>
                </c:pt>
                <c:pt idx="453">
                  <c:v>60.0200004577637</c:v>
                </c:pt>
                <c:pt idx="454">
                  <c:v>60.020999908447301</c:v>
                </c:pt>
                <c:pt idx="455">
                  <c:v>60.018001556396499</c:v>
                </c:pt>
                <c:pt idx="456">
                  <c:v>60.018001556396499</c:v>
                </c:pt>
                <c:pt idx="457">
                  <c:v>60.0200004577637</c:v>
                </c:pt>
                <c:pt idx="458">
                  <c:v>60.016998291015597</c:v>
                </c:pt>
                <c:pt idx="459">
                  <c:v>60.016998291015597</c:v>
                </c:pt>
                <c:pt idx="460">
                  <c:v>60.018001556396499</c:v>
                </c:pt>
                <c:pt idx="461">
                  <c:v>60.018001556396499</c:v>
                </c:pt>
                <c:pt idx="462">
                  <c:v>60.016998291015597</c:v>
                </c:pt>
                <c:pt idx="463">
                  <c:v>60.016998291015597</c:v>
                </c:pt>
                <c:pt idx="464">
                  <c:v>60.016998291015597</c:v>
                </c:pt>
                <c:pt idx="465">
                  <c:v>60.016998291015597</c:v>
                </c:pt>
                <c:pt idx="466">
                  <c:v>60.019001007080099</c:v>
                </c:pt>
                <c:pt idx="467">
                  <c:v>60.015998840332003</c:v>
                </c:pt>
                <c:pt idx="468">
                  <c:v>60.016998291015597</c:v>
                </c:pt>
                <c:pt idx="469">
                  <c:v>60.016998291015597</c:v>
                </c:pt>
                <c:pt idx="470">
                  <c:v>60.016998291015597</c:v>
                </c:pt>
                <c:pt idx="471">
                  <c:v>60.015998840332003</c:v>
                </c:pt>
                <c:pt idx="472">
                  <c:v>60.016998291015597</c:v>
                </c:pt>
                <c:pt idx="473">
                  <c:v>60.016998291015597</c:v>
                </c:pt>
                <c:pt idx="474">
                  <c:v>60.018001556396499</c:v>
                </c:pt>
                <c:pt idx="475">
                  <c:v>60.016998291015597</c:v>
                </c:pt>
                <c:pt idx="476">
                  <c:v>60.015998840332003</c:v>
                </c:pt>
                <c:pt idx="477">
                  <c:v>60.014999389648402</c:v>
                </c:pt>
                <c:pt idx="478">
                  <c:v>60.013999938964801</c:v>
                </c:pt>
                <c:pt idx="479">
                  <c:v>60.016998291015597</c:v>
                </c:pt>
                <c:pt idx="480">
                  <c:v>60.018001556396499</c:v>
                </c:pt>
                <c:pt idx="481">
                  <c:v>60.0200004577637</c:v>
                </c:pt>
                <c:pt idx="482">
                  <c:v>60.016998291015597</c:v>
                </c:pt>
                <c:pt idx="483">
                  <c:v>60.018001556396499</c:v>
                </c:pt>
                <c:pt idx="484">
                  <c:v>60.019001007080099</c:v>
                </c:pt>
                <c:pt idx="485">
                  <c:v>60.019001007080099</c:v>
                </c:pt>
                <c:pt idx="486">
                  <c:v>60.019001007080099</c:v>
                </c:pt>
                <c:pt idx="487">
                  <c:v>60.018001556396499</c:v>
                </c:pt>
                <c:pt idx="488">
                  <c:v>60.018001556396499</c:v>
                </c:pt>
                <c:pt idx="489">
                  <c:v>60.015998840332003</c:v>
                </c:pt>
                <c:pt idx="490">
                  <c:v>60.016998291015597</c:v>
                </c:pt>
                <c:pt idx="491">
                  <c:v>60.016998291015597</c:v>
                </c:pt>
                <c:pt idx="492">
                  <c:v>60.013999938964801</c:v>
                </c:pt>
                <c:pt idx="493">
                  <c:v>60.0130004882813</c:v>
                </c:pt>
                <c:pt idx="494">
                  <c:v>60.005001068115199</c:v>
                </c:pt>
                <c:pt idx="495">
                  <c:v>60.002998352050803</c:v>
                </c:pt>
                <c:pt idx="496">
                  <c:v>60.006999969482401</c:v>
                </c:pt>
                <c:pt idx="497">
                  <c:v>60.008998870849602</c:v>
                </c:pt>
                <c:pt idx="498">
                  <c:v>60.0060005187988</c:v>
                </c:pt>
                <c:pt idx="499">
                  <c:v>60.001998901367202</c:v>
                </c:pt>
                <c:pt idx="500">
                  <c:v>60.002998352050803</c:v>
                </c:pt>
                <c:pt idx="501">
                  <c:v>60.001998901367202</c:v>
                </c:pt>
                <c:pt idx="502">
                  <c:v>60.002998352050803</c:v>
                </c:pt>
                <c:pt idx="503">
                  <c:v>60.005001068115199</c:v>
                </c:pt>
                <c:pt idx="504">
                  <c:v>60.009998321533203</c:v>
                </c:pt>
                <c:pt idx="505">
                  <c:v>60.013999938964801</c:v>
                </c:pt>
                <c:pt idx="506">
                  <c:v>60.015998840332003</c:v>
                </c:pt>
                <c:pt idx="507">
                  <c:v>60.013999938964801</c:v>
                </c:pt>
                <c:pt idx="508">
                  <c:v>60.001998901367202</c:v>
                </c:pt>
                <c:pt idx="509">
                  <c:v>59.990001678466797</c:v>
                </c:pt>
                <c:pt idx="510">
                  <c:v>59.985000610351598</c:v>
                </c:pt>
                <c:pt idx="511">
                  <c:v>59.9869995117188</c:v>
                </c:pt>
                <c:pt idx="512">
                  <c:v>59.988998413085902</c:v>
                </c:pt>
                <c:pt idx="513">
                  <c:v>59.991001129150398</c:v>
                </c:pt>
                <c:pt idx="514">
                  <c:v>59.994998931884801</c:v>
                </c:pt>
                <c:pt idx="515">
                  <c:v>59.997001647949197</c:v>
                </c:pt>
                <c:pt idx="516">
                  <c:v>59.997001647949197</c:v>
                </c:pt>
                <c:pt idx="517">
                  <c:v>59.997001647949197</c:v>
                </c:pt>
                <c:pt idx="518">
                  <c:v>59.995998382568402</c:v>
                </c:pt>
                <c:pt idx="519">
                  <c:v>59.994998931884801</c:v>
                </c:pt>
                <c:pt idx="520">
                  <c:v>59.994998931884801</c:v>
                </c:pt>
                <c:pt idx="521">
                  <c:v>59.997001647949197</c:v>
                </c:pt>
                <c:pt idx="522">
                  <c:v>59.998001098632798</c:v>
                </c:pt>
                <c:pt idx="523">
                  <c:v>59.998001098632798</c:v>
                </c:pt>
                <c:pt idx="524">
                  <c:v>60.000999450683601</c:v>
                </c:pt>
                <c:pt idx="525">
                  <c:v>60.000999450683601</c:v>
                </c:pt>
                <c:pt idx="526">
                  <c:v>60.001998901367202</c:v>
                </c:pt>
                <c:pt idx="527">
                  <c:v>59.999000549316399</c:v>
                </c:pt>
                <c:pt idx="528">
                  <c:v>59.997001647949197</c:v>
                </c:pt>
                <c:pt idx="529">
                  <c:v>59.994998931884801</c:v>
                </c:pt>
                <c:pt idx="530">
                  <c:v>59.992000579833999</c:v>
                </c:pt>
                <c:pt idx="531">
                  <c:v>59.999000549316399</c:v>
                </c:pt>
                <c:pt idx="532">
                  <c:v>60.009998321533203</c:v>
                </c:pt>
                <c:pt idx="533">
                  <c:v>60.016998291015597</c:v>
                </c:pt>
                <c:pt idx="534">
                  <c:v>60.0130004882813</c:v>
                </c:pt>
                <c:pt idx="535">
                  <c:v>60.006999969482401</c:v>
                </c:pt>
                <c:pt idx="536">
                  <c:v>59.998001098632798</c:v>
                </c:pt>
                <c:pt idx="537">
                  <c:v>59.9939994812012</c:v>
                </c:pt>
                <c:pt idx="538">
                  <c:v>59.991001129150398</c:v>
                </c:pt>
                <c:pt idx="539">
                  <c:v>59.990001678466797</c:v>
                </c:pt>
                <c:pt idx="540">
                  <c:v>59.987998962402301</c:v>
                </c:pt>
                <c:pt idx="541">
                  <c:v>59.988998413085902</c:v>
                </c:pt>
                <c:pt idx="542">
                  <c:v>59.9869995117188</c:v>
                </c:pt>
                <c:pt idx="543">
                  <c:v>59.985000610351598</c:v>
                </c:pt>
                <c:pt idx="544">
                  <c:v>59.985000610351598</c:v>
                </c:pt>
                <c:pt idx="545">
                  <c:v>59.987998962402301</c:v>
                </c:pt>
                <c:pt idx="546">
                  <c:v>59.991001129150398</c:v>
                </c:pt>
                <c:pt idx="547">
                  <c:v>59.992000579833999</c:v>
                </c:pt>
                <c:pt idx="548">
                  <c:v>59.987998962402301</c:v>
                </c:pt>
                <c:pt idx="549">
                  <c:v>59.9799995422363</c:v>
                </c:pt>
                <c:pt idx="550">
                  <c:v>59.9799995422363</c:v>
                </c:pt>
                <c:pt idx="551">
                  <c:v>59.980998992919901</c:v>
                </c:pt>
                <c:pt idx="552">
                  <c:v>59.9799995422363</c:v>
                </c:pt>
                <c:pt idx="553">
                  <c:v>59.979000091552699</c:v>
                </c:pt>
                <c:pt idx="554">
                  <c:v>59.978000640869098</c:v>
                </c:pt>
                <c:pt idx="555">
                  <c:v>59.978000640869098</c:v>
                </c:pt>
                <c:pt idx="556">
                  <c:v>59.978000640869098</c:v>
                </c:pt>
                <c:pt idx="557">
                  <c:v>59.976001739502003</c:v>
                </c:pt>
                <c:pt idx="558">
                  <c:v>59.977001190185497</c:v>
                </c:pt>
                <c:pt idx="559">
                  <c:v>59.9739990234375</c:v>
                </c:pt>
                <c:pt idx="560">
                  <c:v>59.9739990234375</c:v>
                </c:pt>
                <c:pt idx="561">
                  <c:v>59.978000640869098</c:v>
                </c:pt>
                <c:pt idx="562">
                  <c:v>59.976001739502003</c:v>
                </c:pt>
                <c:pt idx="563">
                  <c:v>59.977001190185497</c:v>
                </c:pt>
                <c:pt idx="564">
                  <c:v>59.974998474121101</c:v>
                </c:pt>
                <c:pt idx="565">
                  <c:v>59.976001739502003</c:v>
                </c:pt>
                <c:pt idx="566">
                  <c:v>59.976001739502003</c:v>
                </c:pt>
                <c:pt idx="567">
                  <c:v>59.9739990234375</c:v>
                </c:pt>
                <c:pt idx="568">
                  <c:v>59.9739990234375</c:v>
                </c:pt>
                <c:pt idx="569">
                  <c:v>59.972000122070298</c:v>
                </c:pt>
                <c:pt idx="570">
                  <c:v>59.971000671386697</c:v>
                </c:pt>
                <c:pt idx="571">
                  <c:v>59.972000122070298</c:v>
                </c:pt>
                <c:pt idx="572">
                  <c:v>59.972000122070298</c:v>
                </c:pt>
                <c:pt idx="573">
                  <c:v>59.9679985046387</c:v>
                </c:pt>
                <c:pt idx="574">
                  <c:v>59.965999603271499</c:v>
                </c:pt>
                <c:pt idx="575">
                  <c:v>59.965000152587898</c:v>
                </c:pt>
                <c:pt idx="576">
                  <c:v>59.965000152587898</c:v>
                </c:pt>
                <c:pt idx="577">
                  <c:v>59.965000152587898</c:v>
                </c:pt>
                <c:pt idx="578">
                  <c:v>59.966999053955099</c:v>
                </c:pt>
                <c:pt idx="579">
                  <c:v>59.965999603271499</c:v>
                </c:pt>
                <c:pt idx="580">
                  <c:v>59.966999053955099</c:v>
                </c:pt>
                <c:pt idx="581">
                  <c:v>59.9679985046387</c:v>
                </c:pt>
                <c:pt idx="582">
                  <c:v>59.9679985046387</c:v>
                </c:pt>
                <c:pt idx="583">
                  <c:v>59.969001770019503</c:v>
                </c:pt>
                <c:pt idx="584">
                  <c:v>59.971000671386697</c:v>
                </c:pt>
                <c:pt idx="585">
                  <c:v>59.965999603271499</c:v>
                </c:pt>
                <c:pt idx="586">
                  <c:v>59.965999603271499</c:v>
                </c:pt>
                <c:pt idx="587">
                  <c:v>59.964000701904297</c:v>
                </c:pt>
                <c:pt idx="588">
                  <c:v>59.965000152587898</c:v>
                </c:pt>
                <c:pt idx="589">
                  <c:v>59.965000152587898</c:v>
                </c:pt>
                <c:pt idx="590">
                  <c:v>59.963001251220703</c:v>
                </c:pt>
                <c:pt idx="591">
                  <c:v>59.964000701904297</c:v>
                </c:pt>
                <c:pt idx="592">
                  <c:v>59.964000701904297</c:v>
                </c:pt>
                <c:pt idx="593">
                  <c:v>59.963001251220703</c:v>
                </c:pt>
                <c:pt idx="594">
                  <c:v>59.963001251220703</c:v>
                </c:pt>
                <c:pt idx="595">
                  <c:v>59.964000701904297</c:v>
                </c:pt>
                <c:pt idx="596">
                  <c:v>59.965000152587898</c:v>
                </c:pt>
                <c:pt idx="597">
                  <c:v>59.964000701904297</c:v>
                </c:pt>
                <c:pt idx="598">
                  <c:v>59.9609985351563</c:v>
                </c:pt>
                <c:pt idx="599">
                  <c:v>59.958000183105497</c:v>
                </c:pt>
                <c:pt idx="600">
                  <c:v>59.957000732421903</c:v>
                </c:pt>
                <c:pt idx="601">
                  <c:v>59.959999084472699</c:v>
                </c:pt>
                <c:pt idx="602">
                  <c:v>59.9609985351563</c:v>
                </c:pt>
                <c:pt idx="603">
                  <c:v>59.963001251220703</c:v>
                </c:pt>
                <c:pt idx="604">
                  <c:v>59.963001251220703</c:v>
                </c:pt>
                <c:pt idx="605">
                  <c:v>59.9609985351563</c:v>
                </c:pt>
                <c:pt idx="606">
                  <c:v>59.959999084472699</c:v>
                </c:pt>
                <c:pt idx="607">
                  <c:v>59.958000183105497</c:v>
                </c:pt>
                <c:pt idx="608">
                  <c:v>59.957000732421903</c:v>
                </c:pt>
                <c:pt idx="609">
                  <c:v>59.9539985656738</c:v>
                </c:pt>
                <c:pt idx="610">
                  <c:v>59.952999114990199</c:v>
                </c:pt>
                <c:pt idx="611">
                  <c:v>59.952999114990199</c:v>
                </c:pt>
                <c:pt idx="612">
                  <c:v>59.956001281738303</c:v>
                </c:pt>
                <c:pt idx="613">
                  <c:v>59.959999084472699</c:v>
                </c:pt>
                <c:pt idx="614">
                  <c:v>59.958000183105497</c:v>
                </c:pt>
                <c:pt idx="615">
                  <c:v>59.956001281738303</c:v>
                </c:pt>
                <c:pt idx="616">
                  <c:v>59.955001831054702</c:v>
                </c:pt>
                <c:pt idx="617">
                  <c:v>59.949001312255902</c:v>
                </c:pt>
                <c:pt idx="618">
                  <c:v>59.946998596191399</c:v>
                </c:pt>
                <c:pt idx="619">
                  <c:v>59.945999145507798</c:v>
                </c:pt>
                <c:pt idx="620">
                  <c:v>59.944000244140597</c:v>
                </c:pt>
                <c:pt idx="621">
                  <c:v>59.946998596191399</c:v>
                </c:pt>
                <c:pt idx="622">
                  <c:v>59.946998596191399</c:v>
                </c:pt>
                <c:pt idx="623">
                  <c:v>59.948001861572301</c:v>
                </c:pt>
                <c:pt idx="624">
                  <c:v>59.948001861572301</c:v>
                </c:pt>
                <c:pt idx="625">
                  <c:v>59.949001312255902</c:v>
                </c:pt>
                <c:pt idx="626">
                  <c:v>59.950000762939503</c:v>
                </c:pt>
                <c:pt idx="627">
                  <c:v>59.950000762939503</c:v>
                </c:pt>
                <c:pt idx="628">
                  <c:v>59.950000762939503</c:v>
                </c:pt>
                <c:pt idx="629">
                  <c:v>59.949001312255902</c:v>
                </c:pt>
                <c:pt idx="630">
                  <c:v>59.944999694824197</c:v>
                </c:pt>
                <c:pt idx="631">
                  <c:v>59.944000244140597</c:v>
                </c:pt>
                <c:pt idx="632">
                  <c:v>59.945999145507798</c:v>
                </c:pt>
                <c:pt idx="633">
                  <c:v>59.949001312255902</c:v>
                </c:pt>
                <c:pt idx="634">
                  <c:v>59.950000762939503</c:v>
                </c:pt>
                <c:pt idx="635">
                  <c:v>59.948001861572301</c:v>
                </c:pt>
                <c:pt idx="636">
                  <c:v>59.948001861572301</c:v>
                </c:pt>
                <c:pt idx="637">
                  <c:v>59.949001312255902</c:v>
                </c:pt>
                <c:pt idx="638">
                  <c:v>59.948001861572301</c:v>
                </c:pt>
                <c:pt idx="639">
                  <c:v>59.944000244140597</c:v>
                </c:pt>
                <c:pt idx="640">
                  <c:v>59.942001342773402</c:v>
                </c:pt>
                <c:pt idx="641">
                  <c:v>59.941001892089801</c:v>
                </c:pt>
                <c:pt idx="642">
                  <c:v>59.945999145507798</c:v>
                </c:pt>
                <c:pt idx="643">
                  <c:v>59.946998596191399</c:v>
                </c:pt>
                <c:pt idx="644">
                  <c:v>59.944999694824197</c:v>
                </c:pt>
                <c:pt idx="645">
                  <c:v>59.944999694824197</c:v>
                </c:pt>
                <c:pt idx="646">
                  <c:v>59.946998596191399</c:v>
                </c:pt>
                <c:pt idx="647">
                  <c:v>59.945999145507798</c:v>
                </c:pt>
                <c:pt idx="648">
                  <c:v>59.944000244140597</c:v>
                </c:pt>
                <c:pt idx="649">
                  <c:v>59.944000244140597</c:v>
                </c:pt>
                <c:pt idx="650">
                  <c:v>59.944000244140597</c:v>
                </c:pt>
                <c:pt idx="651">
                  <c:v>59.944000244140597</c:v>
                </c:pt>
                <c:pt idx="652">
                  <c:v>59.945999145507798</c:v>
                </c:pt>
                <c:pt idx="653">
                  <c:v>59.944999694824197</c:v>
                </c:pt>
                <c:pt idx="654">
                  <c:v>59.946998596191399</c:v>
                </c:pt>
                <c:pt idx="655">
                  <c:v>59.946998596191399</c:v>
                </c:pt>
                <c:pt idx="656">
                  <c:v>59.948001861572301</c:v>
                </c:pt>
                <c:pt idx="657">
                  <c:v>59.948001861572301</c:v>
                </c:pt>
                <c:pt idx="658">
                  <c:v>59.949001312255902</c:v>
                </c:pt>
                <c:pt idx="659">
                  <c:v>59.950000762939503</c:v>
                </c:pt>
                <c:pt idx="660">
                  <c:v>59.946998596191399</c:v>
                </c:pt>
                <c:pt idx="661">
                  <c:v>59.944999694824197</c:v>
                </c:pt>
                <c:pt idx="662">
                  <c:v>59.948001861572301</c:v>
                </c:pt>
                <c:pt idx="663">
                  <c:v>59.951999664306598</c:v>
                </c:pt>
                <c:pt idx="664">
                  <c:v>59.951000213622997</c:v>
                </c:pt>
                <c:pt idx="665">
                  <c:v>59.949001312255902</c:v>
                </c:pt>
                <c:pt idx="666">
                  <c:v>59.950000762939503</c:v>
                </c:pt>
                <c:pt idx="667">
                  <c:v>59.949001312255902</c:v>
                </c:pt>
                <c:pt idx="668">
                  <c:v>59.950000762939503</c:v>
                </c:pt>
                <c:pt idx="669">
                  <c:v>59.951999664306598</c:v>
                </c:pt>
                <c:pt idx="670">
                  <c:v>59.949001312255902</c:v>
                </c:pt>
                <c:pt idx="671">
                  <c:v>59.946998596191399</c:v>
                </c:pt>
                <c:pt idx="672">
                  <c:v>59.949001312255902</c:v>
                </c:pt>
                <c:pt idx="673">
                  <c:v>59.951000213622997</c:v>
                </c:pt>
                <c:pt idx="674">
                  <c:v>59.9539985656738</c:v>
                </c:pt>
                <c:pt idx="675">
                  <c:v>59.956001281738303</c:v>
                </c:pt>
                <c:pt idx="676">
                  <c:v>59.955001831054702</c:v>
                </c:pt>
                <c:pt idx="677">
                  <c:v>59.952999114990199</c:v>
                </c:pt>
                <c:pt idx="678">
                  <c:v>59.9539985656738</c:v>
                </c:pt>
                <c:pt idx="679">
                  <c:v>59.952999114990199</c:v>
                </c:pt>
                <c:pt idx="680">
                  <c:v>59.952999114990199</c:v>
                </c:pt>
                <c:pt idx="681">
                  <c:v>59.952999114990199</c:v>
                </c:pt>
                <c:pt idx="682">
                  <c:v>59.955001831054702</c:v>
                </c:pt>
                <c:pt idx="683">
                  <c:v>59.956001281738303</c:v>
                </c:pt>
                <c:pt idx="684">
                  <c:v>59.957000732421903</c:v>
                </c:pt>
                <c:pt idx="685">
                  <c:v>59.958000183105497</c:v>
                </c:pt>
                <c:pt idx="686">
                  <c:v>59.9609985351563</c:v>
                </c:pt>
                <c:pt idx="687">
                  <c:v>59.9609985351563</c:v>
                </c:pt>
                <c:pt idx="688">
                  <c:v>59.962001800537102</c:v>
                </c:pt>
                <c:pt idx="689">
                  <c:v>59.963001251220703</c:v>
                </c:pt>
                <c:pt idx="690">
                  <c:v>59.962001800537102</c:v>
                </c:pt>
                <c:pt idx="691">
                  <c:v>59.958999633789098</c:v>
                </c:pt>
                <c:pt idx="692">
                  <c:v>59.9609985351563</c:v>
                </c:pt>
                <c:pt idx="693">
                  <c:v>59.964000701904297</c:v>
                </c:pt>
                <c:pt idx="694">
                  <c:v>59.963001251220703</c:v>
                </c:pt>
                <c:pt idx="695">
                  <c:v>59.963001251220703</c:v>
                </c:pt>
                <c:pt idx="696">
                  <c:v>59.964000701904297</c:v>
                </c:pt>
                <c:pt idx="697">
                  <c:v>59.964000701904297</c:v>
                </c:pt>
                <c:pt idx="698">
                  <c:v>59.966999053955099</c:v>
                </c:pt>
                <c:pt idx="699">
                  <c:v>59.965999603271499</c:v>
                </c:pt>
                <c:pt idx="700">
                  <c:v>59.966999053955099</c:v>
                </c:pt>
                <c:pt idx="701">
                  <c:v>59.965000152587898</c:v>
                </c:pt>
                <c:pt idx="702">
                  <c:v>59.965999603271499</c:v>
                </c:pt>
                <c:pt idx="703">
                  <c:v>59.969001770019503</c:v>
                </c:pt>
                <c:pt idx="704">
                  <c:v>59.969001770019503</c:v>
                </c:pt>
                <c:pt idx="705">
                  <c:v>59.9679985046387</c:v>
                </c:pt>
                <c:pt idx="706">
                  <c:v>59.9679985046387</c:v>
                </c:pt>
                <c:pt idx="707">
                  <c:v>59.971000671386697</c:v>
                </c:pt>
                <c:pt idx="708">
                  <c:v>59.972000122070298</c:v>
                </c:pt>
                <c:pt idx="709">
                  <c:v>59.971000671386697</c:v>
                </c:pt>
                <c:pt idx="710">
                  <c:v>59.972000122070298</c:v>
                </c:pt>
                <c:pt idx="711">
                  <c:v>59.972999572753899</c:v>
                </c:pt>
                <c:pt idx="712">
                  <c:v>59.9739990234375</c:v>
                </c:pt>
                <c:pt idx="713">
                  <c:v>59.972000122070298</c:v>
                </c:pt>
                <c:pt idx="714">
                  <c:v>59.972999572753899</c:v>
                </c:pt>
                <c:pt idx="715">
                  <c:v>59.974998474121101</c:v>
                </c:pt>
                <c:pt idx="716">
                  <c:v>59.9739990234375</c:v>
                </c:pt>
                <c:pt idx="717">
                  <c:v>59.9739990234375</c:v>
                </c:pt>
                <c:pt idx="718">
                  <c:v>59.974998474121101</c:v>
                </c:pt>
                <c:pt idx="719">
                  <c:v>59.972999572753899</c:v>
                </c:pt>
                <c:pt idx="720">
                  <c:v>59.972000122070298</c:v>
                </c:pt>
                <c:pt idx="721">
                  <c:v>59.971000671386697</c:v>
                </c:pt>
                <c:pt idx="722">
                  <c:v>59.971000671386697</c:v>
                </c:pt>
                <c:pt idx="723">
                  <c:v>59.972999572753899</c:v>
                </c:pt>
                <c:pt idx="724">
                  <c:v>59.9739990234375</c:v>
                </c:pt>
                <c:pt idx="725">
                  <c:v>59.9739990234375</c:v>
                </c:pt>
                <c:pt idx="726">
                  <c:v>59.9739990234375</c:v>
                </c:pt>
                <c:pt idx="727">
                  <c:v>59.972999572753899</c:v>
                </c:pt>
                <c:pt idx="728">
                  <c:v>59.972000122070298</c:v>
                </c:pt>
                <c:pt idx="729">
                  <c:v>59.970001220703097</c:v>
                </c:pt>
                <c:pt idx="730">
                  <c:v>59.972000122070298</c:v>
                </c:pt>
                <c:pt idx="731">
                  <c:v>59.972999572753899</c:v>
                </c:pt>
                <c:pt idx="732">
                  <c:v>59.9739990234375</c:v>
                </c:pt>
                <c:pt idx="733">
                  <c:v>59.976001739502003</c:v>
                </c:pt>
                <c:pt idx="734">
                  <c:v>59.976001739502003</c:v>
                </c:pt>
                <c:pt idx="735">
                  <c:v>59.974998474121101</c:v>
                </c:pt>
                <c:pt idx="736">
                  <c:v>59.9739990234375</c:v>
                </c:pt>
                <c:pt idx="737">
                  <c:v>59.974998474121101</c:v>
                </c:pt>
                <c:pt idx="738">
                  <c:v>59.976001739502003</c:v>
                </c:pt>
                <c:pt idx="739">
                  <c:v>59.974998474121101</c:v>
                </c:pt>
                <c:pt idx="740">
                  <c:v>59.974998474121101</c:v>
                </c:pt>
                <c:pt idx="741">
                  <c:v>59.976001739502003</c:v>
                </c:pt>
                <c:pt idx="742">
                  <c:v>59.9739990234375</c:v>
                </c:pt>
                <c:pt idx="743">
                  <c:v>59.974998474121101</c:v>
                </c:pt>
                <c:pt idx="744">
                  <c:v>59.9739990234375</c:v>
                </c:pt>
                <c:pt idx="745">
                  <c:v>59.9739990234375</c:v>
                </c:pt>
                <c:pt idx="746">
                  <c:v>59.9739990234375</c:v>
                </c:pt>
                <c:pt idx="747">
                  <c:v>59.972999572753899</c:v>
                </c:pt>
                <c:pt idx="748">
                  <c:v>59.972999572753899</c:v>
                </c:pt>
                <c:pt idx="749">
                  <c:v>59.972000122070298</c:v>
                </c:pt>
                <c:pt idx="750">
                  <c:v>59.972000122070298</c:v>
                </c:pt>
                <c:pt idx="751">
                  <c:v>59.972000122070298</c:v>
                </c:pt>
                <c:pt idx="752">
                  <c:v>59.971000671386697</c:v>
                </c:pt>
                <c:pt idx="753">
                  <c:v>59.972999572753899</c:v>
                </c:pt>
                <c:pt idx="754">
                  <c:v>59.971000671386697</c:v>
                </c:pt>
                <c:pt idx="755">
                  <c:v>59.972000122070298</c:v>
                </c:pt>
                <c:pt idx="756">
                  <c:v>59.970001220703097</c:v>
                </c:pt>
                <c:pt idx="757">
                  <c:v>59.969001770019503</c:v>
                </c:pt>
                <c:pt idx="758">
                  <c:v>59.969001770019503</c:v>
                </c:pt>
                <c:pt idx="759">
                  <c:v>59.9679985046387</c:v>
                </c:pt>
                <c:pt idx="760">
                  <c:v>59.965999603271499</c:v>
                </c:pt>
                <c:pt idx="761">
                  <c:v>59.965999603271499</c:v>
                </c:pt>
                <c:pt idx="762">
                  <c:v>59.969001770019503</c:v>
                </c:pt>
                <c:pt idx="763">
                  <c:v>59.969001770019503</c:v>
                </c:pt>
                <c:pt idx="764">
                  <c:v>59.969001770019503</c:v>
                </c:pt>
                <c:pt idx="765">
                  <c:v>59.966999053955099</c:v>
                </c:pt>
                <c:pt idx="766">
                  <c:v>59.9679985046387</c:v>
                </c:pt>
                <c:pt idx="767">
                  <c:v>59.966999053955099</c:v>
                </c:pt>
                <c:pt idx="768">
                  <c:v>59.965000152587898</c:v>
                </c:pt>
                <c:pt idx="769">
                  <c:v>59.965000152587898</c:v>
                </c:pt>
                <c:pt idx="770">
                  <c:v>59.962001800537102</c:v>
                </c:pt>
                <c:pt idx="771">
                  <c:v>59.965000152587898</c:v>
                </c:pt>
                <c:pt idx="772">
                  <c:v>59.9679985046387</c:v>
                </c:pt>
                <c:pt idx="773">
                  <c:v>59.9679985046387</c:v>
                </c:pt>
                <c:pt idx="774">
                  <c:v>59.966999053955099</c:v>
                </c:pt>
                <c:pt idx="775">
                  <c:v>59.9679985046387</c:v>
                </c:pt>
                <c:pt idx="776">
                  <c:v>59.966999053955099</c:v>
                </c:pt>
                <c:pt idx="777">
                  <c:v>59.965999603271499</c:v>
                </c:pt>
                <c:pt idx="778">
                  <c:v>59.966999053955099</c:v>
                </c:pt>
                <c:pt idx="779">
                  <c:v>59.965999603271499</c:v>
                </c:pt>
                <c:pt idx="780">
                  <c:v>59.963001251220703</c:v>
                </c:pt>
                <c:pt idx="781">
                  <c:v>59.962001800537102</c:v>
                </c:pt>
                <c:pt idx="782">
                  <c:v>59.962001800537102</c:v>
                </c:pt>
                <c:pt idx="783">
                  <c:v>59.965000152587898</c:v>
                </c:pt>
                <c:pt idx="784">
                  <c:v>59.964000701904297</c:v>
                </c:pt>
                <c:pt idx="785">
                  <c:v>59.965000152587898</c:v>
                </c:pt>
                <c:pt idx="786">
                  <c:v>59.965999603271499</c:v>
                </c:pt>
                <c:pt idx="787">
                  <c:v>59.965999603271499</c:v>
                </c:pt>
                <c:pt idx="788">
                  <c:v>59.966999053955099</c:v>
                </c:pt>
                <c:pt idx="789">
                  <c:v>59.965999603271499</c:v>
                </c:pt>
                <c:pt idx="790">
                  <c:v>59.963001251220703</c:v>
                </c:pt>
                <c:pt idx="791">
                  <c:v>59.964000701904297</c:v>
                </c:pt>
                <c:pt idx="792">
                  <c:v>59.966999053955099</c:v>
                </c:pt>
                <c:pt idx="793">
                  <c:v>59.9679985046387</c:v>
                </c:pt>
                <c:pt idx="794">
                  <c:v>59.966999053955099</c:v>
                </c:pt>
                <c:pt idx="795">
                  <c:v>59.966999053955099</c:v>
                </c:pt>
                <c:pt idx="796">
                  <c:v>59.966999053955099</c:v>
                </c:pt>
                <c:pt idx="797">
                  <c:v>59.965000152587898</c:v>
                </c:pt>
                <c:pt idx="798">
                  <c:v>59.965000152587898</c:v>
                </c:pt>
                <c:pt idx="799">
                  <c:v>59.965999603271499</c:v>
                </c:pt>
                <c:pt idx="800">
                  <c:v>59.963001251220703</c:v>
                </c:pt>
                <c:pt idx="801">
                  <c:v>59.963001251220703</c:v>
                </c:pt>
                <c:pt idx="802">
                  <c:v>59.965000152587898</c:v>
                </c:pt>
                <c:pt idx="803">
                  <c:v>59.965999603271499</c:v>
                </c:pt>
                <c:pt idx="804">
                  <c:v>59.964000701904297</c:v>
                </c:pt>
                <c:pt idx="805">
                  <c:v>59.964000701904297</c:v>
                </c:pt>
                <c:pt idx="806">
                  <c:v>59.965000152587898</c:v>
                </c:pt>
                <c:pt idx="807">
                  <c:v>59.964000701904297</c:v>
                </c:pt>
                <c:pt idx="808">
                  <c:v>59.963001251220703</c:v>
                </c:pt>
                <c:pt idx="809">
                  <c:v>59.963001251220703</c:v>
                </c:pt>
                <c:pt idx="810">
                  <c:v>59.9609985351563</c:v>
                </c:pt>
                <c:pt idx="811">
                  <c:v>59.958000183105497</c:v>
                </c:pt>
                <c:pt idx="812">
                  <c:v>59.958000183105497</c:v>
                </c:pt>
                <c:pt idx="813">
                  <c:v>59.958000183105497</c:v>
                </c:pt>
                <c:pt idx="814">
                  <c:v>59.959999084472699</c:v>
                </c:pt>
                <c:pt idx="815">
                  <c:v>59.959999084472699</c:v>
                </c:pt>
                <c:pt idx="816">
                  <c:v>59.959999084472699</c:v>
                </c:pt>
                <c:pt idx="817">
                  <c:v>59.959999084472699</c:v>
                </c:pt>
                <c:pt idx="818">
                  <c:v>59.9609985351563</c:v>
                </c:pt>
                <c:pt idx="819">
                  <c:v>59.962001800537102</c:v>
                </c:pt>
                <c:pt idx="820">
                  <c:v>59.963001251220703</c:v>
                </c:pt>
                <c:pt idx="821">
                  <c:v>59.959999084472699</c:v>
                </c:pt>
                <c:pt idx="822">
                  <c:v>59.962001800537102</c:v>
                </c:pt>
                <c:pt idx="823">
                  <c:v>59.963001251220703</c:v>
                </c:pt>
                <c:pt idx="824">
                  <c:v>59.962001800537102</c:v>
                </c:pt>
                <c:pt idx="825">
                  <c:v>59.962001800537102</c:v>
                </c:pt>
                <c:pt idx="826">
                  <c:v>59.963001251220703</c:v>
                </c:pt>
                <c:pt idx="827">
                  <c:v>59.962001800537102</c:v>
                </c:pt>
                <c:pt idx="828">
                  <c:v>59.9609985351563</c:v>
                </c:pt>
                <c:pt idx="829">
                  <c:v>59.959999084472699</c:v>
                </c:pt>
                <c:pt idx="830">
                  <c:v>59.958999633789098</c:v>
                </c:pt>
                <c:pt idx="831">
                  <c:v>59.956001281738303</c:v>
                </c:pt>
                <c:pt idx="832">
                  <c:v>59.958000183105497</c:v>
                </c:pt>
                <c:pt idx="833">
                  <c:v>59.9609985351563</c:v>
                </c:pt>
                <c:pt idx="834">
                  <c:v>59.959999084472699</c:v>
                </c:pt>
                <c:pt idx="835">
                  <c:v>59.962001800537102</c:v>
                </c:pt>
                <c:pt idx="836">
                  <c:v>59.9609985351563</c:v>
                </c:pt>
                <c:pt idx="837">
                  <c:v>59.963001251220703</c:v>
                </c:pt>
                <c:pt idx="838">
                  <c:v>59.963001251220703</c:v>
                </c:pt>
                <c:pt idx="839">
                  <c:v>59.964000701904297</c:v>
                </c:pt>
                <c:pt idx="840">
                  <c:v>59.963001251220703</c:v>
                </c:pt>
                <c:pt idx="841">
                  <c:v>59.962001800537102</c:v>
                </c:pt>
                <c:pt idx="842">
                  <c:v>59.958000183105497</c:v>
                </c:pt>
                <c:pt idx="843">
                  <c:v>59.963001251220703</c:v>
                </c:pt>
                <c:pt idx="844">
                  <c:v>59.964000701904297</c:v>
                </c:pt>
                <c:pt idx="845">
                  <c:v>59.964000701904297</c:v>
                </c:pt>
                <c:pt idx="846">
                  <c:v>59.963001251220703</c:v>
                </c:pt>
                <c:pt idx="847">
                  <c:v>59.964000701904297</c:v>
                </c:pt>
                <c:pt idx="848">
                  <c:v>59.965000152587898</c:v>
                </c:pt>
                <c:pt idx="849">
                  <c:v>59.965000152587898</c:v>
                </c:pt>
                <c:pt idx="850">
                  <c:v>59.965999603271499</c:v>
                </c:pt>
                <c:pt idx="851">
                  <c:v>59.963001251220703</c:v>
                </c:pt>
                <c:pt idx="852">
                  <c:v>59.965000152587898</c:v>
                </c:pt>
                <c:pt idx="853">
                  <c:v>59.966999053955099</c:v>
                </c:pt>
                <c:pt idx="854">
                  <c:v>59.966999053955099</c:v>
                </c:pt>
                <c:pt idx="855">
                  <c:v>59.966999053955099</c:v>
                </c:pt>
                <c:pt idx="856">
                  <c:v>59.966999053955099</c:v>
                </c:pt>
                <c:pt idx="857">
                  <c:v>59.966999053955099</c:v>
                </c:pt>
                <c:pt idx="858">
                  <c:v>59.970001220703097</c:v>
                </c:pt>
                <c:pt idx="859">
                  <c:v>59.971000671386697</c:v>
                </c:pt>
                <c:pt idx="860">
                  <c:v>59.971000671386697</c:v>
                </c:pt>
                <c:pt idx="861">
                  <c:v>59.970001220703097</c:v>
                </c:pt>
                <c:pt idx="862">
                  <c:v>59.9679985046387</c:v>
                </c:pt>
                <c:pt idx="863">
                  <c:v>59.969001770019503</c:v>
                </c:pt>
                <c:pt idx="864">
                  <c:v>59.970001220703097</c:v>
                </c:pt>
                <c:pt idx="865">
                  <c:v>59.969001770019503</c:v>
                </c:pt>
                <c:pt idx="866">
                  <c:v>59.9679985046387</c:v>
                </c:pt>
                <c:pt idx="867">
                  <c:v>59.969001770019503</c:v>
                </c:pt>
                <c:pt idx="868">
                  <c:v>59.9679985046387</c:v>
                </c:pt>
                <c:pt idx="869">
                  <c:v>59.970001220703097</c:v>
                </c:pt>
                <c:pt idx="870">
                  <c:v>59.969001770019503</c:v>
                </c:pt>
                <c:pt idx="871">
                  <c:v>59.966999053955099</c:v>
                </c:pt>
                <c:pt idx="872">
                  <c:v>59.963001251220703</c:v>
                </c:pt>
                <c:pt idx="873">
                  <c:v>59.965000152587898</c:v>
                </c:pt>
                <c:pt idx="874">
                  <c:v>59.966999053955099</c:v>
                </c:pt>
                <c:pt idx="875">
                  <c:v>59.966999053955099</c:v>
                </c:pt>
                <c:pt idx="876">
                  <c:v>59.965000152587898</c:v>
                </c:pt>
                <c:pt idx="877">
                  <c:v>59.965000152587898</c:v>
                </c:pt>
                <c:pt idx="878">
                  <c:v>59.965000152587898</c:v>
                </c:pt>
                <c:pt idx="879">
                  <c:v>59.965999603271499</c:v>
                </c:pt>
                <c:pt idx="880">
                  <c:v>59.966999053955099</c:v>
                </c:pt>
                <c:pt idx="881">
                  <c:v>59.9679985046387</c:v>
                </c:pt>
                <c:pt idx="882">
                  <c:v>59.965000152587898</c:v>
                </c:pt>
                <c:pt idx="883">
                  <c:v>59.965999603271499</c:v>
                </c:pt>
                <c:pt idx="884">
                  <c:v>59.9679985046387</c:v>
                </c:pt>
                <c:pt idx="885">
                  <c:v>59.9679985046387</c:v>
                </c:pt>
                <c:pt idx="886">
                  <c:v>59.970001220703097</c:v>
                </c:pt>
                <c:pt idx="887">
                  <c:v>59.969001770019503</c:v>
                </c:pt>
                <c:pt idx="888">
                  <c:v>59.970001220703097</c:v>
                </c:pt>
                <c:pt idx="889">
                  <c:v>59.969001770019503</c:v>
                </c:pt>
                <c:pt idx="890">
                  <c:v>59.970001220703097</c:v>
                </c:pt>
                <c:pt idx="891">
                  <c:v>59.969001770019503</c:v>
                </c:pt>
                <c:pt idx="892">
                  <c:v>59.9679985046387</c:v>
                </c:pt>
                <c:pt idx="893">
                  <c:v>59.969001770019503</c:v>
                </c:pt>
                <c:pt idx="894">
                  <c:v>59.972000122070298</c:v>
                </c:pt>
                <c:pt idx="895">
                  <c:v>59.971000671386697</c:v>
                </c:pt>
                <c:pt idx="896">
                  <c:v>59.972000122070298</c:v>
                </c:pt>
                <c:pt idx="897">
                  <c:v>59.971000671386697</c:v>
                </c:pt>
                <c:pt idx="898">
                  <c:v>59.970001220703097</c:v>
                </c:pt>
                <c:pt idx="899">
                  <c:v>59.970001220703097</c:v>
                </c:pt>
                <c:pt idx="900">
                  <c:v>59.971000671386697</c:v>
                </c:pt>
                <c:pt idx="901">
                  <c:v>59.972000122070298</c:v>
                </c:pt>
                <c:pt idx="902">
                  <c:v>59.970001220703097</c:v>
                </c:pt>
                <c:pt idx="903">
                  <c:v>59.970001220703097</c:v>
                </c:pt>
                <c:pt idx="904">
                  <c:v>59.970001220703097</c:v>
                </c:pt>
                <c:pt idx="905">
                  <c:v>59.972000122070298</c:v>
                </c:pt>
                <c:pt idx="906">
                  <c:v>59.971000671386697</c:v>
                </c:pt>
                <c:pt idx="907">
                  <c:v>59.971000671386697</c:v>
                </c:pt>
                <c:pt idx="908">
                  <c:v>59.971000671386697</c:v>
                </c:pt>
                <c:pt idx="909">
                  <c:v>59.971000671386697</c:v>
                </c:pt>
                <c:pt idx="910">
                  <c:v>59.971000671386697</c:v>
                </c:pt>
                <c:pt idx="911">
                  <c:v>59.969001770019503</c:v>
                </c:pt>
                <c:pt idx="912">
                  <c:v>59.965000152587898</c:v>
                </c:pt>
                <c:pt idx="913">
                  <c:v>59.965000152587898</c:v>
                </c:pt>
                <c:pt idx="914">
                  <c:v>59.966999053955099</c:v>
                </c:pt>
                <c:pt idx="915">
                  <c:v>59.966999053955099</c:v>
                </c:pt>
                <c:pt idx="916">
                  <c:v>59.965000152587898</c:v>
                </c:pt>
                <c:pt idx="917">
                  <c:v>59.965000152587898</c:v>
                </c:pt>
                <c:pt idx="918">
                  <c:v>59.965000152587898</c:v>
                </c:pt>
                <c:pt idx="919">
                  <c:v>59.965000152587898</c:v>
                </c:pt>
                <c:pt idx="920">
                  <c:v>59.965999603271499</c:v>
                </c:pt>
                <c:pt idx="921">
                  <c:v>59.965000152587898</c:v>
                </c:pt>
                <c:pt idx="922">
                  <c:v>59.963001251220703</c:v>
                </c:pt>
                <c:pt idx="923">
                  <c:v>59.963001251220703</c:v>
                </c:pt>
                <c:pt idx="924">
                  <c:v>59.958999633789098</c:v>
                </c:pt>
                <c:pt idx="925">
                  <c:v>59.9609985351563</c:v>
                </c:pt>
                <c:pt idx="926">
                  <c:v>59.9609985351563</c:v>
                </c:pt>
                <c:pt idx="927">
                  <c:v>59.959999084472699</c:v>
                </c:pt>
                <c:pt idx="928">
                  <c:v>59.959999084472699</c:v>
                </c:pt>
                <c:pt idx="929">
                  <c:v>59.958999633789098</c:v>
                </c:pt>
                <c:pt idx="930">
                  <c:v>59.9609985351563</c:v>
                </c:pt>
                <c:pt idx="931">
                  <c:v>59.962001800537102</c:v>
                </c:pt>
                <c:pt idx="932">
                  <c:v>59.958999633789098</c:v>
                </c:pt>
                <c:pt idx="933">
                  <c:v>59.958000183105497</c:v>
                </c:pt>
                <c:pt idx="934">
                  <c:v>59.9539985656738</c:v>
                </c:pt>
                <c:pt idx="935">
                  <c:v>59.951999664306598</c:v>
                </c:pt>
                <c:pt idx="936">
                  <c:v>59.952999114990199</c:v>
                </c:pt>
                <c:pt idx="937">
                  <c:v>59.951999664306598</c:v>
                </c:pt>
                <c:pt idx="938">
                  <c:v>59.950000762939503</c:v>
                </c:pt>
                <c:pt idx="939">
                  <c:v>59.950000762939503</c:v>
                </c:pt>
                <c:pt idx="940">
                  <c:v>59.951000213622997</c:v>
                </c:pt>
                <c:pt idx="941">
                  <c:v>59.951999664306598</c:v>
                </c:pt>
                <c:pt idx="942">
                  <c:v>59.950000762939503</c:v>
                </c:pt>
                <c:pt idx="943">
                  <c:v>59.949001312255902</c:v>
                </c:pt>
                <c:pt idx="944">
                  <c:v>59.951000213622997</c:v>
                </c:pt>
                <c:pt idx="945">
                  <c:v>59.951999664306598</c:v>
                </c:pt>
                <c:pt idx="946">
                  <c:v>59.951999664306598</c:v>
                </c:pt>
                <c:pt idx="947">
                  <c:v>59.951999664306598</c:v>
                </c:pt>
                <c:pt idx="948">
                  <c:v>59.9539985656738</c:v>
                </c:pt>
                <c:pt idx="949">
                  <c:v>59.955001831054702</c:v>
                </c:pt>
                <c:pt idx="950">
                  <c:v>59.956001281738303</c:v>
                </c:pt>
                <c:pt idx="951">
                  <c:v>59.955001831054702</c:v>
                </c:pt>
                <c:pt idx="952">
                  <c:v>59.952999114990199</c:v>
                </c:pt>
                <c:pt idx="953">
                  <c:v>59.950000762939503</c:v>
                </c:pt>
                <c:pt idx="954">
                  <c:v>59.951999664306598</c:v>
                </c:pt>
                <c:pt idx="955">
                  <c:v>59.952999114990199</c:v>
                </c:pt>
                <c:pt idx="956">
                  <c:v>59.950000762939503</c:v>
                </c:pt>
                <c:pt idx="957">
                  <c:v>59.949001312255902</c:v>
                </c:pt>
                <c:pt idx="958">
                  <c:v>59.949001312255902</c:v>
                </c:pt>
                <c:pt idx="959">
                  <c:v>59.950000762939503</c:v>
                </c:pt>
                <c:pt idx="960">
                  <c:v>59.949001312255902</c:v>
                </c:pt>
                <c:pt idx="961">
                  <c:v>59.949001312255902</c:v>
                </c:pt>
                <c:pt idx="962">
                  <c:v>59.945999145507798</c:v>
                </c:pt>
                <c:pt idx="963">
                  <c:v>59.944000244140597</c:v>
                </c:pt>
                <c:pt idx="964">
                  <c:v>59.945999145507798</c:v>
                </c:pt>
                <c:pt idx="965">
                  <c:v>59.946998596191399</c:v>
                </c:pt>
                <c:pt idx="966">
                  <c:v>59.948001861572301</c:v>
                </c:pt>
                <c:pt idx="967">
                  <c:v>59.946998596191399</c:v>
                </c:pt>
                <c:pt idx="968">
                  <c:v>59.948001861572301</c:v>
                </c:pt>
                <c:pt idx="969">
                  <c:v>59.950000762939503</c:v>
                </c:pt>
                <c:pt idx="970">
                  <c:v>59.950000762939503</c:v>
                </c:pt>
                <c:pt idx="971">
                  <c:v>59.951999664306598</c:v>
                </c:pt>
                <c:pt idx="972">
                  <c:v>59.948001861572301</c:v>
                </c:pt>
                <c:pt idx="973">
                  <c:v>59.945999145507798</c:v>
                </c:pt>
                <c:pt idx="974">
                  <c:v>59.948001861572301</c:v>
                </c:pt>
                <c:pt idx="975">
                  <c:v>59.950000762939503</c:v>
                </c:pt>
                <c:pt idx="976">
                  <c:v>59.950000762939503</c:v>
                </c:pt>
                <c:pt idx="977">
                  <c:v>59.949001312255902</c:v>
                </c:pt>
                <c:pt idx="978">
                  <c:v>59.948001861572301</c:v>
                </c:pt>
                <c:pt idx="979">
                  <c:v>59.949001312255902</c:v>
                </c:pt>
                <c:pt idx="980">
                  <c:v>59.950000762939503</c:v>
                </c:pt>
                <c:pt idx="981">
                  <c:v>59.950000762939503</c:v>
                </c:pt>
                <c:pt idx="982">
                  <c:v>59.945999145507798</c:v>
                </c:pt>
                <c:pt idx="983">
                  <c:v>59.944999694824197</c:v>
                </c:pt>
                <c:pt idx="984">
                  <c:v>59.948001861572301</c:v>
                </c:pt>
                <c:pt idx="985">
                  <c:v>59.949001312255902</c:v>
                </c:pt>
                <c:pt idx="986">
                  <c:v>59.949001312255902</c:v>
                </c:pt>
                <c:pt idx="987">
                  <c:v>59.949001312255902</c:v>
                </c:pt>
                <c:pt idx="988">
                  <c:v>59.948001861572301</c:v>
                </c:pt>
                <c:pt idx="989">
                  <c:v>59.950000762939503</c:v>
                </c:pt>
                <c:pt idx="990">
                  <c:v>59.948001861572301</c:v>
                </c:pt>
                <c:pt idx="991">
                  <c:v>59.948001861572301</c:v>
                </c:pt>
                <c:pt idx="992">
                  <c:v>59.945999145507798</c:v>
                </c:pt>
                <c:pt idx="993">
                  <c:v>59.946998596191399</c:v>
                </c:pt>
                <c:pt idx="994">
                  <c:v>59.949001312255902</c:v>
                </c:pt>
                <c:pt idx="995">
                  <c:v>59.951999664306598</c:v>
                </c:pt>
                <c:pt idx="996">
                  <c:v>59.951000213622997</c:v>
                </c:pt>
                <c:pt idx="997">
                  <c:v>59.951000213622997</c:v>
                </c:pt>
                <c:pt idx="998">
                  <c:v>59.951000213622997</c:v>
                </c:pt>
                <c:pt idx="999">
                  <c:v>59.951000213622997</c:v>
                </c:pt>
                <c:pt idx="1000">
                  <c:v>59.9539985656738</c:v>
                </c:pt>
                <c:pt idx="1001">
                  <c:v>59.957000732421903</c:v>
                </c:pt>
                <c:pt idx="1002">
                  <c:v>59.952999114990199</c:v>
                </c:pt>
                <c:pt idx="1003">
                  <c:v>59.955001831054702</c:v>
                </c:pt>
                <c:pt idx="1004">
                  <c:v>59.957000732421903</c:v>
                </c:pt>
                <c:pt idx="1005">
                  <c:v>59.957000732421903</c:v>
                </c:pt>
                <c:pt idx="1006">
                  <c:v>59.957000732421903</c:v>
                </c:pt>
                <c:pt idx="1007">
                  <c:v>59.956001281738303</c:v>
                </c:pt>
                <c:pt idx="1008">
                  <c:v>59.956001281738303</c:v>
                </c:pt>
                <c:pt idx="1009">
                  <c:v>59.957000732421903</c:v>
                </c:pt>
                <c:pt idx="1010">
                  <c:v>59.958000183105497</c:v>
                </c:pt>
                <c:pt idx="1011">
                  <c:v>59.956001281738303</c:v>
                </c:pt>
                <c:pt idx="1012">
                  <c:v>59.951999664306598</c:v>
                </c:pt>
                <c:pt idx="1013">
                  <c:v>59.952999114990199</c:v>
                </c:pt>
                <c:pt idx="1014">
                  <c:v>59.955001831054702</c:v>
                </c:pt>
                <c:pt idx="1015">
                  <c:v>59.9539985656738</c:v>
                </c:pt>
                <c:pt idx="1016">
                  <c:v>59.955001831054702</c:v>
                </c:pt>
                <c:pt idx="1017">
                  <c:v>59.957000732421903</c:v>
                </c:pt>
                <c:pt idx="1018">
                  <c:v>59.957000732421903</c:v>
                </c:pt>
                <c:pt idx="1019">
                  <c:v>59.956001281738303</c:v>
                </c:pt>
                <c:pt idx="1020">
                  <c:v>59.957000732421903</c:v>
                </c:pt>
                <c:pt idx="1021">
                  <c:v>59.958000183105497</c:v>
                </c:pt>
                <c:pt idx="1022">
                  <c:v>59.958000183105497</c:v>
                </c:pt>
                <c:pt idx="1023">
                  <c:v>59.958000183105497</c:v>
                </c:pt>
                <c:pt idx="1024">
                  <c:v>59.958000183105497</c:v>
                </c:pt>
                <c:pt idx="1025">
                  <c:v>59.958999633789098</c:v>
                </c:pt>
                <c:pt idx="1026">
                  <c:v>59.9609985351563</c:v>
                </c:pt>
                <c:pt idx="1027">
                  <c:v>59.962001800537102</c:v>
                </c:pt>
                <c:pt idx="1028">
                  <c:v>59.963001251220703</c:v>
                </c:pt>
                <c:pt idx="1029">
                  <c:v>59.963001251220703</c:v>
                </c:pt>
                <c:pt idx="1030">
                  <c:v>59.962001800537102</c:v>
                </c:pt>
                <c:pt idx="1031">
                  <c:v>59.962001800537102</c:v>
                </c:pt>
                <c:pt idx="1032">
                  <c:v>59.959999084472699</c:v>
                </c:pt>
                <c:pt idx="1033">
                  <c:v>59.958999633789098</c:v>
                </c:pt>
                <c:pt idx="1034">
                  <c:v>59.964000701904297</c:v>
                </c:pt>
                <c:pt idx="1035">
                  <c:v>59.965000152587898</c:v>
                </c:pt>
                <c:pt idx="1036">
                  <c:v>59.963001251220703</c:v>
                </c:pt>
                <c:pt idx="1037">
                  <c:v>59.964000701904297</c:v>
                </c:pt>
                <c:pt idx="1038">
                  <c:v>59.965000152587898</c:v>
                </c:pt>
                <c:pt idx="1039">
                  <c:v>59.965000152587898</c:v>
                </c:pt>
                <c:pt idx="1040">
                  <c:v>59.964000701904297</c:v>
                </c:pt>
                <c:pt idx="1041">
                  <c:v>59.965000152587898</c:v>
                </c:pt>
                <c:pt idx="1042">
                  <c:v>59.964000701904297</c:v>
                </c:pt>
                <c:pt idx="1043">
                  <c:v>59.963001251220703</c:v>
                </c:pt>
                <c:pt idx="1044">
                  <c:v>59.964000701904297</c:v>
                </c:pt>
                <c:pt idx="1045">
                  <c:v>59.965000152587898</c:v>
                </c:pt>
                <c:pt idx="1046">
                  <c:v>59.965000152587898</c:v>
                </c:pt>
                <c:pt idx="1047">
                  <c:v>59.965000152587898</c:v>
                </c:pt>
                <c:pt idx="1048">
                  <c:v>59.965000152587898</c:v>
                </c:pt>
                <c:pt idx="1049">
                  <c:v>59.965999603271499</c:v>
                </c:pt>
                <c:pt idx="1050">
                  <c:v>59.966999053955099</c:v>
                </c:pt>
                <c:pt idx="1051">
                  <c:v>59.965999603271499</c:v>
                </c:pt>
                <c:pt idx="1052">
                  <c:v>59.964000701904297</c:v>
                </c:pt>
                <c:pt idx="1053">
                  <c:v>59.964000701904297</c:v>
                </c:pt>
                <c:pt idx="1054">
                  <c:v>59.966999053955099</c:v>
                </c:pt>
                <c:pt idx="1055">
                  <c:v>59.9679985046387</c:v>
                </c:pt>
                <c:pt idx="1056">
                  <c:v>59.966999053955099</c:v>
                </c:pt>
                <c:pt idx="1057">
                  <c:v>59.9679985046387</c:v>
                </c:pt>
                <c:pt idx="1058">
                  <c:v>59.966999053955099</c:v>
                </c:pt>
                <c:pt idx="1059">
                  <c:v>59.965999603271499</c:v>
                </c:pt>
                <c:pt idx="1060">
                  <c:v>59.966999053955099</c:v>
                </c:pt>
                <c:pt idx="1061">
                  <c:v>59.965999603271499</c:v>
                </c:pt>
                <c:pt idx="1062">
                  <c:v>59.964000701904297</c:v>
                </c:pt>
                <c:pt idx="1063">
                  <c:v>59.965000152587898</c:v>
                </c:pt>
                <c:pt idx="1064">
                  <c:v>59.965000152587898</c:v>
                </c:pt>
                <c:pt idx="1065">
                  <c:v>59.9679985046387</c:v>
                </c:pt>
                <c:pt idx="1066">
                  <c:v>59.9679985046387</c:v>
                </c:pt>
                <c:pt idx="1067">
                  <c:v>59.966999053955099</c:v>
                </c:pt>
                <c:pt idx="1068">
                  <c:v>59.969001770019503</c:v>
                </c:pt>
                <c:pt idx="1069">
                  <c:v>59.970001220703097</c:v>
                </c:pt>
                <c:pt idx="1070">
                  <c:v>59.970001220703097</c:v>
                </c:pt>
                <c:pt idx="1071">
                  <c:v>59.971000671386697</c:v>
                </c:pt>
                <c:pt idx="1072">
                  <c:v>59.970001220703097</c:v>
                </c:pt>
                <c:pt idx="1073">
                  <c:v>59.969001770019503</c:v>
                </c:pt>
                <c:pt idx="1074">
                  <c:v>59.969001770019503</c:v>
                </c:pt>
                <c:pt idx="1075">
                  <c:v>59.972000122070298</c:v>
                </c:pt>
                <c:pt idx="1076">
                  <c:v>59.972999572753899</c:v>
                </c:pt>
                <c:pt idx="1077">
                  <c:v>59.972999572753899</c:v>
                </c:pt>
                <c:pt idx="1078">
                  <c:v>59.9739990234375</c:v>
                </c:pt>
                <c:pt idx="1079">
                  <c:v>59.974998474121101</c:v>
                </c:pt>
                <c:pt idx="1080">
                  <c:v>59.976001739502003</c:v>
                </c:pt>
                <c:pt idx="1081">
                  <c:v>59.974998474121101</c:v>
                </c:pt>
                <c:pt idx="1082">
                  <c:v>59.974998474121101</c:v>
                </c:pt>
                <c:pt idx="1083">
                  <c:v>59.976001739502003</c:v>
                </c:pt>
                <c:pt idx="1084">
                  <c:v>59.978000640869098</c:v>
                </c:pt>
                <c:pt idx="1085">
                  <c:v>59.9799995422363</c:v>
                </c:pt>
                <c:pt idx="1086">
                  <c:v>59.980998992919901</c:v>
                </c:pt>
                <c:pt idx="1087">
                  <c:v>59.983001708984403</c:v>
                </c:pt>
                <c:pt idx="1088">
                  <c:v>59.985000610351598</c:v>
                </c:pt>
                <c:pt idx="1089">
                  <c:v>59.991001129150398</c:v>
                </c:pt>
                <c:pt idx="1090">
                  <c:v>59.995998382568402</c:v>
                </c:pt>
                <c:pt idx="1091">
                  <c:v>59.998001098632798</c:v>
                </c:pt>
                <c:pt idx="1092">
                  <c:v>60.004001617431598</c:v>
                </c:pt>
                <c:pt idx="1093">
                  <c:v>60.006999969482401</c:v>
                </c:pt>
                <c:pt idx="1094">
                  <c:v>60.008998870849602</c:v>
                </c:pt>
                <c:pt idx="1095">
                  <c:v>60.014999389648402</c:v>
                </c:pt>
                <c:pt idx="1096">
                  <c:v>60.015998840332003</c:v>
                </c:pt>
                <c:pt idx="1097">
                  <c:v>60.013999938964801</c:v>
                </c:pt>
                <c:pt idx="1098">
                  <c:v>60.014999389648402</c:v>
                </c:pt>
                <c:pt idx="1099">
                  <c:v>60.014999389648402</c:v>
                </c:pt>
                <c:pt idx="1100">
                  <c:v>60.013999938964801</c:v>
                </c:pt>
                <c:pt idx="1101">
                  <c:v>60.009998321533203</c:v>
                </c:pt>
                <c:pt idx="1102">
                  <c:v>60.007999420166001</c:v>
                </c:pt>
                <c:pt idx="1103">
                  <c:v>60.008998870849602</c:v>
                </c:pt>
                <c:pt idx="1104">
                  <c:v>60.012001037597699</c:v>
                </c:pt>
                <c:pt idx="1105">
                  <c:v>60.0130004882813</c:v>
                </c:pt>
                <c:pt idx="1106">
                  <c:v>60.013999938964801</c:v>
                </c:pt>
                <c:pt idx="1107">
                  <c:v>60.015998840332003</c:v>
                </c:pt>
                <c:pt idx="1108">
                  <c:v>60.016998291015597</c:v>
                </c:pt>
                <c:pt idx="1109">
                  <c:v>60.013999938964801</c:v>
                </c:pt>
                <c:pt idx="1110">
                  <c:v>60.014999389648402</c:v>
                </c:pt>
                <c:pt idx="1111">
                  <c:v>60.013999938964801</c:v>
                </c:pt>
                <c:pt idx="1112">
                  <c:v>60.013999938964801</c:v>
                </c:pt>
                <c:pt idx="1113">
                  <c:v>60.011001586914098</c:v>
                </c:pt>
                <c:pt idx="1114">
                  <c:v>60.007999420166001</c:v>
                </c:pt>
                <c:pt idx="1115">
                  <c:v>60.008998870849602</c:v>
                </c:pt>
                <c:pt idx="1116">
                  <c:v>60.011001586914098</c:v>
                </c:pt>
                <c:pt idx="1117">
                  <c:v>60.015998840332003</c:v>
                </c:pt>
                <c:pt idx="1118">
                  <c:v>60.015998840332003</c:v>
                </c:pt>
                <c:pt idx="1119">
                  <c:v>60.016998291015597</c:v>
                </c:pt>
                <c:pt idx="1120">
                  <c:v>60.015998840332003</c:v>
                </c:pt>
                <c:pt idx="1121">
                  <c:v>60.014999389648402</c:v>
                </c:pt>
                <c:pt idx="1122">
                  <c:v>60.016998291015597</c:v>
                </c:pt>
                <c:pt idx="1123">
                  <c:v>60.013999938964801</c:v>
                </c:pt>
                <c:pt idx="1124">
                  <c:v>60.014999389648402</c:v>
                </c:pt>
                <c:pt idx="1125">
                  <c:v>60.013999938964801</c:v>
                </c:pt>
                <c:pt idx="1126">
                  <c:v>60.012001037597699</c:v>
                </c:pt>
                <c:pt idx="1127">
                  <c:v>60.011001586914098</c:v>
                </c:pt>
                <c:pt idx="1128">
                  <c:v>60.014999389648402</c:v>
                </c:pt>
                <c:pt idx="1129">
                  <c:v>60.015998840332003</c:v>
                </c:pt>
                <c:pt idx="1130">
                  <c:v>60.015998840332003</c:v>
                </c:pt>
                <c:pt idx="1131">
                  <c:v>60.015998840332003</c:v>
                </c:pt>
                <c:pt idx="1132">
                  <c:v>60.015998840332003</c:v>
                </c:pt>
                <c:pt idx="1133">
                  <c:v>60.015998840332003</c:v>
                </c:pt>
                <c:pt idx="1134">
                  <c:v>60.016998291015597</c:v>
                </c:pt>
                <c:pt idx="1135">
                  <c:v>60.013999938964801</c:v>
                </c:pt>
                <c:pt idx="1136">
                  <c:v>60.013999938964801</c:v>
                </c:pt>
                <c:pt idx="1137">
                  <c:v>60.014999389648402</c:v>
                </c:pt>
                <c:pt idx="1138">
                  <c:v>60.016998291015597</c:v>
                </c:pt>
                <c:pt idx="1139">
                  <c:v>60.014999389648402</c:v>
                </c:pt>
                <c:pt idx="1140">
                  <c:v>60.016998291015597</c:v>
                </c:pt>
                <c:pt idx="1141">
                  <c:v>60.015998840332003</c:v>
                </c:pt>
                <c:pt idx="1142">
                  <c:v>60.015998840332003</c:v>
                </c:pt>
                <c:pt idx="1143">
                  <c:v>60.016998291015597</c:v>
                </c:pt>
                <c:pt idx="1144">
                  <c:v>60.015998840332003</c:v>
                </c:pt>
                <c:pt idx="1145">
                  <c:v>60.014999389648402</c:v>
                </c:pt>
                <c:pt idx="1146">
                  <c:v>60.013999938964801</c:v>
                </c:pt>
                <c:pt idx="1147">
                  <c:v>60.0130004882813</c:v>
                </c:pt>
                <c:pt idx="1148">
                  <c:v>60.012001037597699</c:v>
                </c:pt>
                <c:pt idx="1149">
                  <c:v>60.0130004882813</c:v>
                </c:pt>
                <c:pt idx="1150">
                  <c:v>60.013999938964801</c:v>
                </c:pt>
                <c:pt idx="1151">
                  <c:v>60.014999389648402</c:v>
                </c:pt>
                <c:pt idx="1152">
                  <c:v>60.014999389648402</c:v>
                </c:pt>
                <c:pt idx="1153">
                  <c:v>60.0130004882813</c:v>
                </c:pt>
                <c:pt idx="1154">
                  <c:v>60.0130004882813</c:v>
                </c:pt>
                <c:pt idx="1155">
                  <c:v>60.0130004882813</c:v>
                </c:pt>
                <c:pt idx="1156">
                  <c:v>60.012001037597699</c:v>
                </c:pt>
                <c:pt idx="1157">
                  <c:v>60.012001037597699</c:v>
                </c:pt>
                <c:pt idx="1158">
                  <c:v>60.009998321533203</c:v>
                </c:pt>
                <c:pt idx="1159">
                  <c:v>60.012001037597699</c:v>
                </c:pt>
                <c:pt idx="1160">
                  <c:v>60.013999938964801</c:v>
                </c:pt>
                <c:pt idx="1161">
                  <c:v>60.012001037597699</c:v>
                </c:pt>
                <c:pt idx="1162">
                  <c:v>60.011001586914098</c:v>
                </c:pt>
                <c:pt idx="1163">
                  <c:v>60.008998870849602</c:v>
                </c:pt>
                <c:pt idx="1164">
                  <c:v>60.007999420166001</c:v>
                </c:pt>
                <c:pt idx="1165">
                  <c:v>60.006999969482401</c:v>
                </c:pt>
                <c:pt idx="1166">
                  <c:v>60.004001617431598</c:v>
                </c:pt>
                <c:pt idx="1167">
                  <c:v>60.004001617431598</c:v>
                </c:pt>
                <c:pt idx="1168">
                  <c:v>60.007999420166001</c:v>
                </c:pt>
                <c:pt idx="1169">
                  <c:v>60.008998870849602</c:v>
                </c:pt>
                <c:pt idx="1170">
                  <c:v>60.0060005187988</c:v>
                </c:pt>
                <c:pt idx="1171">
                  <c:v>60.002998352050803</c:v>
                </c:pt>
                <c:pt idx="1172">
                  <c:v>59.999000549316399</c:v>
                </c:pt>
                <c:pt idx="1173">
                  <c:v>59.995998382568402</c:v>
                </c:pt>
                <c:pt idx="1174">
                  <c:v>59.992000579833999</c:v>
                </c:pt>
                <c:pt idx="1175">
                  <c:v>59.990001678466797</c:v>
                </c:pt>
                <c:pt idx="1176">
                  <c:v>59.987998962402301</c:v>
                </c:pt>
                <c:pt idx="1177">
                  <c:v>59.986000061035199</c:v>
                </c:pt>
                <c:pt idx="1178">
                  <c:v>59.983001708984403</c:v>
                </c:pt>
                <c:pt idx="1179">
                  <c:v>59.983001708984403</c:v>
                </c:pt>
                <c:pt idx="1180">
                  <c:v>59.983001708984403</c:v>
                </c:pt>
                <c:pt idx="1181">
                  <c:v>59.983001708984403</c:v>
                </c:pt>
                <c:pt idx="1182">
                  <c:v>59.980998992919901</c:v>
                </c:pt>
                <c:pt idx="1183">
                  <c:v>59.981998443603501</c:v>
                </c:pt>
                <c:pt idx="1184">
                  <c:v>59.980998992919901</c:v>
                </c:pt>
                <c:pt idx="1185">
                  <c:v>59.983001708984403</c:v>
                </c:pt>
                <c:pt idx="1186">
                  <c:v>59.983001708984403</c:v>
                </c:pt>
                <c:pt idx="1187">
                  <c:v>59.981998443603501</c:v>
                </c:pt>
                <c:pt idx="1188">
                  <c:v>59.983001708984403</c:v>
                </c:pt>
                <c:pt idx="1189">
                  <c:v>59.983001708984403</c:v>
                </c:pt>
                <c:pt idx="1190">
                  <c:v>59.981998443603501</c:v>
                </c:pt>
                <c:pt idx="1191">
                  <c:v>59.983001708984403</c:v>
                </c:pt>
                <c:pt idx="1192">
                  <c:v>59.983001708984403</c:v>
                </c:pt>
                <c:pt idx="1193">
                  <c:v>59.981998443603501</c:v>
                </c:pt>
                <c:pt idx="1194">
                  <c:v>59.983001708984403</c:v>
                </c:pt>
                <c:pt idx="1195">
                  <c:v>59.985000610351598</c:v>
                </c:pt>
                <c:pt idx="1196">
                  <c:v>59.983001708984403</c:v>
                </c:pt>
                <c:pt idx="1197">
                  <c:v>59.981998443603501</c:v>
                </c:pt>
                <c:pt idx="1198">
                  <c:v>59.980998992919901</c:v>
                </c:pt>
                <c:pt idx="1199">
                  <c:v>59.980998992919901</c:v>
                </c:pt>
                <c:pt idx="1200">
                  <c:v>59.981998443603501</c:v>
                </c:pt>
                <c:pt idx="1201">
                  <c:v>59.9799995422363</c:v>
                </c:pt>
                <c:pt idx="1202">
                  <c:v>59.978000640869098</c:v>
                </c:pt>
                <c:pt idx="1203">
                  <c:v>59.979000091552699</c:v>
                </c:pt>
                <c:pt idx="1204">
                  <c:v>59.980998992919901</c:v>
                </c:pt>
                <c:pt idx="1205">
                  <c:v>59.9799995422363</c:v>
                </c:pt>
                <c:pt idx="1206">
                  <c:v>59.979000091552699</c:v>
                </c:pt>
                <c:pt idx="1207">
                  <c:v>59.9799995422363</c:v>
                </c:pt>
                <c:pt idx="1208">
                  <c:v>59.983001708984403</c:v>
                </c:pt>
                <c:pt idx="1209">
                  <c:v>59.984001159667997</c:v>
                </c:pt>
                <c:pt idx="1210">
                  <c:v>59.985000610351598</c:v>
                </c:pt>
                <c:pt idx="1211">
                  <c:v>59.984001159667997</c:v>
                </c:pt>
                <c:pt idx="1212">
                  <c:v>59.981998443603501</c:v>
                </c:pt>
                <c:pt idx="1213">
                  <c:v>59.984001159667997</c:v>
                </c:pt>
                <c:pt idx="1214">
                  <c:v>59.983001708984403</c:v>
                </c:pt>
                <c:pt idx="1215">
                  <c:v>59.981998443603501</c:v>
                </c:pt>
                <c:pt idx="1216">
                  <c:v>59.981998443603501</c:v>
                </c:pt>
                <c:pt idx="1217">
                  <c:v>59.980998992919901</c:v>
                </c:pt>
                <c:pt idx="1218">
                  <c:v>59.981998443603501</c:v>
                </c:pt>
                <c:pt idx="1219">
                  <c:v>59.980998992919901</c:v>
                </c:pt>
                <c:pt idx="1220">
                  <c:v>59.980998992919901</c:v>
                </c:pt>
                <c:pt idx="1221">
                  <c:v>59.9799995422363</c:v>
                </c:pt>
                <c:pt idx="1222">
                  <c:v>59.977001190185497</c:v>
                </c:pt>
                <c:pt idx="1223">
                  <c:v>59.978000640869098</c:v>
                </c:pt>
                <c:pt idx="1224">
                  <c:v>59.978000640869098</c:v>
                </c:pt>
                <c:pt idx="1225">
                  <c:v>59.9799995422363</c:v>
                </c:pt>
                <c:pt idx="1226">
                  <c:v>59.979000091552699</c:v>
                </c:pt>
                <c:pt idx="1227">
                  <c:v>59.980998992919901</c:v>
                </c:pt>
                <c:pt idx="1228">
                  <c:v>59.981998443603501</c:v>
                </c:pt>
                <c:pt idx="1229">
                  <c:v>59.981998443603501</c:v>
                </c:pt>
                <c:pt idx="1230">
                  <c:v>59.980998992919901</c:v>
                </c:pt>
                <c:pt idx="1231">
                  <c:v>59.981998443603501</c:v>
                </c:pt>
                <c:pt idx="1232">
                  <c:v>59.980998992919901</c:v>
                </c:pt>
                <c:pt idx="1233">
                  <c:v>59.981998443603501</c:v>
                </c:pt>
                <c:pt idx="1234">
                  <c:v>59.984001159667997</c:v>
                </c:pt>
                <c:pt idx="1235">
                  <c:v>59.984001159667997</c:v>
                </c:pt>
                <c:pt idx="1236">
                  <c:v>59.985000610351598</c:v>
                </c:pt>
                <c:pt idx="1237">
                  <c:v>59.985000610351598</c:v>
                </c:pt>
                <c:pt idx="1238">
                  <c:v>59.983001708984403</c:v>
                </c:pt>
                <c:pt idx="1239">
                  <c:v>59.981998443603501</c:v>
                </c:pt>
                <c:pt idx="1240">
                  <c:v>59.983001708984403</c:v>
                </c:pt>
                <c:pt idx="1241">
                  <c:v>59.980998992919901</c:v>
                </c:pt>
                <c:pt idx="1242">
                  <c:v>59.980998992919901</c:v>
                </c:pt>
                <c:pt idx="1243">
                  <c:v>59.983001708984403</c:v>
                </c:pt>
                <c:pt idx="1244">
                  <c:v>59.984001159667997</c:v>
                </c:pt>
                <c:pt idx="1245">
                  <c:v>59.986000061035199</c:v>
                </c:pt>
                <c:pt idx="1246">
                  <c:v>59.984001159667997</c:v>
                </c:pt>
                <c:pt idx="1247">
                  <c:v>59.984001159667997</c:v>
                </c:pt>
                <c:pt idx="1248">
                  <c:v>59.986000061035199</c:v>
                </c:pt>
                <c:pt idx="1249">
                  <c:v>59.988998413085902</c:v>
                </c:pt>
                <c:pt idx="1250">
                  <c:v>59.988998413085902</c:v>
                </c:pt>
                <c:pt idx="1251">
                  <c:v>59.988998413085902</c:v>
                </c:pt>
                <c:pt idx="1252">
                  <c:v>59.988998413085902</c:v>
                </c:pt>
                <c:pt idx="1253">
                  <c:v>59.987998962402301</c:v>
                </c:pt>
                <c:pt idx="1254">
                  <c:v>59.986000061035199</c:v>
                </c:pt>
                <c:pt idx="1255">
                  <c:v>59.984001159667997</c:v>
                </c:pt>
                <c:pt idx="1256">
                  <c:v>59.986000061035199</c:v>
                </c:pt>
                <c:pt idx="1257">
                  <c:v>59.988998413085902</c:v>
                </c:pt>
                <c:pt idx="1258">
                  <c:v>59.992000579833999</c:v>
                </c:pt>
                <c:pt idx="1259">
                  <c:v>59.9939994812012</c:v>
                </c:pt>
                <c:pt idx="1260">
                  <c:v>59.9939994812012</c:v>
                </c:pt>
                <c:pt idx="1261">
                  <c:v>59.993000030517599</c:v>
                </c:pt>
                <c:pt idx="1262">
                  <c:v>59.992000579833999</c:v>
                </c:pt>
                <c:pt idx="1263">
                  <c:v>59.992000579833999</c:v>
                </c:pt>
                <c:pt idx="1264">
                  <c:v>59.9939994812012</c:v>
                </c:pt>
                <c:pt idx="1265">
                  <c:v>59.994998931884801</c:v>
                </c:pt>
                <c:pt idx="1266">
                  <c:v>59.9939994812012</c:v>
                </c:pt>
                <c:pt idx="1267">
                  <c:v>59.992000579833999</c:v>
                </c:pt>
                <c:pt idx="1268">
                  <c:v>59.990001678466797</c:v>
                </c:pt>
                <c:pt idx="1269">
                  <c:v>59.990001678466797</c:v>
                </c:pt>
                <c:pt idx="1270">
                  <c:v>59.992000579833999</c:v>
                </c:pt>
                <c:pt idx="1271">
                  <c:v>59.993000030517599</c:v>
                </c:pt>
                <c:pt idx="1272">
                  <c:v>59.9939994812012</c:v>
                </c:pt>
                <c:pt idx="1273">
                  <c:v>59.997001647949197</c:v>
                </c:pt>
                <c:pt idx="1274">
                  <c:v>59.999000549316399</c:v>
                </c:pt>
                <c:pt idx="1275">
                  <c:v>60</c:v>
                </c:pt>
                <c:pt idx="1276">
                  <c:v>60.000999450683601</c:v>
                </c:pt>
                <c:pt idx="1277">
                  <c:v>60.000999450683601</c:v>
                </c:pt>
                <c:pt idx="1278">
                  <c:v>60.001998901367202</c:v>
                </c:pt>
                <c:pt idx="1279">
                  <c:v>60.004001617431598</c:v>
                </c:pt>
                <c:pt idx="1280">
                  <c:v>60.002998352050803</c:v>
                </c:pt>
                <c:pt idx="1281">
                  <c:v>60.002998352050803</c:v>
                </c:pt>
                <c:pt idx="1282">
                  <c:v>60</c:v>
                </c:pt>
                <c:pt idx="1283">
                  <c:v>60.001998901367202</c:v>
                </c:pt>
                <c:pt idx="1284">
                  <c:v>60.001998901367202</c:v>
                </c:pt>
                <c:pt idx="1285">
                  <c:v>60.000999450683601</c:v>
                </c:pt>
                <c:pt idx="1286">
                  <c:v>60.000999450683601</c:v>
                </c:pt>
                <c:pt idx="1287">
                  <c:v>60.000999450683601</c:v>
                </c:pt>
                <c:pt idx="1288">
                  <c:v>59.998001098632798</c:v>
                </c:pt>
                <c:pt idx="1289">
                  <c:v>59.995998382568402</c:v>
                </c:pt>
                <c:pt idx="1290">
                  <c:v>59.997001647949197</c:v>
                </c:pt>
                <c:pt idx="1291">
                  <c:v>59.998001098632798</c:v>
                </c:pt>
                <c:pt idx="1292">
                  <c:v>59.998001098632798</c:v>
                </c:pt>
                <c:pt idx="1293">
                  <c:v>60</c:v>
                </c:pt>
                <c:pt idx="1294">
                  <c:v>60.000999450683601</c:v>
                </c:pt>
                <c:pt idx="1295">
                  <c:v>60</c:v>
                </c:pt>
                <c:pt idx="1296">
                  <c:v>60.005001068115199</c:v>
                </c:pt>
                <c:pt idx="1297">
                  <c:v>60.008998870849602</c:v>
                </c:pt>
                <c:pt idx="1298">
                  <c:v>60.012001037597699</c:v>
                </c:pt>
                <c:pt idx="1299">
                  <c:v>60.013999938964801</c:v>
                </c:pt>
                <c:pt idx="1300">
                  <c:v>60.0130004882813</c:v>
                </c:pt>
                <c:pt idx="1301">
                  <c:v>60.0130004882813</c:v>
                </c:pt>
                <c:pt idx="1302">
                  <c:v>60.0130004882813</c:v>
                </c:pt>
                <c:pt idx="1303">
                  <c:v>60.0130004882813</c:v>
                </c:pt>
                <c:pt idx="1304">
                  <c:v>60.013999938964801</c:v>
                </c:pt>
                <c:pt idx="1305">
                  <c:v>60.0130004882813</c:v>
                </c:pt>
                <c:pt idx="1306">
                  <c:v>60.014999389648402</c:v>
                </c:pt>
                <c:pt idx="1307">
                  <c:v>60.0130004882813</c:v>
                </c:pt>
                <c:pt idx="1308">
                  <c:v>60.012001037597699</c:v>
                </c:pt>
                <c:pt idx="1309">
                  <c:v>60.014999389648402</c:v>
                </c:pt>
                <c:pt idx="1310">
                  <c:v>60.015998840332003</c:v>
                </c:pt>
                <c:pt idx="1311">
                  <c:v>60.014999389648402</c:v>
                </c:pt>
                <c:pt idx="1312">
                  <c:v>60.014999389648402</c:v>
                </c:pt>
                <c:pt idx="1313">
                  <c:v>60.013999938964801</c:v>
                </c:pt>
                <c:pt idx="1314">
                  <c:v>60.008998870849602</c:v>
                </c:pt>
                <c:pt idx="1315">
                  <c:v>60.006999969482401</c:v>
                </c:pt>
                <c:pt idx="1316">
                  <c:v>60.011001586914098</c:v>
                </c:pt>
                <c:pt idx="1317">
                  <c:v>60.015998840332003</c:v>
                </c:pt>
                <c:pt idx="1318">
                  <c:v>60.015998840332003</c:v>
                </c:pt>
                <c:pt idx="1319">
                  <c:v>60.014999389648402</c:v>
                </c:pt>
                <c:pt idx="1320">
                  <c:v>60.015998840332003</c:v>
                </c:pt>
                <c:pt idx="1321">
                  <c:v>60.013999938964801</c:v>
                </c:pt>
                <c:pt idx="1322">
                  <c:v>60.009998321533203</c:v>
                </c:pt>
                <c:pt idx="1323">
                  <c:v>60.0060005187988</c:v>
                </c:pt>
                <c:pt idx="1324">
                  <c:v>60.004001617431598</c:v>
                </c:pt>
                <c:pt idx="1325">
                  <c:v>60.001998901367202</c:v>
                </c:pt>
                <c:pt idx="1326">
                  <c:v>60.000999450683601</c:v>
                </c:pt>
                <c:pt idx="1327">
                  <c:v>60.002998352050803</c:v>
                </c:pt>
                <c:pt idx="1328">
                  <c:v>60.005001068115199</c:v>
                </c:pt>
                <c:pt idx="1329">
                  <c:v>60.002998352050803</c:v>
                </c:pt>
                <c:pt idx="1330">
                  <c:v>60.000999450683601</c:v>
                </c:pt>
                <c:pt idx="1331">
                  <c:v>60</c:v>
                </c:pt>
                <c:pt idx="1332">
                  <c:v>60.000999450683601</c:v>
                </c:pt>
                <c:pt idx="1333">
                  <c:v>60.001998901367202</c:v>
                </c:pt>
                <c:pt idx="1334">
                  <c:v>60.001998901367202</c:v>
                </c:pt>
                <c:pt idx="1335">
                  <c:v>60.0060005187988</c:v>
                </c:pt>
                <c:pt idx="1336">
                  <c:v>60.008998870849602</c:v>
                </c:pt>
                <c:pt idx="1337">
                  <c:v>60.008998870849602</c:v>
                </c:pt>
                <c:pt idx="1338">
                  <c:v>60.008998870849602</c:v>
                </c:pt>
                <c:pt idx="1339">
                  <c:v>60.007999420166001</c:v>
                </c:pt>
                <c:pt idx="1340">
                  <c:v>60.006999969482401</c:v>
                </c:pt>
                <c:pt idx="1341">
                  <c:v>60.007999420166001</c:v>
                </c:pt>
                <c:pt idx="1342">
                  <c:v>60.012001037597699</c:v>
                </c:pt>
                <c:pt idx="1343">
                  <c:v>60.013999938964801</c:v>
                </c:pt>
                <c:pt idx="1344">
                  <c:v>60.012001037597699</c:v>
                </c:pt>
                <c:pt idx="1345">
                  <c:v>60.009998321533203</c:v>
                </c:pt>
                <c:pt idx="1346">
                  <c:v>60.012001037597699</c:v>
                </c:pt>
                <c:pt idx="1347">
                  <c:v>60.013999938964801</c:v>
                </c:pt>
                <c:pt idx="1348">
                  <c:v>60.015998840332003</c:v>
                </c:pt>
                <c:pt idx="1349">
                  <c:v>60.014999389648402</c:v>
                </c:pt>
                <c:pt idx="1350">
                  <c:v>60.015998840332003</c:v>
                </c:pt>
                <c:pt idx="1351">
                  <c:v>60.014999389648402</c:v>
                </c:pt>
                <c:pt idx="1352">
                  <c:v>60.0130004882813</c:v>
                </c:pt>
                <c:pt idx="1353">
                  <c:v>60.0130004882813</c:v>
                </c:pt>
                <c:pt idx="1354">
                  <c:v>60.0130004882813</c:v>
                </c:pt>
                <c:pt idx="1355">
                  <c:v>60.011001586914098</c:v>
                </c:pt>
                <c:pt idx="1356">
                  <c:v>60.011001586914098</c:v>
                </c:pt>
                <c:pt idx="1357">
                  <c:v>60.012001037597699</c:v>
                </c:pt>
                <c:pt idx="1358">
                  <c:v>60.014999389648402</c:v>
                </c:pt>
                <c:pt idx="1359">
                  <c:v>60.014999389648402</c:v>
                </c:pt>
                <c:pt idx="1360">
                  <c:v>60.011001586914098</c:v>
                </c:pt>
                <c:pt idx="1361">
                  <c:v>60.007999420166001</c:v>
                </c:pt>
                <c:pt idx="1362">
                  <c:v>60.007999420166001</c:v>
                </c:pt>
                <c:pt idx="1363">
                  <c:v>60.009998321533203</c:v>
                </c:pt>
                <c:pt idx="1364">
                  <c:v>60.011001586914098</c:v>
                </c:pt>
                <c:pt idx="1365">
                  <c:v>60.012001037597699</c:v>
                </c:pt>
                <c:pt idx="1366">
                  <c:v>60.012001037597699</c:v>
                </c:pt>
                <c:pt idx="1367">
                  <c:v>60.011001586914098</c:v>
                </c:pt>
                <c:pt idx="1368">
                  <c:v>60.009998321533203</c:v>
                </c:pt>
                <c:pt idx="1369">
                  <c:v>60.011001586914098</c:v>
                </c:pt>
                <c:pt idx="1370">
                  <c:v>60.011001586914098</c:v>
                </c:pt>
                <c:pt idx="1371">
                  <c:v>60.012001037597699</c:v>
                </c:pt>
                <c:pt idx="1372">
                  <c:v>60.015998840332003</c:v>
                </c:pt>
                <c:pt idx="1373">
                  <c:v>60.013999938964801</c:v>
                </c:pt>
                <c:pt idx="1374">
                  <c:v>60.0130004882813</c:v>
                </c:pt>
                <c:pt idx="1375">
                  <c:v>60.0130004882813</c:v>
                </c:pt>
                <c:pt idx="1376">
                  <c:v>60.009998321533203</c:v>
                </c:pt>
                <c:pt idx="1377">
                  <c:v>59.981998443603501</c:v>
                </c:pt>
                <c:pt idx="1378">
                  <c:v>59.972999572753899</c:v>
                </c:pt>
                <c:pt idx="1379">
                  <c:v>59.977001190185497</c:v>
                </c:pt>
                <c:pt idx="1380">
                  <c:v>59.979000091552699</c:v>
                </c:pt>
                <c:pt idx="1381">
                  <c:v>59.979000091552699</c:v>
                </c:pt>
                <c:pt idx="1382">
                  <c:v>59.981998443603501</c:v>
                </c:pt>
                <c:pt idx="1383">
                  <c:v>59.984001159667997</c:v>
                </c:pt>
                <c:pt idx="1384">
                  <c:v>59.986000061035199</c:v>
                </c:pt>
                <c:pt idx="1385">
                  <c:v>59.984001159667997</c:v>
                </c:pt>
                <c:pt idx="1386">
                  <c:v>59.984001159667997</c:v>
                </c:pt>
                <c:pt idx="1387">
                  <c:v>59.986000061035199</c:v>
                </c:pt>
                <c:pt idx="1388">
                  <c:v>59.986000061035199</c:v>
                </c:pt>
                <c:pt idx="1389">
                  <c:v>59.9869995117188</c:v>
                </c:pt>
                <c:pt idx="1390">
                  <c:v>59.988998413085902</c:v>
                </c:pt>
                <c:pt idx="1391">
                  <c:v>59.9939994812012</c:v>
                </c:pt>
                <c:pt idx="1392">
                  <c:v>59.995998382568402</c:v>
                </c:pt>
                <c:pt idx="1393">
                  <c:v>59.995998382568402</c:v>
                </c:pt>
                <c:pt idx="1394">
                  <c:v>59.995998382568402</c:v>
                </c:pt>
                <c:pt idx="1395">
                  <c:v>59.995998382568402</c:v>
                </c:pt>
                <c:pt idx="1396">
                  <c:v>59.998001098632798</c:v>
                </c:pt>
                <c:pt idx="1397">
                  <c:v>59.999000549316399</c:v>
                </c:pt>
                <c:pt idx="1398">
                  <c:v>60</c:v>
                </c:pt>
                <c:pt idx="1399">
                  <c:v>60.004001617431598</c:v>
                </c:pt>
                <c:pt idx="1400">
                  <c:v>60.0060005187988</c:v>
                </c:pt>
                <c:pt idx="1401">
                  <c:v>60.007999420166001</c:v>
                </c:pt>
                <c:pt idx="1402">
                  <c:v>60.012001037597699</c:v>
                </c:pt>
                <c:pt idx="1403">
                  <c:v>60.014999389648402</c:v>
                </c:pt>
                <c:pt idx="1404">
                  <c:v>60.013999938964801</c:v>
                </c:pt>
                <c:pt idx="1405">
                  <c:v>60.014999389648402</c:v>
                </c:pt>
                <c:pt idx="1406">
                  <c:v>60.013999938964801</c:v>
                </c:pt>
                <c:pt idx="1407">
                  <c:v>60.014999389648402</c:v>
                </c:pt>
                <c:pt idx="1408">
                  <c:v>60.013999938964801</c:v>
                </c:pt>
                <c:pt idx="1409">
                  <c:v>60.013999938964801</c:v>
                </c:pt>
                <c:pt idx="1410">
                  <c:v>60.009998321533203</c:v>
                </c:pt>
                <c:pt idx="1411">
                  <c:v>60.007999420166001</c:v>
                </c:pt>
                <c:pt idx="1412">
                  <c:v>60.008998870849602</c:v>
                </c:pt>
                <c:pt idx="1413">
                  <c:v>60.012001037597699</c:v>
                </c:pt>
                <c:pt idx="1414">
                  <c:v>60.0130004882813</c:v>
                </c:pt>
                <c:pt idx="1415">
                  <c:v>60.0130004882813</c:v>
                </c:pt>
                <c:pt idx="1416">
                  <c:v>60.009998321533203</c:v>
                </c:pt>
                <c:pt idx="1417">
                  <c:v>60.008998870849602</c:v>
                </c:pt>
                <c:pt idx="1418">
                  <c:v>60.007999420166001</c:v>
                </c:pt>
                <c:pt idx="1419">
                  <c:v>60.009998321533203</c:v>
                </c:pt>
                <c:pt idx="1420">
                  <c:v>60.011001586914098</c:v>
                </c:pt>
                <c:pt idx="1421">
                  <c:v>60.0130004882813</c:v>
                </c:pt>
                <c:pt idx="1422">
                  <c:v>60.013999938964801</c:v>
                </c:pt>
                <c:pt idx="1423">
                  <c:v>60.014999389648402</c:v>
                </c:pt>
                <c:pt idx="1424">
                  <c:v>60.014999389648402</c:v>
                </c:pt>
                <c:pt idx="1425">
                  <c:v>60.014999389648402</c:v>
                </c:pt>
                <c:pt idx="1426">
                  <c:v>60.014999389648402</c:v>
                </c:pt>
                <c:pt idx="1427">
                  <c:v>60.014999389648402</c:v>
                </c:pt>
                <c:pt idx="1428">
                  <c:v>60.016998291015597</c:v>
                </c:pt>
                <c:pt idx="1429">
                  <c:v>60.016998291015597</c:v>
                </c:pt>
                <c:pt idx="1430">
                  <c:v>60.015998840332003</c:v>
                </c:pt>
                <c:pt idx="1431">
                  <c:v>60.014999389648402</c:v>
                </c:pt>
                <c:pt idx="1432">
                  <c:v>60.015998840332003</c:v>
                </c:pt>
                <c:pt idx="1433">
                  <c:v>60.016998291015597</c:v>
                </c:pt>
                <c:pt idx="1434">
                  <c:v>60.015998840332003</c:v>
                </c:pt>
                <c:pt idx="1435">
                  <c:v>60.015998840332003</c:v>
                </c:pt>
                <c:pt idx="1436">
                  <c:v>60.015998840332003</c:v>
                </c:pt>
                <c:pt idx="1437">
                  <c:v>60.016998291015597</c:v>
                </c:pt>
                <c:pt idx="1438">
                  <c:v>60.016998291015597</c:v>
                </c:pt>
                <c:pt idx="1439">
                  <c:v>60.018001556396499</c:v>
                </c:pt>
                <c:pt idx="1440">
                  <c:v>60.018001556396499</c:v>
                </c:pt>
                <c:pt idx="1441">
                  <c:v>60.018001556396499</c:v>
                </c:pt>
                <c:pt idx="1442">
                  <c:v>60.014999389648402</c:v>
                </c:pt>
                <c:pt idx="1443">
                  <c:v>60.018001556396499</c:v>
                </c:pt>
                <c:pt idx="1444">
                  <c:v>60.018001556396499</c:v>
                </c:pt>
                <c:pt idx="1445">
                  <c:v>60.014999389648402</c:v>
                </c:pt>
                <c:pt idx="1446">
                  <c:v>60.014999389648402</c:v>
                </c:pt>
                <c:pt idx="1447">
                  <c:v>60.016998291015597</c:v>
                </c:pt>
                <c:pt idx="1448">
                  <c:v>60.015998840332003</c:v>
                </c:pt>
                <c:pt idx="1449">
                  <c:v>60.015998840332003</c:v>
                </c:pt>
                <c:pt idx="1450">
                  <c:v>60.014999389648402</c:v>
                </c:pt>
                <c:pt idx="1451">
                  <c:v>60.015998840332003</c:v>
                </c:pt>
                <c:pt idx="1452">
                  <c:v>60.015998840332003</c:v>
                </c:pt>
                <c:pt idx="1453">
                  <c:v>60.014999389648402</c:v>
                </c:pt>
                <c:pt idx="1454">
                  <c:v>60.015998840332003</c:v>
                </c:pt>
                <c:pt idx="1455">
                  <c:v>60.014999389648402</c:v>
                </c:pt>
                <c:pt idx="1456">
                  <c:v>60.015998840332003</c:v>
                </c:pt>
                <c:pt idx="1457">
                  <c:v>60.013999938964801</c:v>
                </c:pt>
                <c:pt idx="1458">
                  <c:v>60.015998840332003</c:v>
                </c:pt>
                <c:pt idx="1459">
                  <c:v>60.014999389648402</c:v>
                </c:pt>
                <c:pt idx="1460">
                  <c:v>60.015998840332003</c:v>
                </c:pt>
                <c:pt idx="1461">
                  <c:v>60.014999389648402</c:v>
                </c:pt>
                <c:pt idx="1462">
                  <c:v>60.015998840332003</c:v>
                </c:pt>
                <c:pt idx="1463">
                  <c:v>60.016998291015597</c:v>
                </c:pt>
                <c:pt idx="1464">
                  <c:v>60.014999389648402</c:v>
                </c:pt>
                <c:pt idx="1465">
                  <c:v>60.015998840332003</c:v>
                </c:pt>
                <c:pt idx="1466">
                  <c:v>60.014999389648402</c:v>
                </c:pt>
                <c:pt idx="1467">
                  <c:v>60.013999938964801</c:v>
                </c:pt>
                <c:pt idx="1468">
                  <c:v>60.014999389648402</c:v>
                </c:pt>
                <c:pt idx="1469">
                  <c:v>60.014999389648402</c:v>
                </c:pt>
                <c:pt idx="1470">
                  <c:v>60.015998840332003</c:v>
                </c:pt>
                <c:pt idx="1471">
                  <c:v>60.015998840332003</c:v>
                </c:pt>
                <c:pt idx="1472">
                  <c:v>60.014999389648402</c:v>
                </c:pt>
                <c:pt idx="1473">
                  <c:v>60.014999389648402</c:v>
                </c:pt>
                <c:pt idx="1474">
                  <c:v>60.013999938964801</c:v>
                </c:pt>
                <c:pt idx="1475">
                  <c:v>60.0130004882813</c:v>
                </c:pt>
                <c:pt idx="1476">
                  <c:v>60.013999938964801</c:v>
                </c:pt>
                <c:pt idx="1477">
                  <c:v>60.016998291015597</c:v>
                </c:pt>
                <c:pt idx="1478">
                  <c:v>60.015998840332003</c:v>
                </c:pt>
                <c:pt idx="1479">
                  <c:v>60.015998840332003</c:v>
                </c:pt>
                <c:pt idx="1480">
                  <c:v>60.014999389648402</c:v>
                </c:pt>
                <c:pt idx="1481">
                  <c:v>60.0130004882813</c:v>
                </c:pt>
                <c:pt idx="1482">
                  <c:v>60.0130004882813</c:v>
                </c:pt>
                <c:pt idx="1483">
                  <c:v>60.015998840332003</c:v>
                </c:pt>
                <c:pt idx="1484">
                  <c:v>60.014999389648402</c:v>
                </c:pt>
                <c:pt idx="1485">
                  <c:v>60.015998840332003</c:v>
                </c:pt>
                <c:pt idx="1486">
                  <c:v>60.014999389648402</c:v>
                </c:pt>
                <c:pt idx="1487">
                  <c:v>60.015998840332003</c:v>
                </c:pt>
                <c:pt idx="1488">
                  <c:v>60.014999389648402</c:v>
                </c:pt>
                <c:pt idx="1489">
                  <c:v>60.014999389648402</c:v>
                </c:pt>
                <c:pt idx="1490">
                  <c:v>60.013999938964801</c:v>
                </c:pt>
                <c:pt idx="1491">
                  <c:v>60.014999389648402</c:v>
                </c:pt>
                <c:pt idx="1492">
                  <c:v>60.013999938964801</c:v>
                </c:pt>
                <c:pt idx="1493">
                  <c:v>60.011001586914098</c:v>
                </c:pt>
                <c:pt idx="1494">
                  <c:v>60.009998321533203</c:v>
                </c:pt>
                <c:pt idx="1495">
                  <c:v>60.011001586914098</c:v>
                </c:pt>
                <c:pt idx="1496">
                  <c:v>60.0130004882813</c:v>
                </c:pt>
                <c:pt idx="1497">
                  <c:v>60.016998291015597</c:v>
                </c:pt>
                <c:pt idx="1498">
                  <c:v>60.0130004882813</c:v>
                </c:pt>
                <c:pt idx="1499">
                  <c:v>60.0130004882813</c:v>
                </c:pt>
                <c:pt idx="1500">
                  <c:v>60.011001586914098</c:v>
                </c:pt>
                <c:pt idx="1501">
                  <c:v>60.009998321533203</c:v>
                </c:pt>
                <c:pt idx="1502">
                  <c:v>60.007999420166001</c:v>
                </c:pt>
                <c:pt idx="1503">
                  <c:v>60.006999969482401</c:v>
                </c:pt>
                <c:pt idx="1504">
                  <c:v>60.007999420166001</c:v>
                </c:pt>
                <c:pt idx="1505">
                  <c:v>60.006999969482401</c:v>
                </c:pt>
                <c:pt idx="1506">
                  <c:v>60.0060005187988</c:v>
                </c:pt>
                <c:pt idx="1507">
                  <c:v>60.006999969482401</c:v>
                </c:pt>
                <c:pt idx="1508">
                  <c:v>60.007999420166001</c:v>
                </c:pt>
                <c:pt idx="1509">
                  <c:v>60.0060005187988</c:v>
                </c:pt>
                <c:pt idx="1510">
                  <c:v>60.000999450683601</c:v>
                </c:pt>
                <c:pt idx="1511">
                  <c:v>59.994998931884801</c:v>
                </c:pt>
                <c:pt idx="1512">
                  <c:v>59.990001678466797</c:v>
                </c:pt>
                <c:pt idx="1513">
                  <c:v>59.988998413085902</c:v>
                </c:pt>
                <c:pt idx="1514">
                  <c:v>59.988998413085902</c:v>
                </c:pt>
                <c:pt idx="1515">
                  <c:v>59.990001678466797</c:v>
                </c:pt>
                <c:pt idx="1516">
                  <c:v>59.987998962402301</c:v>
                </c:pt>
                <c:pt idx="1517">
                  <c:v>59.985000610351598</c:v>
                </c:pt>
                <c:pt idx="1518">
                  <c:v>59.983001708984403</c:v>
                </c:pt>
                <c:pt idx="1519">
                  <c:v>59.981998443603501</c:v>
                </c:pt>
                <c:pt idx="1520">
                  <c:v>59.9799995422363</c:v>
                </c:pt>
                <c:pt idx="1521">
                  <c:v>59.979000091552699</c:v>
                </c:pt>
                <c:pt idx="1522">
                  <c:v>59.978000640869098</c:v>
                </c:pt>
                <c:pt idx="1523">
                  <c:v>59.980998992919901</c:v>
                </c:pt>
                <c:pt idx="1524">
                  <c:v>59.980998992919901</c:v>
                </c:pt>
                <c:pt idx="1525">
                  <c:v>59.980998992919901</c:v>
                </c:pt>
                <c:pt idx="1526">
                  <c:v>59.9799995422363</c:v>
                </c:pt>
                <c:pt idx="1527">
                  <c:v>59.9799995422363</c:v>
                </c:pt>
                <c:pt idx="1528">
                  <c:v>59.980998992919901</c:v>
                </c:pt>
                <c:pt idx="1529">
                  <c:v>59.9799995422363</c:v>
                </c:pt>
                <c:pt idx="1530">
                  <c:v>59.980998992919901</c:v>
                </c:pt>
                <c:pt idx="1531">
                  <c:v>59.979000091552699</c:v>
                </c:pt>
                <c:pt idx="1532">
                  <c:v>59.976001739502003</c:v>
                </c:pt>
                <c:pt idx="1533">
                  <c:v>59.976001739502003</c:v>
                </c:pt>
                <c:pt idx="1534">
                  <c:v>59.977001190185497</c:v>
                </c:pt>
                <c:pt idx="1535">
                  <c:v>59.977001190185497</c:v>
                </c:pt>
                <c:pt idx="1536">
                  <c:v>59.977001190185497</c:v>
                </c:pt>
                <c:pt idx="1537">
                  <c:v>59.978000640869098</c:v>
                </c:pt>
                <c:pt idx="1538">
                  <c:v>59.979000091552699</c:v>
                </c:pt>
                <c:pt idx="1539">
                  <c:v>59.980998992919901</c:v>
                </c:pt>
                <c:pt idx="1540">
                  <c:v>59.9799995422363</c:v>
                </c:pt>
                <c:pt idx="1541">
                  <c:v>59.9799995422363</c:v>
                </c:pt>
                <c:pt idx="1542">
                  <c:v>59.983001708984403</c:v>
                </c:pt>
                <c:pt idx="1543">
                  <c:v>59.983001708984403</c:v>
                </c:pt>
                <c:pt idx="1544">
                  <c:v>59.981998443603501</c:v>
                </c:pt>
                <c:pt idx="1545">
                  <c:v>59.980998992919901</c:v>
                </c:pt>
                <c:pt idx="1546">
                  <c:v>59.981998443603501</c:v>
                </c:pt>
                <c:pt idx="1547">
                  <c:v>59.981998443603501</c:v>
                </c:pt>
                <c:pt idx="1548">
                  <c:v>59.981998443603501</c:v>
                </c:pt>
                <c:pt idx="1549">
                  <c:v>59.983001708984403</c:v>
                </c:pt>
                <c:pt idx="1550">
                  <c:v>59.984001159667997</c:v>
                </c:pt>
                <c:pt idx="1551">
                  <c:v>59.984001159667997</c:v>
                </c:pt>
                <c:pt idx="1552">
                  <c:v>59.984001159667997</c:v>
                </c:pt>
                <c:pt idx="1553">
                  <c:v>59.9869995117188</c:v>
                </c:pt>
                <c:pt idx="1554">
                  <c:v>59.9869995117188</c:v>
                </c:pt>
                <c:pt idx="1555">
                  <c:v>59.986000061035199</c:v>
                </c:pt>
                <c:pt idx="1556">
                  <c:v>59.984001159667997</c:v>
                </c:pt>
                <c:pt idx="1557">
                  <c:v>59.9869995117188</c:v>
                </c:pt>
                <c:pt idx="1558">
                  <c:v>59.990001678466797</c:v>
                </c:pt>
                <c:pt idx="1559">
                  <c:v>59.9939994812012</c:v>
                </c:pt>
                <c:pt idx="1560">
                  <c:v>59.998001098632798</c:v>
                </c:pt>
                <c:pt idx="1561">
                  <c:v>60</c:v>
                </c:pt>
                <c:pt idx="1562">
                  <c:v>60</c:v>
                </c:pt>
                <c:pt idx="1563">
                  <c:v>60.000999450683601</c:v>
                </c:pt>
                <c:pt idx="1564">
                  <c:v>59.999000549316399</c:v>
                </c:pt>
                <c:pt idx="1565">
                  <c:v>60</c:v>
                </c:pt>
                <c:pt idx="1566">
                  <c:v>59.997001647949197</c:v>
                </c:pt>
                <c:pt idx="1567">
                  <c:v>59.993000030517599</c:v>
                </c:pt>
                <c:pt idx="1568">
                  <c:v>59.9939994812012</c:v>
                </c:pt>
                <c:pt idx="1569">
                  <c:v>59.994998931884801</c:v>
                </c:pt>
                <c:pt idx="1570">
                  <c:v>59.9939994812012</c:v>
                </c:pt>
                <c:pt idx="1571">
                  <c:v>59.988998413085902</c:v>
                </c:pt>
                <c:pt idx="1572">
                  <c:v>59.986000061035199</c:v>
                </c:pt>
                <c:pt idx="1573">
                  <c:v>59.9869995117188</c:v>
                </c:pt>
                <c:pt idx="1574">
                  <c:v>59.988998413085902</c:v>
                </c:pt>
                <c:pt idx="1575">
                  <c:v>59.988998413085902</c:v>
                </c:pt>
                <c:pt idx="1576">
                  <c:v>59.991001129150398</c:v>
                </c:pt>
                <c:pt idx="1577">
                  <c:v>59.990001678466797</c:v>
                </c:pt>
                <c:pt idx="1578">
                  <c:v>59.991001129150398</c:v>
                </c:pt>
                <c:pt idx="1579">
                  <c:v>59.992000579833999</c:v>
                </c:pt>
                <c:pt idx="1580">
                  <c:v>59.9939994812012</c:v>
                </c:pt>
                <c:pt idx="1581">
                  <c:v>59.9939994812012</c:v>
                </c:pt>
                <c:pt idx="1582">
                  <c:v>59.9939994812012</c:v>
                </c:pt>
                <c:pt idx="1583">
                  <c:v>59.9939994812012</c:v>
                </c:pt>
                <c:pt idx="1584">
                  <c:v>59.995998382568402</c:v>
                </c:pt>
                <c:pt idx="1585">
                  <c:v>59.998001098632798</c:v>
                </c:pt>
                <c:pt idx="1586">
                  <c:v>59.9939994812012</c:v>
                </c:pt>
                <c:pt idx="1587">
                  <c:v>59.988998413085902</c:v>
                </c:pt>
                <c:pt idx="1588">
                  <c:v>59.988998413085902</c:v>
                </c:pt>
                <c:pt idx="1589">
                  <c:v>59.992000579833999</c:v>
                </c:pt>
                <c:pt idx="1590">
                  <c:v>59.995998382568402</c:v>
                </c:pt>
                <c:pt idx="1591">
                  <c:v>59.998001098632798</c:v>
                </c:pt>
                <c:pt idx="1592">
                  <c:v>59.999000549316399</c:v>
                </c:pt>
                <c:pt idx="1593">
                  <c:v>59.999000549316399</c:v>
                </c:pt>
                <c:pt idx="1594">
                  <c:v>60.001998901367202</c:v>
                </c:pt>
                <c:pt idx="1595">
                  <c:v>60.002998352050803</c:v>
                </c:pt>
                <c:pt idx="1596">
                  <c:v>60.002998352050803</c:v>
                </c:pt>
                <c:pt idx="1597">
                  <c:v>60.001998901367202</c:v>
                </c:pt>
                <c:pt idx="1598">
                  <c:v>60</c:v>
                </c:pt>
                <c:pt idx="1599">
                  <c:v>60.000999450683601</c:v>
                </c:pt>
                <c:pt idx="1600">
                  <c:v>60</c:v>
                </c:pt>
                <c:pt idx="1601">
                  <c:v>59.997001647949197</c:v>
                </c:pt>
                <c:pt idx="1602">
                  <c:v>59.9939994812012</c:v>
                </c:pt>
                <c:pt idx="1603">
                  <c:v>59.9939994812012</c:v>
                </c:pt>
                <c:pt idx="1604">
                  <c:v>59.997001647949197</c:v>
                </c:pt>
                <c:pt idx="1605">
                  <c:v>60</c:v>
                </c:pt>
                <c:pt idx="1606">
                  <c:v>60</c:v>
                </c:pt>
                <c:pt idx="1607">
                  <c:v>60.000999450683601</c:v>
                </c:pt>
                <c:pt idx="1608">
                  <c:v>60.000999450683601</c:v>
                </c:pt>
                <c:pt idx="1609">
                  <c:v>60.000999450683601</c:v>
                </c:pt>
                <c:pt idx="1610">
                  <c:v>60.001998901367202</c:v>
                </c:pt>
                <c:pt idx="1611">
                  <c:v>60.002998352050803</c:v>
                </c:pt>
                <c:pt idx="1612">
                  <c:v>60.001998901367202</c:v>
                </c:pt>
                <c:pt idx="1613">
                  <c:v>60.002998352050803</c:v>
                </c:pt>
                <c:pt idx="1614">
                  <c:v>60.0060005187988</c:v>
                </c:pt>
                <c:pt idx="1615">
                  <c:v>60.006999969482401</c:v>
                </c:pt>
                <c:pt idx="1616">
                  <c:v>60.006999969482401</c:v>
                </c:pt>
                <c:pt idx="1617">
                  <c:v>60.007999420166001</c:v>
                </c:pt>
                <c:pt idx="1618">
                  <c:v>60.009998321533203</c:v>
                </c:pt>
                <c:pt idx="1619">
                  <c:v>60.009998321533203</c:v>
                </c:pt>
                <c:pt idx="1620">
                  <c:v>60.012001037597699</c:v>
                </c:pt>
                <c:pt idx="1621">
                  <c:v>60.012001037597699</c:v>
                </c:pt>
                <c:pt idx="1622">
                  <c:v>60.007999420166001</c:v>
                </c:pt>
                <c:pt idx="1623">
                  <c:v>60.0060005187988</c:v>
                </c:pt>
                <c:pt idx="1624">
                  <c:v>60.005001068115199</c:v>
                </c:pt>
                <c:pt idx="1625">
                  <c:v>60.001998901367202</c:v>
                </c:pt>
                <c:pt idx="1626">
                  <c:v>60</c:v>
                </c:pt>
                <c:pt idx="1627">
                  <c:v>59.999000549316399</c:v>
                </c:pt>
                <c:pt idx="1628">
                  <c:v>59.997001647949197</c:v>
                </c:pt>
                <c:pt idx="1629">
                  <c:v>59.998001098632798</c:v>
                </c:pt>
                <c:pt idx="1630">
                  <c:v>59.997001647949197</c:v>
                </c:pt>
                <c:pt idx="1631">
                  <c:v>59.994998931884801</c:v>
                </c:pt>
                <c:pt idx="1632">
                  <c:v>59.994998931884801</c:v>
                </c:pt>
                <c:pt idx="1633">
                  <c:v>59.995998382568402</c:v>
                </c:pt>
                <c:pt idx="1634">
                  <c:v>60.000999450683601</c:v>
                </c:pt>
                <c:pt idx="1635">
                  <c:v>60.004001617431598</c:v>
                </c:pt>
                <c:pt idx="1636">
                  <c:v>60.006999969482401</c:v>
                </c:pt>
                <c:pt idx="1637">
                  <c:v>60.006999969482401</c:v>
                </c:pt>
                <c:pt idx="1638">
                  <c:v>60.006999969482401</c:v>
                </c:pt>
                <c:pt idx="1639">
                  <c:v>60.007999420166001</c:v>
                </c:pt>
                <c:pt idx="1640">
                  <c:v>60.006999969482401</c:v>
                </c:pt>
                <c:pt idx="1641">
                  <c:v>60.007999420166001</c:v>
                </c:pt>
                <c:pt idx="1642">
                  <c:v>60.005001068115199</c:v>
                </c:pt>
                <c:pt idx="1643">
                  <c:v>60.005001068115199</c:v>
                </c:pt>
                <c:pt idx="1644">
                  <c:v>60.006999969482401</c:v>
                </c:pt>
                <c:pt idx="1645">
                  <c:v>60.008998870849602</c:v>
                </c:pt>
                <c:pt idx="1646">
                  <c:v>60.0060005187988</c:v>
                </c:pt>
                <c:pt idx="1647">
                  <c:v>60.004001617431598</c:v>
                </c:pt>
                <c:pt idx="1648">
                  <c:v>60.004001617431598</c:v>
                </c:pt>
                <c:pt idx="1649">
                  <c:v>60.0060005187988</c:v>
                </c:pt>
                <c:pt idx="1650">
                  <c:v>60.0060005187988</c:v>
                </c:pt>
                <c:pt idx="1651">
                  <c:v>60.006999969482401</c:v>
                </c:pt>
                <c:pt idx="1652">
                  <c:v>60.005001068115199</c:v>
                </c:pt>
                <c:pt idx="1653">
                  <c:v>60.004001617431598</c:v>
                </c:pt>
                <c:pt idx="1654">
                  <c:v>60.0060005187988</c:v>
                </c:pt>
                <c:pt idx="1655">
                  <c:v>60.006999969482401</c:v>
                </c:pt>
                <c:pt idx="1656">
                  <c:v>60.005001068115199</c:v>
                </c:pt>
                <c:pt idx="1657">
                  <c:v>60.001998901367202</c:v>
                </c:pt>
                <c:pt idx="1658">
                  <c:v>60.001998901367202</c:v>
                </c:pt>
                <c:pt idx="1659">
                  <c:v>60.001998901367202</c:v>
                </c:pt>
                <c:pt idx="1660">
                  <c:v>60.002998352050803</c:v>
                </c:pt>
                <c:pt idx="1661">
                  <c:v>60.002998352050803</c:v>
                </c:pt>
                <c:pt idx="1662">
                  <c:v>60.001998901367202</c:v>
                </c:pt>
                <c:pt idx="1663">
                  <c:v>60.001998901367202</c:v>
                </c:pt>
                <c:pt idx="1664">
                  <c:v>60.000999450683601</c:v>
                </c:pt>
                <c:pt idx="1665">
                  <c:v>59.999000549316399</c:v>
                </c:pt>
                <c:pt idx="1666">
                  <c:v>59.995998382568402</c:v>
                </c:pt>
                <c:pt idx="1667">
                  <c:v>59.992000579833999</c:v>
                </c:pt>
                <c:pt idx="1668">
                  <c:v>59.992000579833999</c:v>
                </c:pt>
                <c:pt idx="1669">
                  <c:v>59.992000579833999</c:v>
                </c:pt>
                <c:pt idx="1670">
                  <c:v>59.994998931884801</c:v>
                </c:pt>
                <c:pt idx="1671">
                  <c:v>59.995998382568402</c:v>
                </c:pt>
                <c:pt idx="1672">
                  <c:v>59.994998931884801</c:v>
                </c:pt>
                <c:pt idx="1673">
                  <c:v>59.994998931884801</c:v>
                </c:pt>
                <c:pt idx="1674">
                  <c:v>59.998001098632798</c:v>
                </c:pt>
                <c:pt idx="1675">
                  <c:v>60.005001068115199</c:v>
                </c:pt>
                <c:pt idx="1676">
                  <c:v>60.006999969482401</c:v>
                </c:pt>
                <c:pt idx="1677">
                  <c:v>60.006999969482401</c:v>
                </c:pt>
                <c:pt idx="1678">
                  <c:v>60.007999420166001</c:v>
                </c:pt>
                <c:pt idx="1679">
                  <c:v>60.009998321533203</c:v>
                </c:pt>
                <c:pt idx="1680">
                  <c:v>60.007999420166001</c:v>
                </c:pt>
                <c:pt idx="1681">
                  <c:v>60.005001068115199</c:v>
                </c:pt>
                <c:pt idx="1682">
                  <c:v>60.001998901367202</c:v>
                </c:pt>
                <c:pt idx="1683">
                  <c:v>60.002998352050803</c:v>
                </c:pt>
                <c:pt idx="1684">
                  <c:v>60.0060005187988</c:v>
                </c:pt>
                <c:pt idx="1685">
                  <c:v>60.008998870849602</c:v>
                </c:pt>
                <c:pt idx="1686">
                  <c:v>60.007999420166001</c:v>
                </c:pt>
                <c:pt idx="1687">
                  <c:v>60.0060005187988</c:v>
                </c:pt>
                <c:pt idx="1688">
                  <c:v>60.005001068115199</c:v>
                </c:pt>
                <c:pt idx="1689">
                  <c:v>60.008998870849602</c:v>
                </c:pt>
                <c:pt idx="1690">
                  <c:v>60.011001586914098</c:v>
                </c:pt>
                <c:pt idx="1691">
                  <c:v>60.012001037597699</c:v>
                </c:pt>
                <c:pt idx="1692">
                  <c:v>60.011001586914098</c:v>
                </c:pt>
                <c:pt idx="1693">
                  <c:v>60.011001586914098</c:v>
                </c:pt>
                <c:pt idx="1694">
                  <c:v>60.009998321533203</c:v>
                </c:pt>
                <c:pt idx="1695">
                  <c:v>60.007999420166001</c:v>
                </c:pt>
                <c:pt idx="1696">
                  <c:v>60.006999969482401</c:v>
                </c:pt>
                <c:pt idx="1697">
                  <c:v>60.005001068115199</c:v>
                </c:pt>
                <c:pt idx="1698">
                  <c:v>60.002998352050803</c:v>
                </c:pt>
                <c:pt idx="1699">
                  <c:v>60.001998901367202</c:v>
                </c:pt>
                <c:pt idx="1700">
                  <c:v>59.999000549316399</c:v>
                </c:pt>
                <c:pt idx="1701">
                  <c:v>59.998001098632798</c:v>
                </c:pt>
                <c:pt idx="1702">
                  <c:v>59.994998931884801</c:v>
                </c:pt>
                <c:pt idx="1703">
                  <c:v>59.993000030517599</c:v>
                </c:pt>
                <c:pt idx="1704">
                  <c:v>59.9939994812012</c:v>
                </c:pt>
                <c:pt idx="1705">
                  <c:v>59.997001647949197</c:v>
                </c:pt>
                <c:pt idx="1706">
                  <c:v>60</c:v>
                </c:pt>
                <c:pt idx="1707">
                  <c:v>59.999000549316399</c:v>
                </c:pt>
                <c:pt idx="1708">
                  <c:v>59.999000549316399</c:v>
                </c:pt>
                <c:pt idx="1709">
                  <c:v>60</c:v>
                </c:pt>
                <c:pt idx="1710">
                  <c:v>60.000999450683601</c:v>
                </c:pt>
                <c:pt idx="1711">
                  <c:v>60.004001617431598</c:v>
                </c:pt>
                <c:pt idx="1712">
                  <c:v>60.000999450683601</c:v>
                </c:pt>
                <c:pt idx="1713">
                  <c:v>60.000999450683601</c:v>
                </c:pt>
                <c:pt idx="1714">
                  <c:v>60.001998901367202</c:v>
                </c:pt>
                <c:pt idx="1715">
                  <c:v>59.999000549316399</c:v>
                </c:pt>
                <c:pt idx="1716">
                  <c:v>59.994998931884801</c:v>
                </c:pt>
                <c:pt idx="1717">
                  <c:v>59.993000030517599</c:v>
                </c:pt>
                <c:pt idx="1718">
                  <c:v>59.990001678466797</c:v>
                </c:pt>
                <c:pt idx="1719">
                  <c:v>59.988998413085902</c:v>
                </c:pt>
                <c:pt idx="1720">
                  <c:v>59.991001129150398</c:v>
                </c:pt>
                <c:pt idx="1721">
                  <c:v>59.991001129150398</c:v>
                </c:pt>
                <c:pt idx="1722">
                  <c:v>59.988998413085902</c:v>
                </c:pt>
                <c:pt idx="1723">
                  <c:v>59.986000061035199</c:v>
                </c:pt>
                <c:pt idx="1724">
                  <c:v>59.985000610351598</c:v>
                </c:pt>
                <c:pt idx="1725">
                  <c:v>59.986000061035199</c:v>
                </c:pt>
                <c:pt idx="1726">
                  <c:v>59.986000061035199</c:v>
                </c:pt>
                <c:pt idx="1727">
                  <c:v>59.986000061035199</c:v>
                </c:pt>
                <c:pt idx="1728">
                  <c:v>59.987998962402301</c:v>
                </c:pt>
                <c:pt idx="1729">
                  <c:v>59.987998962402301</c:v>
                </c:pt>
                <c:pt idx="1730">
                  <c:v>59.987998962402301</c:v>
                </c:pt>
                <c:pt idx="1731">
                  <c:v>59.986000061035199</c:v>
                </c:pt>
                <c:pt idx="1732">
                  <c:v>59.986000061035199</c:v>
                </c:pt>
                <c:pt idx="1733">
                  <c:v>59.990001678466797</c:v>
                </c:pt>
                <c:pt idx="1734">
                  <c:v>59.997001647949197</c:v>
                </c:pt>
                <c:pt idx="1735">
                  <c:v>60.002998352050803</c:v>
                </c:pt>
                <c:pt idx="1736">
                  <c:v>60.0060005187988</c:v>
                </c:pt>
                <c:pt idx="1737">
                  <c:v>60.004001617431598</c:v>
                </c:pt>
                <c:pt idx="1738">
                  <c:v>60.002998352050803</c:v>
                </c:pt>
                <c:pt idx="1739">
                  <c:v>60.004001617431598</c:v>
                </c:pt>
                <c:pt idx="1740">
                  <c:v>60.006999969482401</c:v>
                </c:pt>
                <c:pt idx="1741">
                  <c:v>60.011001586914098</c:v>
                </c:pt>
                <c:pt idx="1742">
                  <c:v>60.0130004882813</c:v>
                </c:pt>
                <c:pt idx="1743">
                  <c:v>60.013999938964801</c:v>
                </c:pt>
                <c:pt idx="1744">
                  <c:v>60.013999938964801</c:v>
                </c:pt>
                <c:pt idx="1745">
                  <c:v>60.015998840332003</c:v>
                </c:pt>
                <c:pt idx="1746">
                  <c:v>60.014999389648402</c:v>
                </c:pt>
                <c:pt idx="1747">
                  <c:v>60.013999938964801</c:v>
                </c:pt>
                <c:pt idx="1748">
                  <c:v>60.013999938964801</c:v>
                </c:pt>
                <c:pt idx="1749">
                  <c:v>60.013999938964801</c:v>
                </c:pt>
                <c:pt idx="1750">
                  <c:v>60.014999389648402</c:v>
                </c:pt>
                <c:pt idx="1751">
                  <c:v>60.015998840332003</c:v>
                </c:pt>
                <c:pt idx="1752">
                  <c:v>60.0130004882813</c:v>
                </c:pt>
                <c:pt idx="1753">
                  <c:v>60.013999938964801</c:v>
                </c:pt>
                <c:pt idx="1754">
                  <c:v>60.015998840332003</c:v>
                </c:pt>
                <c:pt idx="1755">
                  <c:v>60.014999389648402</c:v>
                </c:pt>
                <c:pt idx="1756">
                  <c:v>60.014999389648402</c:v>
                </c:pt>
                <c:pt idx="1757">
                  <c:v>60.0130004882813</c:v>
                </c:pt>
                <c:pt idx="1758">
                  <c:v>60.0130004882813</c:v>
                </c:pt>
                <c:pt idx="1759">
                  <c:v>60.0130004882813</c:v>
                </c:pt>
                <c:pt idx="1760">
                  <c:v>60.012001037597699</c:v>
                </c:pt>
                <c:pt idx="1761">
                  <c:v>60.011001586914098</c:v>
                </c:pt>
                <c:pt idx="1762">
                  <c:v>60.013999938964801</c:v>
                </c:pt>
                <c:pt idx="1763">
                  <c:v>60.0130004882813</c:v>
                </c:pt>
                <c:pt idx="1764">
                  <c:v>60.0130004882813</c:v>
                </c:pt>
                <c:pt idx="1765">
                  <c:v>60.014999389648402</c:v>
                </c:pt>
                <c:pt idx="1766">
                  <c:v>60.013999938964801</c:v>
                </c:pt>
                <c:pt idx="1767">
                  <c:v>60.0130004882813</c:v>
                </c:pt>
                <c:pt idx="1768">
                  <c:v>60.014999389648402</c:v>
                </c:pt>
                <c:pt idx="1769">
                  <c:v>60.016998291015597</c:v>
                </c:pt>
                <c:pt idx="1770">
                  <c:v>60.014999389648402</c:v>
                </c:pt>
                <c:pt idx="1771">
                  <c:v>60.014999389648402</c:v>
                </c:pt>
                <c:pt idx="1772">
                  <c:v>60.013999938964801</c:v>
                </c:pt>
                <c:pt idx="1773">
                  <c:v>60.013999938964801</c:v>
                </c:pt>
                <c:pt idx="1774">
                  <c:v>60.013999938964801</c:v>
                </c:pt>
                <c:pt idx="1775">
                  <c:v>60.012001037597699</c:v>
                </c:pt>
                <c:pt idx="1776">
                  <c:v>60.014999389648402</c:v>
                </c:pt>
                <c:pt idx="1777">
                  <c:v>60.014999389648402</c:v>
                </c:pt>
                <c:pt idx="1778">
                  <c:v>60.015998840332003</c:v>
                </c:pt>
                <c:pt idx="1779">
                  <c:v>60.015998840332003</c:v>
                </c:pt>
                <c:pt idx="1780">
                  <c:v>60.015998840332003</c:v>
                </c:pt>
                <c:pt idx="1781">
                  <c:v>60.014999389648402</c:v>
                </c:pt>
                <c:pt idx="1782">
                  <c:v>60.014999389648402</c:v>
                </c:pt>
                <c:pt idx="1783">
                  <c:v>60.015998840332003</c:v>
                </c:pt>
                <c:pt idx="1784">
                  <c:v>60.016998291015597</c:v>
                </c:pt>
                <c:pt idx="1785">
                  <c:v>60.015998840332003</c:v>
                </c:pt>
                <c:pt idx="1786">
                  <c:v>60.015998840332003</c:v>
                </c:pt>
                <c:pt idx="1787">
                  <c:v>60.013999938964801</c:v>
                </c:pt>
                <c:pt idx="1788">
                  <c:v>60.016998291015597</c:v>
                </c:pt>
                <c:pt idx="1789">
                  <c:v>60.016998291015597</c:v>
                </c:pt>
                <c:pt idx="1790">
                  <c:v>60.016998291015597</c:v>
                </c:pt>
                <c:pt idx="1791">
                  <c:v>60.016998291015597</c:v>
                </c:pt>
                <c:pt idx="1792">
                  <c:v>60.015998840332003</c:v>
                </c:pt>
                <c:pt idx="1793">
                  <c:v>60.014999389648402</c:v>
                </c:pt>
                <c:pt idx="1794">
                  <c:v>60.015998840332003</c:v>
                </c:pt>
                <c:pt idx="1795">
                  <c:v>60.015998840332003</c:v>
                </c:pt>
                <c:pt idx="1796">
                  <c:v>60.015998840332003</c:v>
                </c:pt>
                <c:pt idx="1797">
                  <c:v>60.013999938964801</c:v>
                </c:pt>
                <c:pt idx="1798">
                  <c:v>60.013999938964801</c:v>
                </c:pt>
                <c:pt idx="1799">
                  <c:v>60.013999938964801</c:v>
                </c:pt>
                <c:pt idx="1800">
                  <c:v>60.013999938964801</c:v>
                </c:pt>
                <c:pt idx="1801">
                  <c:v>60.015998840332003</c:v>
                </c:pt>
                <c:pt idx="1802">
                  <c:v>60.015998840332003</c:v>
                </c:pt>
                <c:pt idx="1803">
                  <c:v>60.015998840332003</c:v>
                </c:pt>
                <c:pt idx="1804">
                  <c:v>60.014999389648402</c:v>
                </c:pt>
                <c:pt idx="1805">
                  <c:v>60.014999389648402</c:v>
                </c:pt>
                <c:pt idx="1806">
                  <c:v>60.015998840332003</c:v>
                </c:pt>
                <c:pt idx="1807">
                  <c:v>60.015998840332003</c:v>
                </c:pt>
                <c:pt idx="1808">
                  <c:v>60.014999389648402</c:v>
                </c:pt>
                <c:pt idx="1809">
                  <c:v>60.015998840332003</c:v>
                </c:pt>
                <c:pt idx="1810">
                  <c:v>60.015998840332003</c:v>
                </c:pt>
                <c:pt idx="1811">
                  <c:v>60.016998291015597</c:v>
                </c:pt>
                <c:pt idx="1812">
                  <c:v>60.015998840332003</c:v>
                </c:pt>
                <c:pt idx="1813">
                  <c:v>60.015998840332003</c:v>
                </c:pt>
                <c:pt idx="1814">
                  <c:v>60.015998840332003</c:v>
                </c:pt>
                <c:pt idx="1815">
                  <c:v>60.016998291015597</c:v>
                </c:pt>
                <c:pt idx="1816">
                  <c:v>60.016998291015597</c:v>
                </c:pt>
                <c:pt idx="1817">
                  <c:v>60.015998840332003</c:v>
                </c:pt>
                <c:pt idx="1818">
                  <c:v>60.015998840332003</c:v>
                </c:pt>
                <c:pt idx="1819">
                  <c:v>60.016998291015597</c:v>
                </c:pt>
                <c:pt idx="1820">
                  <c:v>60.015998840332003</c:v>
                </c:pt>
                <c:pt idx="1821">
                  <c:v>60.014999389648402</c:v>
                </c:pt>
                <c:pt idx="1822">
                  <c:v>60.013999938964801</c:v>
                </c:pt>
                <c:pt idx="1823">
                  <c:v>60.012001037597699</c:v>
                </c:pt>
                <c:pt idx="1824">
                  <c:v>60.006999969482401</c:v>
                </c:pt>
                <c:pt idx="1825">
                  <c:v>60.006999969482401</c:v>
                </c:pt>
                <c:pt idx="1826">
                  <c:v>60.007999420166001</c:v>
                </c:pt>
                <c:pt idx="1827">
                  <c:v>60.008998870849602</c:v>
                </c:pt>
                <c:pt idx="1828">
                  <c:v>60.011001586914098</c:v>
                </c:pt>
                <c:pt idx="1829">
                  <c:v>60.014999389648402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1DB-4A8B-9F58-C6265539FBE4}"/>
            </c:ext>
          </c:extLst>
        </c:ser>
        <c:ser>
          <c:idx val="0"/>
          <c:order val="1"/>
          <c:tx>
            <c:strRef>
              <c:f>'Frequency, Frequency Deviation'!$C$1</c:f>
              <c:strCache>
                <c:ptCount val="1"/>
                <c:pt idx="0">
                  <c:v>FREQUENCY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xVal>
            <c:numRef>
              <c:f>'Frequency, Frequency Deviation'!$B$422:$B$4501</c:f>
              <c:numCache>
                <c:formatCode>[$-F400]h:mm:ss\ AM/PM</c:formatCode>
                <c:ptCount val="4080"/>
                <c:pt idx="0">
                  <c:v>45155.769444444442</c:v>
                </c:pt>
                <c:pt idx="1">
                  <c:v>45155.769490740742</c:v>
                </c:pt>
                <c:pt idx="2">
                  <c:v>45155.769537037035</c:v>
                </c:pt>
                <c:pt idx="3">
                  <c:v>45155.769583333335</c:v>
                </c:pt>
                <c:pt idx="4">
                  <c:v>45155.769629629627</c:v>
                </c:pt>
                <c:pt idx="5">
                  <c:v>45155.769675925927</c:v>
                </c:pt>
                <c:pt idx="6">
                  <c:v>45155.76972222222</c:v>
                </c:pt>
                <c:pt idx="7">
                  <c:v>45155.769768518519</c:v>
                </c:pt>
                <c:pt idx="8">
                  <c:v>45155.769814814812</c:v>
                </c:pt>
                <c:pt idx="9">
                  <c:v>45155.769861111112</c:v>
                </c:pt>
                <c:pt idx="10">
                  <c:v>45155.769907407404</c:v>
                </c:pt>
                <c:pt idx="11">
                  <c:v>45155.769953703704</c:v>
                </c:pt>
                <c:pt idx="12">
                  <c:v>45155.77</c:v>
                </c:pt>
                <c:pt idx="13">
                  <c:v>45155.770046296297</c:v>
                </c:pt>
                <c:pt idx="14">
                  <c:v>45155.770092592589</c:v>
                </c:pt>
                <c:pt idx="15">
                  <c:v>45155.770138888889</c:v>
                </c:pt>
                <c:pt idx="16">
                  <c:v>45155.770185185182</c:v>
                </c:pt>
                <c:pt idx="17">
                  <c:v>45155.770231481481</c:v>
                </c:pt>
                <c:pt idx="18">
                  <c:v>45155.770277777781</c:v>
                </c:pt>
                <c:pt idx="19">
                  <c:v>45155.770324074074</c:v>
                </c:pt>
                <c:pt idx="20">
                  <c:v>45155.770370370374</c:v>
                </c:pt>
                <c:pt idx="21">
                  <c:v>45155.770416666666</c:v>
                </c:pt>
                <c:pt idx="22">
                  <c:v>45155.770462962966</c:v>
                </c:pt>
                <c:pt idx="23">
                  <c:v>45155.770509259259</c:v>
                </c:pt>
                <c:pt idx="24">
                  <c:v>45155.770555555559</c:v>
                </c:pt>
                <c:pt idx="25">
                  <c:v>45155.770601851851</c:v>
                </c:pt>
                <c:pt idx="26">
                  <c:v>45155.770648148151</c:v>
                </c:pt>
                <c:pt idx="27">
                  <c:v>45155.770694444444</c:v>
                </c:pt>
                <c:pt idx="28">
                  <c:v>45155.770740740743</c:v>
                </c:pt>
                <c:pt idx="29">
                  <c:v>45155.770787037036</c:v>
                </c:pt>
                <c:pt idx="30">
                  <c:v>45155.770833333336</c:v>
                </c:pt>
                <c:pt idx="31">
                  <c:v>45155.770879629628</c:v>
                </c:pt>
                <c:pt idx="32">
                  <c:v>45155.770925925928</c:v>
                </c:pt>
                <c:pt idx="33">
                  <c:v>45155.770972222221</c:v>
                </c:pt>
                <c:pt idx="34">
                  <c:v>45155.771018518521</c:v>
                </c:pt>
                <c:pt idx="35">
                  <c:v>45155.771064814813</c:v>
                </c:pt>
                <c:pt idx="36">
                  <c:v>45155.771111111113</c:v>
                </c:pt>
                <c:pt idx="37">
                  <c:v>45155.771157407406</c:v>
                </c:pt>
                <c:pt idx="38">
                  <c:v>45155.771203703705</c:v>
                </c:pt>
                <c:pt idx="39">
                  <c:v>45155.771249999998</c:v>
                </c:pt>
                <c:pt idx="40">
                  <c:v>45155.771296296298</c:v>
                </c:pt>
                <c:pt idx="41">
                  <c:v>45155.77134259259</c:v>
                </c:pt>
                <c:pt idx="42">
                  <c:v>45155.77138888889</c:v>
                </c:pt>
                <c:pt idx="43">
                  <c:v>45155.771435185183</c:v>
                </c:pt>
                <c:pt idx="44">
                  <c:v>45155.771481481483</c:v>
                </c:pt>
                <c:pt idx="45">
                  <c:v>45155.771527777775</c:v>
                </c:pt>
                <c:pt idx="46">
                  <c:v>45155.771574074075</c:v>
                </c:pt>
                <c:pt idx="47">
                  <c:v>45155.771620370368</c:v>
                </c:pt>
                <c:pt idx="48">
                  <c:v>45155.771666666667</c:v>
                </c:pt>
                <c:pt idx="49">
                  <c:v>45155.77171296296</c:v>
                </c:pt>
                <c:pt idx="50">
                  <c:v>45155.77175925926</c:v>
                </c:pt>
                <c:pt idx="51">
                  <c:v>45155.771805555552</c:v>
                </c:pt>
                <c:pt idx="52">
                  <c:v>45155.771851851852</c:v>
                </c:pt>
                <c:pt idx="53">
                  <c:v>45155.771898148145</c:v>
                </c:pt>
                <c:pt idx="54">
                  <c:v>45155.771944444445</c:v>
                </c:pt>
                <c:pt idx="55">
                  <c:v>45155.771990740737</c:v>
                </c:pt>
                <c:pt idx="56">
                  <c:v>45155.772037037037</c:v>
                </c:pt>
                <c:pt idx="57">
                  <c:v>45155.772083333337</c:v>
                </c:pt>
                <c:pt idx="58">
                  <c:v>45155.772129629629</c:v>
                </c:pt>
                <c:pt idx="59">
                  <c:v>45155.772175925929</c:v>
                </c:pt>
                <c:pt idx="60">
                  <c:v>45155.772222222222</c:v>
                </c:pt>
                <c:pt idx="61">
                  <c:v>45155.772268518522</c:v>
                </c:pt>
                <c:pt idx="62">
                  <c:v>45155.772314814814</c:v>
                </c:pt>
                <c:pt idx="63">
                  <c:v>45155.772361111114</c:v>
                </c:pt>
                <c:pt idx="64">
                  <c:v>45155.772407407407</c:v>
                </c:pt>
                <c:pt idx="65">
                  <c:v>45155.772453703707</c:v>
                </c:pt>
                <c:pt idx="66">
                  <c:v>45155.772499999999</c:v>
                </c:pt>
                <c:pt idx="67">
                  <c:v>45155.772546296299</c:v>
                </c:pt>
                <c:pt idx="68">
                  <c:v>45155.772592592592</c:v>
                </c:pt>
                <c:pt idx="69">
                  <c:v>45155.772638888891</c:v>
                </c:pt>
                <c:pt idx="70">
                  <c:v>45155.772685185184</c:v>
                </c:pt>
                <c:pt idx="71">
                  <c:v>45155.772731481484</c:v>
                </c:pt>
                <c:pt idx="72">
                  <c:v>45155.772777777776</c:v>
                </c:pt>
                <c:pt idx="73">
                  <c:v>45155.772824074076</c:v>
                </c:pt>
                <c:pt idx="74">
                  <c:v>45155.772870370369</c:v>
                </c:pt>
                <c:pt idx="75">
                  <c:v>45155.772916666669</c:v>
                </c:pt>
                <c:pt idx="76">
                  <c:v>45155.772962962961</c:v>
                </c:pt>
                <c:pt idx="77">
                  <c:v>45155.773009259261</c:v>
                </c:pt>
                <c:pt idx="78">
                  <c:v>45155.773055555554</c:v>
                </c:pt>
                <c:pt idx="79">
                  <c:v>45155.773101851853</c:v>
                </c:pt>
                <c:pt idx="80">
                  <c:v>45155.773148148146</c:v>
                </c:pt>
                <c:pt idx="81">
                  <c:v>45155.773194444446</c:v>
                </c:pt>
                <c:pt idx="82">
                  <c:v>45155.773240740738</c:v>
                </c:pt>
                <c:pt idx="83">
                  <c:v>45155.773287037038</c:v>
                </c:pt>
                <c:pt idx="84">
                  <c:v>45155.773333333331</c:v>
                </c:pt>
                <c:pt idx="85">
                  <c:v>45155.773379629631</c:v>
                </c:pt>
                <c:pt idx="86">
                  <c:v>45155.773425925923</c:v>
                </c:pt>
                <c:pt idx="87">
                  <c:v>45155.773472222223</c:v>
                </c:pt>
                <c:pt idx="88">
                  <c:v>45155.773518518516</c:v>
                </c:pt>
                <c:pt idx="89">
                  <c:v>45155.773564814815</c:v>
                </c:pt>
                <c:pt idx="90">
                  <c:v>45155.773611111108</c:v>
                </c:pt>
                <c:pt idx="91">
                  <c:v>45155.773657407408</c:v>
                </c:pt>
                <c:pt idx="92">
                  <c:v>45155.7737037037</c:v>
                </c:pt>
                <c:pt idx="93">
                  <c:v>45155.77375</c:v>
                </c:pt>
                <c:pt idx="94">
                  <c:v>45155.773796296293</c:v>
                </c:pt>
                <c:pt idx="95">
                  <c:v>45155.773842592593</c:v>
                </c:pt>
                <c:pt idx="96">
                  <c:v>45155.773888888885</c:v>
                </c:pt>
                <c:pt idx="97">
                  <c:v>45155.773935185185</c:v>
                </c:pt>
                <c:pt idx="98">
                  <c:v>45155.773981481485</c:v>
                </c:pt>
                <c:pt idx="99">
                  <c:v>45155.774027777778</c:v>
                </c:pt>
                <c:pt idx="100">
                  <c:v>45155.774074074077</c:v>
                </c:pt>
                <c:pt idx="101">
                  <c:v>45155.77412037037</c:v>
                </c:pt>
                <c:pt idx="102">
                  <c:v>45155.77416666667</c:v>
                </c:pt>
                <c:pt idx="103">
                  <c:v>45155.774212962962</c:v>
                </c:pt>
                <c:pt idx="104">
                  <c:v>45155.774259259262</c:v>
                </c:pt>
                <c:pt idx="105">
                  <c:v>45155.774305555555</c:v>
                </c:pt>
                <c:pt idx="106">
                  <c:v>45155.774351851855</c:v>
                </c:pt>
                <c:pt idx="107">
                  <c:v>45155.774398148147</c:v>
                </c:pt>
                <c:pt idx="108">
                  <c:v>45155.774444444447</c:v>
                </c:pt>
                <c:pt idx="109">
                  <c:v>45155.77449074074</c:v>
                </c:pt>
                <c:pt idx="110">
                  <c:v>45155.774537037039</c:v>
                </c:pt>
                <c:pt idx="111">
                  <c:v>45155.774583333332</c:v>
                </c:pt>
                <c:pt idx="112">
                  <c:v>45155.774629629632</c:v>
                </c:pt>
                <c:pt idx="113">
                  <c:v>45155.774675925924</c:v>
                </c:pt>
                <c:pt idx="114">
                  <c:v>45155.774722222224</c:v>
                </c:pt>
                <c:pt idx="115">
                  <c:v>45155.774768518517</c:v>
                </c:pt>
                <c:pt idx="116">
                  <c:v>45155.774814814817</c:v>
                </c:pt>
                <c:pt idx="117">
                  <c:v>45155.774861111109</c:v>
                </c:pt>
                <c:pt idx="118">
                  <c:v>45155.774907407409</c:v>
                </c:pt>
                <c:pt idx="119">
                  <c:v>45155.774953703702</c:v>
                </c:pt>
                <c:pt idx="120">
                  <c:v>45155.775000000001</c:v>
                </c:pt>
                <c:pt idx="121">
                  <c:v>45155.775046296294</c:v>
                </c:pt>
                <c:pt idx="122">
                  <c:v>45155.775092592594</c:v>
                </c:pt>
                <c:pt idx="123">
                  <c:v>45155.775138888886</c:v>
                </c:pt>
                <c:pt idx="124">
                  <c:v>45155.775185185186</c:v>
                </c:pt>
                <c:pt idx="125">
                  <c:v>45155.775231481479</c:v>
                </c:pt>
                <c:pt idx="126">
                  <c:v>45155.775277777779</c:v>
                </c:pt>
                <c:pt idx="127">
                  <c:v>45155.775324074071</c:v>
                </c:pt>
                <c:pt idx="128">
                  <c:v>45155.775370370371</c:v>
                </c:pt>
                <c:pt idx="129">
                  <c:v>45155.775416666664</c:v>
                </c:pt>
                <c:pt idx="130">
                  <c:v>45155.775462962964</c:v>
                </c:pt>
                <c:pt idx="131">
                  <c:v>45155.775509259256</c:v>
                </c:pt>
                <c:pt idx="132">
                  <c:v>45155.775555555556</c:v>
                </c:pt>
                <c:pt idx="133">
                  <c:v>45155.775601851848</c:v>
                </c:pt>
                <c:pt idx="134">
                  <c:v>45155.775648148148</c:v>
                </c:pt>
                <c:pt idx="135">
                  <c:v>45155.775694444441</c:v>
                </c:pt>
                <c:pt idx="136">
                  <c:v>45155.775740740741</c:v>
                </c:pt>
                <c:pt idx="137">
                  <c:v>45155.775787037041</c:v>
                </c:pt>
                <c:pt idx="138">
                  <c:v>45155.775833333333</c:v>
                </c:pt>
                <c:pt idx="139">
                  <c:v>45155.775879629633</c:v>
                </c:pt>
                <c:pt idx="140">
                  <c:v>45155.775925925926</c:v>
                </c:pt>
                <c:pt idx="141">
                  <c:v>45155.775972222225</c:v>
                </c:pt>
                <c:pt idx="142">
                  <c:v>45155.776018518518</c:v>
                </c:pt>
                <c:pt idx="143">
                  <c:v>45155.776064814818</c:v>
                </c:pt>
                <c:pt idx="144">
                  <c:v>45155.77611111111</c:v>
                </c:pt>
                <c:pt idx="145">
                  <c:v>45155.77615740741</c:v>
                </c:pt>
                <c:pt idx="146">
                  <c:v>45155.776203703703</c:v>
                </c:pt>
                <c:pt idx="147">
                  <c:v>45155.776250000003</c:v>
                </c:pt>
                <c:pt idx="148">
                  <c:v>45155.776296296295</c:v>
                </c:pt>
                <c:pt idx="149">
                  <c:v>45155.776342592595</c:v>
                </c:pt>
                <c:pt idx="150">
                  <c:v>45155.776388888888</c:v>
                </c:pt>
                <c:pt idx="151">
                  <c:v>45155.776435185187</c:v>
                </c:pt>
                <c:pt idx="152">
                  <c:v>45155.77648148148</c:v>
                </c:pt>
                <c:pt idx="153">
                  <c:v>45155.77652777778</c:v>
                </c:pt>
                <c:pt idx="154">
                  <c:v>45155.776574074072</c:v>
                </c:pt>
                <c:pt idx="155">
                  <c:v>45155.776620370372</c:v>
                </c:pt>
                <c:pt idx="156">
                  <c:v>45155.776666666665</c:v>
                </c:pt>
                <c:pt idx="157">
                  <c:v>45155.776712962965</c:v>
                </c:pt>
                <c:pt idx="158">
                  <c:v>45155.776759259257</c:v>
                </c:pt>
                <c:pt idx="159">
                  <c:v>45155.776805555557</c:v>
                </c:pt>
                <c:pt idx="160">
                  <c:v>45155.77685185185</c:v>
                </c:pt>
                <c:pt idx="161">
                  <c:v>45155.776898148149</c:v>
                </c:pt>
                <c:pt idx="162">
                  <c:v>45155.776944444442</c:v>
                </c:pt>
                <c:pt idx="163">
                  <c:v>45155.776990740742</c:v>
                </c:pt>
                <c:pt idx="164">
                  <c:v>45155.777037037034</c:v>
                </c:pt>
                <c:pt idx="165">
                  <c:v>45155.777083333334</c:v>
                </c:pt>
                <c:pt idx="166">
                  <c:v>45155.777129629627</c:v>
                </c:pt>
                <c:pt idx="167">
                  <c:v>45155.777175925927</c:v>
                </c:pt>
                <c:pt idx="168">
                  <c:v>45155.777222222219</c:v>
                </c:pt>
                <c:pt idx="169">
                  <c:v>45155.777268518519</c:v>
                </c:pt>
                <c:pt idx="170">
                  <c:v>45155.777314814812</c:v>
                </c:pt>
                <c:pt idx="171">
                  <c:v>45155.777361111112</c:v>
                </c:pt>
                <c:pt idx="172">
                  <c:v>45155.777407407404</c:v>
                </c:pt>
                <c:pt idx="173">
                  <c:v>45155.777453703704</c:v>
                </c:pt>
                <c:pt idx="174">
                  <c:v>45155.777499999997</c:v>
                </c:pt>
                <c:pt idx="175">
                  <c:v>45155.777546296296</c:v>
                </c:pt>
                <c:pt idx="176">
                  <c:v>45155.777592592596</c:v>
                </c:pt>
                <c:pt idx="177">
                  <c:v>45155.777638888889</c:v>
                </c:pt>
                <c:pt idx="178">
                  <c:v>45155.777685185189</c:v>
                </c:pt>
                <c:pt idx="179">
                  <c:v>45155.777731481481</c:v>
                </c:pt>
                <c:pt idx="180">
                  <c:v>45155.777777777781</c:v>
                </c:pt>
                <c:pt idx="181">
                  <c:v>45155.777824074074</c:v>
                </c:pt>
                <c:pt idx="182">
                  <c:v>45155.777870370373</c:v>
                </c:pt>
                <c:pt idx="183">
                  <c:v>45155.777916666666</c:v>
                </c:pt>
                <c:pt idx="184">
                  <c:v>45155.777962962966</c:v>
                </c:pt>
                <c:pt idx="185">
                  <c:v>45155.778009259258</c:v>
                </c:pt>
                <c:pt idx="186">
                  <c:v>45155.778055555558</c:v>
                </c:pt>
                <c:pt idx="187">
                  <c:v>45155.778101851851</c:v>
                </c:pt>
                <c:pt idx="188">
                  <c:v>45155.778148148151</c:v>
                </c:pt>
                <c:pt idx="189">
                  <c:v>45155.778194444443</c:v>
                </c:pt>
                <c:pt idx="190">
                  <c:v>45155.778240740743</c:v>
                </c:pt>
                <c:pt idx="191">
                  <c:v>45155.778287037036</c:v>
                </c:pt>
                <c:pt idx="192">
                  <c:v>45155.778333333335</c:v>
                </c:pt>
                <c:pt idx="193">
                  <c:v>45155.778379629628</c:v>
                </c:pt>
                <c:pt idx="194">
                  <c:v>45155.778425925928</c:v>
                </c:pt>
                <c:pt idx="195">
                  <c:v>45155.77847222222</c:v>
                </c:pt>
                <c:pt idx="196">
                  <c:v>45155.77851851852</c:v>
                </c:pt>
                <c:pt idx="197">
                  <c:v>45155.778564814813</c:v>
                </c:pt>
                <c:pt idx="198">
                  <c:v>45155.778611111113</c:v>
                </c:pt>
                <c:pt idx="199">
                  <c:v>45155.778657407405</c:v>
                </c:pt>
                <c:pt idx="200">
                  <c:v>45155.778703703705</c:v>
                </c:pt>
                <c:pt idx="201">
                  <c:v>45155.778749999998</c:v>
                </c:pt>
                <c:pt idx="202">
                  <c:v>45155.778796296298</c:v>
                </c:pt>
                <c:pt idx="203">
                  <c:v>45155.77884259259</c:v>
                </c:pt>
                <c:pt idx="204">
                  <c:v>45155.77888888889</c:v>
                </c:pt>
                <c:pt idx="205">
                  <c:v>45155.778935185182</c:v>
                </c:pt>
                <c:pt idx="206">
                  <c:v>45155.778981481482</c:v>
                </c:pt>
                <c:pt idx="207">
                  <c:v>45155.779027777775</c:v>
                </c:pt>
                <c:pt idx="208">
                  <c:v>45155.779074074075</c:v>
                </c:pt>
                <c:pt idx="209">
                  <c:v>45155.779120370367</c:v>
                </c:pt>
                <c:pt idx="210">
                  <c:v>45155.779166666667</c:v>
                </c:pt>
                <c:pt idx="211">
                  <c:v>45155.77921296296</c:v>
                </c:pt>
                <c:pt idx="212">
                  <c:v>45155.77925925926</c:v>
                </c:pt>
                <c:pt idx="213">
                  <c:v>45155.779305555552</c:v>
                </c:pt>
                <c:pt idx="214">
                  <c:v>45155.779351851852</c:v>
                </c:pt>
                <c:pt idx="215">
                  <c:v>45155.779398148145</c:v>
                </c:pt>
                <c:pt idx="216">
                  <c:v>45155.779444444444</c:v>
                </c:pt>
                <c:pt idx="217">
                  <c:v>45155.779490740744</c:v>
                </c:pt>
                <c:pt idx="218">
                  <c:v>45155.779537037037</c:v>
                </c:pt>
                <c:pt idx="219">
                  <c:v>45155.779583333337</c:v>
                </c:pt>
                <c:pt idx="220">
                  <c:v>45155.779629629629</c:v>
                </c:pt>
                <c:pt idx="221">
                  <c:v>45155.779675925929</c:v>
                </c:pt>
                <c:pt idx="222">
                  <c:v>45155.779722222222</c:v>
                </c:pt>
                <c:pt idx="223">
                  <c:v>45155.779768518521</c:v>
                </c:pt>
                <c:pt idx="224">
                  <c:v>45155.779814814814</c:v>
                </c:pt>
                <c:pt idx="225">
                  <c:v>45155.779861111114</c:v>
                </c:pt>
                <c:pt idx="226">
                  <c:v>45155.779907407406</c:v>
                </c:pt>
                <c:pt idx="227">
                  <c:v>45155.779953703706</c:v>
                </c:pt>
                <c:pt idx="228">
                  <c:v>45155.78</c:v>
                </c:pt>
                <c:pt idx="229">
                  <c:v>45155.780046296299</c:v>
                </c:pt>
                <c:pt idx="230">
                  <c:v>45155.780092592591</c:v>
                </c:pt>
                <c:pt idx="231">
                  <c:v>45155.780138888891</c:v>
                </c:pt>
                <c:pt idx="232">
                  <c:v>45155.780185185184</c:v>
                </c:pt>
                <c:pt idx="233">
                  <c:v>45155.780231481483</c:v>
                </c:pt>
                <c:pt idx="234">
                  <c:v>45155.780277777776</c:v>
                </c:pt>
                <c:pt idx="235">
                  <c:v>45155.780324074076</c:v>
                </c:pt>
                <c:pt idx="236">
                  <c:v>45155.780370370368</c:v>
                </c:pt>
                <c:pt idx="237">
                  <c:v>45155.780416666668</c:v>
                </c:pt>
                <c:pt idx="238">
                  <c:v>45155.780462962961</c:v>
                </c:pt>
                <c:pt idx="239">
                  <c:v>45155.780509259261</c:v>
                </c:pt>
                <c:pt idx="240">
                  <c:v>45155.780555555553</c:v>
                </c:pt>
                <c:pt idx="241">
                  <c:v>45155.780601851853</c:v>
                </c:pt>
                <c:pt idx="242">
                  <c:v>45155.780648148146</c:v>
                </c:pt>
                <c:pt idx="243">
                  <c:v>45155.780694444446</c:v>
                </c:pt>
                <c:pt idx="244">
                  <c:v>45155.780740740738</c:v>
                </c:pt>
                <c:pt idx="245">
                  <c:v>45155.780787037038</c:v>
                </c:pt>
                <c:pt idx="246">
                  <c:v>45155.780833333331</c:v>
                </c:pt>
                <c:pt idx="247">
                  <c:v>45155.78087962963</c:v>
                </c:pt>
                <c:pt idx="248">
                  <c:v>45155.780925925923</c:v>
                </c:pt>
                <c:pt idx="249">
                  <c:v>45155.780972222223</c:v>
                </c:pt>
                <c:pt idx="250">
                  <c:v>45155.781018518515</c:v>
                </c:pt>
                <c:pt idx="251">
                  <c:v>45155.781064814815</c:v>
                </c:pt>
                <c:pt idx="252">
                  <c:v>45155.781111111108</c:v>
                </c:pt>
                <c:pt idx="253">
                  <c:v>45155.781157407408</c:v>
                </c:pt>
                <c:pt idx="254">
                  <c:v>45155.7812037037</c:v>
                </c:pt>
                <c:pt idx="255">
                  <c:v>45155.78125</c:v>
                </c:pt>
                <c:pt idx="256">
                  <c:v>45155.7812962963</c:v>
                </c:pt>
                <c:pt idx="257">
                  <c:v>45155.781342592592</c:v>
                </c:pt>
                <c:pt idx="258">
                  <c:v>45155.781388888892</c:v>
                </c:pt>
                <c:pt idx="259">
                  <c:v>45155.781435185185</c:v>
                </c:pt>
                <c:pt idx="260">
                  <c:v>45155.781481481485</c:v>
                </c:pt>
                <c:pt idx="261">
                  <c:v>45155.781527777777</c:v>
                </c:pt>
                <c:pt idx="262">
                  <c:v>45155.781574074077</c:v>
                </c:pt>
                <c:pt idx="263">
                  <c:v>45155.78162037037</c:v>
                </c:pt>
                <c:pt idx="264">
                  <c:v>45155.781666666669</c:v>
                </c:pt>
                <c:pt idx="265">
                  <c:v>45155.781712962962</c:v>
                </c:pt>
                <c:pt idx="266">
                  <c:v>45155.781759259262</c:v>
                </c:pt>
                <c:pt idx="267">
                  <c:v>45155.781805555554</c:v>
                </c:pt>
                <c:pt idx="268">
                  <c:v>45155.781851851854</c:v>
                </c:pt>
                <c:pt idx="269">
                  <c:v>45155.781898148147</c:v>
                </c:pt>
                <c:pt idx="270">
                  <c:v>45155.781944444447</c:v>
                </c:pt>
                <c:pt idx="271">
                  <c:v>45155.781990740739</c:v>
                </c:pt>
                <c:pt idx="272">
                  <c:v>45155.782037037039</c:v>
                </c:pt>
                <c:pt idx="273">
                  <c:v>45155.782083333332</c:v>
                </c:pt>
                <c:pt idx="274">
                  <c:v>45155.782129629632</c:v>
                </c:pt>
                <c:pt idx="275">
                  <c:v>45155.782175925924</c:v>
                </c:pt>
                <c:pt idx="276">
                  <c:v>45155.782222222224</c:v>
                </c:pt>
                <c:pt idx="277">
                  <c:v>45155.782268518517</c:v>
                </c:pt>
                <c:pt idx="278">
                  <c:v>45155.782314814816</c:v>
                </c:pt>
                <c:pt idx="279">
                  <c:v>45155.782361111109</c:v>
                </c:pt>
                <c:pt idx="280">
                  <c:v>45155.782407407409</c:v>
                </c:pt>
                <c:pt idx="281">
                  <c:v>45155.782453703701</c:v>
                </c:pt>
                <c:pt idx="282">
                  <c:v>45155.782500000001</c:v>
                </c:pt>
                <c:pt idx="283">
                  <c:v>45155.782546296294</c:v>
                </c:pt>
                <c:pt idx="284">
                  <c:v>45155.782592592594</c:v>
                </c:pt>
                <c:pt idx="285">
                  <c:v>45155.782638888886</c:v>
                </c:pt>
                <c:pt idx="286">
                  <c:v>45155.782685185186</c:v>
                </c:pt>
                <c:pt idx="287">
                  <c:v>45155.782731481479</c:v>
                </c:pt>
                <c:pt idx="288">
                  <c:v>45155.782777777778</c:v>
                </c:pt>
                <c:pt idx="289">
                  <c:v>45155.782824074071</c:v>
                </c:pt>
                <c:pt idx="290">
                  <c:v>45155.782870370371</c:v>
                </c:pt>
                <c:pt idx="291">
                  <c:v>45155.782916666663</c:v>
                </c:pt>
                <c:pt idx="292">
                  <c:v>45155.782962962963</c:v>
                </c:pt>
                <c:pt idx="293">
                  <c:v>45155.783009259256</c:v>
                </c:pt>
                <c:pt idx="294">
                  <c:v>45155.783055555556</c:v>
                </c:pt>
                <c:pt idx="295">
                  <c:v>45155.783101851855</c:v>
                </c:pt>
                <c:pt idx="296">
                  <c:v>45155.783148148148</c:v>
                </c:pt>
                <c:pt idx="297">
                  <c:v>45155.783194444448</c:v>
                </c:pt>
                <c:pt idx="298">
                  <c:v>45155.78324074074</c:v>
                </c:pt>
                <c:pt idx="299">
                  <c:v>45155.78328703704</c:v>
                </c:pt>
                <c:pt idx="300">
                  <c:v>45155.783333333333</c:v>
                </c:pt>
                <c:pt idx="301">
                  <c:v>45155.783379629633</c:v>
                </c:pt>
                <c:pt idx="302">
                  <c:v>45155.783425925925</c:v>
                </c:pt>
                <c:pt idx="303">
                  <c:v>45155.783472222225</c:v>
                </c:pt>
                <c:pt idx="304">
                  <c:v>45155.783518518518</c:v>
                </c:pt>
                <c:pt idx="305">
                  <c:v>45155.783564814818</c:v>
                </c:pt>
                <c:pt idx="306">
                  <c:v>45155.78361111111</c:v>
                </c:pt>
                <c:pt idx="307">
                  <c:v>45155.78365740741</c:v>
                </c:pt>
                <c:pt idx="308">
                  <c:v>45155.783703703702</c:v>
                </c:pt>
                <c:pt idx="309">
                  <c:v>45155.783750000002</c:v>
                </c:pt>
                <c:pt idx="310">
                  <c:v>45155.783796296295</c:v>
                </c:pt>
                <c:pt idx="311">
                  <c:v>45155.783842592595</c:v>
                </c:pt>
                <c:pt idx="312">
                  <c:v>45155.783888888887</c:v>
                </c:pt>
                <c:pt idx="313">
                  <c:v>45155.783935185187</c:v>
                </c:pt>
                <c:pt idx="314">
                  <c:v>45155.78398148148</c:v>
                </c:pt>
                <c:pt idx="315">
                  <c:v>45155.78402777778</c:v>
                </c:pt>
                <c:pt idx="316">
                  <c:v>45155.784074074072</c:v>
                </c:pt>
                <c:pt idx="317">
                  <c:v>45155.784120370372</c:v>
                </c:pt>
                <c:pt idx="318">
                  <c:v>45155.784166666665</c:v>
                </c:pt>
                <c:pt idx="319">
                  <c:v>45155.784212962964</c:v>
                </c:pt>
                <c:pt idx="320">
                  <c:v>45155.784259259257</c:v>
                </c:pt>
                <c:pt idx="321">
                  <c:v>45155.784305555557</c:v>
                </c:pt>
                <c:pt idx="322">
                  <c:v>45155.784351851849</c:v>
                </c:pt>
                <c:pt idx="323">
                  <c:v>45155.784398148149</c:v>
                </c:pt>
                <c:pt idx="324">
                  <c:v>45155.784444444442</c:v>
                </c:pt>
                <c:pt idx="325">
                  <c:v>45155.784490740742</c:v>
                </c:pt>
                <c:pt idx="326">
                  <c:v>45155.784537037034</c:v>
                </c:pt>
                <c:pt idx="327">
                  <c:v>45155.784583333334</c:v>
                </c:pt>
                <c:pt idx="328">
                  <c:v>45155.784629629627</c:v>
                </c:pt>
                <c:pt idx="329">
                  <c:v>45155.784675925926</c:v>
                </c:pt>
                <c:pt idx="330">
                  <c:v>45155.784722222219</c:v>
                </c:pt>
                <c:pt idx="331">
                  <c:v>45155.784768518519</c:v>
                </c:pt>
                <c:pt idx="332">
                  <c:v>45155.784814814811</c:v>
                </c:pt>
                <c:pt idx="333">
                  <c:v>45155.784861111111</c:v>
                </c:pt>
                <c:pt idx="334">
                  <c:v>45155.784907407404</c:v>
                </c:pt>
                <c:pt idx="335">
                  <c:v>45155.784953703704</c:v>
                </c:pt>
                <c:pt idx="336">
                  <c:v>45155.785000000003</c:v>
                </c:pt>
                <c:pt idx="337">
                  <c:v>45155.785046296296</c:v>
                </c:pt>
                <c:pt idx="338">
                  <c:v>45155.785092592596</c:v>
                </c:pt>
                <c:pt idx="339">
                  <c:v>45155.785138888888</c:v>
                </c:pt>
                <c:pt idx="340">
                  <c:v>45155.785185185188</c:v>
                </c:pt>
                <c:pt idx="341">
                  <c:v>45155.785231481481</c:v>
                </c:pt>
                <c:pt idx="342">
                  <c:v>45155.785277777781</c:v>
                </c:pt>
                <c:pt idx="343">
                  <c:v>45155.785324074073</c:v>
                </c:pt>
                <c:pt idx="344">
                  <c:v>45155.785370370373</c:v>
                </c:pt>
                <c:pt idx="345">
                  <c:v>45155.785416666666</c:v>
                </c:pt>
                <c:pt idx="346">
                  <c:v>45155.785462962966</c:v>
                </c:pt>
                <c:pt idx="347">
                  <c:v>45155.785509259258</c:v>
                </c:pt>
                <c:pt idx="348">
                  <c:v>45155.785555555558</c:v>
                </c:pt>
                <c:pt idx="349">
                  <c:v>45155.785601851851</c:v>
                </c:pt>
                <c:pt idx="350">
                  <c:v>45155.78564814815</c:v>
                </c:pt>
                <c:pt idx="351">
                  <c:v>45155.785694444443</c:v>
                </c:pt>
                <c:pt idx="352">
                  <c:v>45155.785740740743</c:v>
                </c:pt>
                <c:pt idx="353">
                  <c:v>45155.785787037035</c:v>
                </c:pt>
                <c:pt idx="354">
                  <c:v>45155.785833333335</c:v>
                </c:pt>
                <c:pt idx="355">
                  <c:v>45155.785879629628</c:v>
                </c:pt>
                <c:pt idx="356">
                  <c:v>45155.785925925928</c:v>
                </c:pt>
                <c:pt idx="357">
                  <c:v>45155.78597222222</c:v>
                </c:pt>
                <c:pt idx="358">
                  <c:v>45155.78601851852</c:v>
                </c:pt>
                <c:pt idx="359">
                  <c:v>45155.786064814813</c:v>
                </c:pt>
                <c:pt idx="360">
                  <c:v>45155.786111111112</c:v>
                </c:pt>
                <c:pt idx="361">
                  <c:v>45155.786157407405</c:v>
                </c:pt>
                <c:pt idx="362">
                  <c:v>45155.786203703705</c:v>
                </c:pt>
                <c:pt idx="363">
                  <c:v>45155.786249999997</c:v>
                </c:pt>
                <c:pt idx="364">
                  <c:v>45155.786296296297</c:v>
                </c:pt>
                <c:pt idx="365">
                  <c:v>45155.78634259259</c:v>
                </c:pt>
                <c:pt idx="366">
                  <c:v>45155.78638888889</c:v>
                </c:pt>
                <c:pt idx="367">
                  <c:v>45155.786435185182</c:v>
                </c:pt>
                <c:pt idx="368">
                  <c:v>45155.786481481482</c:v>
                </c:pt>
                <c:pt idx="369">
                  <c:v>45155.786527777775</c:v>
                </c:pt>
                <c:pt idx="370">
                  <c:v>45155.786574074074</c:v>
                </c:pt>
                <c:pt idx="371">
                  <c:v>45155.786620370367</c:v>
                </c:pt>
                <c:pt idx="372">
                  <c:v>45155.786666666667</c:v>
                </c:pt>
                <c:pt idx="373">
                  <c:v>45155.786712962959</c:v>
                </c:pt>
                <c:pt idx="374">
                  <c:v>45155.786759259259</c:v>
                </c:pt>
                <c:pt idx="375">
                  <c:v>45155.786805555559</c:v>
                </c:pt>
                <c:pt idx="376">
                  <c:v>45155.786851851852</c:v>
                </c:pt>
                <c:pt idx="377">
                  <c:v>45155.786898148152</c:v>
                </c:pt>
                <c:pt idx="378">
                  <c:v>45155.786944444444</c:v>
                </c:pt>
                <c:pt idx="379">
                  <c:v>45155.786990740744</c:v>
                </c:pt>
                <c:pt idx="380">
                  <c:v>45155.787037037036</c:v>
                </c:pt>
                <c:pt idx="381">
                  <c:v>45155.787083333336</c:v>
                </c:pt>
                <c:pt idx="382">
                  <c:v>45155.787129629629</c:v>
                </c:pt>
                <c:pt idx="383">
                  <c:v>45155.787175925929</c:v>
                </c:pt>
                <c:pt idx="384">
                  <c:v>45155.787222222221</c:v>
                </c:pt>
                <c:pt idx="385">
                  <c:v>45155.787268518521</c:v>
                </c:pt>
                <c:pt idx="386">
                  <c:v>45155.787314814814</c:v>
                </c:pt>
                <c:pt idx="387">
                  <c:v>45155.787361111114</c:v>
                </c:pt>
                <c:pt idx="388">
                  <c:v>45155.787407407406</c:v>
                </c:pt>
                <c:pt idx="389">
                  <c:v>45155.787453703706</c:v>
                </c:pt>
                <c:pt idx="390">
                  <c:v>45155.787499999999</c:v>
                </c:pt>
                <c:pt idx="391">
                  <c:v>45155.787546296298</c:v>
                </c:pt>
                <c:pt idx="392">
                  <c:v>45155.787592592591</c:v>
                </c:pt>
                <c:pt idx="393">
                  <c:v>45155.787638888891</c:v>
                </c:pt>
                <c:pt idx="394">
                  <c:v>45155.787685185183</c:v>
                </c:pt>
                <c:pt idx="395">
                  <c:v>45155.787731481483</c:v>
                </c:pt>
                <c:pt idx="396">
                  <c:v>45155.787777777776</c:v>
                </c:pt>
                <c:pt idx="397">
                  <c:v>45155.787824074076</c:v>
                </c:pt>
                <c:pt idx="398">
                  <c:v>45155.787870370368</c:v>
                </c:pt>
                <c:pt idx="399">
                  <c:v>45155.787916666668</c:v>
                </c:pt>
                <c:pt idx="400">
                  <c:v>45155.787962962961</c:v>
                </c:pt>
                <c:pt idx="401">
                  <c:v>45155.78800925926</c:v>
                </c:pt>
                <c:pt idx="402">
                  <c:v>45155.788055555553</c:v>
                </c:pt>
                <c:pt idx="403">
                  <c:v>45155.788101851853</c:v>
                </c:pt>
                <c:pt idx="404">
                  <c:v>45155.788148148145</c:v>
                </c:pt>
                <c:pt idx="405">
                  <c:v>45155.788194444445</c:v>
                </c:pt>
                <c:pt idx="406">
                  <c:v>45155.788240740738</c:v>
                </c:pt>
                <c:pt idx="407">
                  <c:v>45155.788287037038</c:v>
                </c:pt>
                <c:pt idx="408">
                  <c:v>45155.78833333333</c:v>
                </c:pt>
                <c:pt idx="409">
                  <c:v>45155.78837962963</c:v>
                </c:pt>
                <c:pt idx="410">
                  <c:v>45155.788425925923</c:v>
                </c:pt>
                <c:pt idx="411">
                  <c:v>45155.788472222222</c:v>
                </c:pt>
                <c:pt idx="412">
                  <c:v>45155.788518518515</c:v>
                </c:pt>
                <c:pt idx="413">
                  <c:v>45155.788564814815</c:v>
                </c:pt>
                <c:pt idx="414">
                  <c:v>45155.788611111115</c:v>
                </c:pt>
                <c:pt idx="415">
                  <c:v>45155.788657407407</c:v>
                </c:pt>
                <c:pt idx="416">
                  <c:v>45155.788703703707</c:v>
                </c:pt>
                <c:pt idx="417">
                  <c:v>45155.78875</c:v>
                </c:pt>
                <c:pt idx="418">
                  <c:v>45155.7887962963</c:v>
                </c:pt>
                <c:pt idx="419">
                  <c:v>45155.788842592592</c:v>
                </c:pt>
                <c:pt idx="420">
                  <c:v>45155.788888888892</c:v>
                </c:pt>
                <c:pt idx="421">
                  <c:v>45155.788935185185</c:v>
                </c:pt>
                <c:pt idx="422">
                  <c:v>45155.788981481484</c:v>
                </c:pt>
                <c:pt idx="423">
                  <c:v>45155.789027777777</c:v>
                </c:pt>
                <c:pt idx="424">
                  <c:v>45155.789074074077</c:v>
                </c:pt>
                <c:pt idx="425">
                  <c:v>45155.789120370369</c:v>
                </c:pt>
                <c:pt idx="426">
                  <c:v>45155.789166666669</c:v>
                </c:pt>
                <c:pt idx="427">
                  <c:v>45155.789212962962</c:v>
                </c:pt>
                <c:pt idx="428">
                  <c:v>45155.789259259262</c:v>
                </c:pt>
                <c:pt idx="429">
                  <c:v>45155.789305555554</c:v>
                </c:pt>
                <c:pt idx="430">
                  <c:v>45155.789351851854</c:v>
                </c:pt>
                <c:pt idx="431">
                  <c:v>45155.789398148147</c:v>
                </c:pt>
                <c:pt idx="432">
                  <c:v>45155.789444444446</c:v>
                </c:pt>
                <c:pt idx="433">
                  <c:v>45155.789490740739</c:v>
                </c:pt>
                <c:pt idx="434">
                  <c:v>45155.789537037039</c:v>
                </c:pt>
                <c:pt idx="435">
                  <c:v>45155.789583333331</c:v>
                </c:pt>
                <c:pt idx="436">
                  <c:v>45155.789629629631</c:v>
                </c:pt>
                <c:pt idx="437">
                  <c:v>45155.789675925924</c:v>
                </c:pt>
                <c:pt idx="438">
                  <c:v>45155.789722222224</c:v>
                </c:pt>
                <c:pt idx="439">
                  <c:v>45155.789768518516</c:v>
                </c:pt>
                <c:pt idx="440">
                  <c:v>45155.789814814816</c:v>
                </c:pt>
                <c:pt idx="441">
                  <c:v>45155.789861111109</c:v>
                </c:pt>
                <c:pt idx="442">
                  <c:v>45155.789907407408</c:v>
                </c:pt>
                <c:pt idx="443">
                  <c:v>45155.789953703701</c:v>
                </c:pt>
                <c:pt idx="444">
                  <c:v>45155.79</c:v>
                </c:pt>
                <c:pt idx="445">
                  <c:v>45155.790046296293</c:v>
                </c:pt>
                <c:pt idx="446">
                  <c:v>45155.790092592593</c:v>
                </c:pt>
                <c:pt idx="447">
                  <c:v>45155.790138888886</c:v>
                </c:pt>
                <c:pt idx="448">
                  <c:v>45155.790185185186</c:v>
                </c:pt>
                <c:pt idx="449">
                  <c:v>45155.790231481478</c:v>
                </c:pt>
                <c:pt idx="450">
                  <c:v>45155.790277777778</c:v>
                </c:pt>
                <c:pt idx="451">
                  <c:v>45155.790324074071</c:v>
                </c:pt>
                <c:pt idx="452">
                  <c:v>45155.790370370371</c:v>
                </c:pt>
                <c:pt idx="453">
                  <c:v>45155.790416666663</c:v>
                </c:pt>
                <c:pt idx="454">
                  <c:v>45155.790462962963</c:v>
                </c:pt>
                <c:pt idx="455">
                  <c:v>45155.790509259263</c:v>
                </c:pt>
                <c:pt idx="456">
                  <c:v>45155.790555555555</c:v>
                </c:pt>
                <c:pt idx="457">
                  <c:v>45155.790601851855</c:v>
                </c:pt>
                <c:pt idx="458">
                  <c:v>45155.790648148148</c:v>
                </c:pt>
                <c:pt idx="459">
                  <c:v>45155.790694444448</c:v>
                </c:pt>
                <c:pt idx="460">
                  <c:v>45155.79074074074</c:v>
                </c:pt>
                <c:pt idx="461">
                  <c:v>45155.79078703704</c:v>
                </c:pt>
                <c:pt idx="462">
                  <c:v>45155.790833333333</c:v>
                </c:pt>
                <c:pt idx="463">
                  <c:v>45155.790879629632</c:v>
                </c:pt>
                <c:pt idx="464">
                  <c:v>45155.790925925925</c:v>
                </c:pt>
                <c:pt idx="465">
                  <c:v>45155.790972222225</c:v>
                </c:pt>
                <c:pt idx="466">
                  <c:v>45155.791018518517</c:v>
                </c:pt>
                <c:pt idx="467">
                  <c:v>45155.791064814817</c:v>
                </c:pt>
                <c:pt idx="468">
                  <c:v>45155.79111111111</c:v>
                </c:pt>
                <c:pt idx="469">
                  <c:v>45155.79115740741</c:v>
                </c:pt>
                <c:pt idx="470">
                  <c:v>45155.791203703702</c:v>
                </c:pt>
                <c:pt idx="471">
                  <c:v>45155.791250000002</c:v>
                </c:pt>
                <c:pt idx="472">
                  <c:v>45155.791296296295</c:v>
                </c:pt>
                <c:pt idx="473">
                  <c:v>45155.791342592594</c:v>
                </c:pt>
                <c:pt idx="474">
                  <c:v>45155.791388888887</c:v>
                </c:pt>
                <c:pt idx="475">
                  <c:v>45155.791435185187</c:v>
                </c:pt>
                <c:pt idx="476">
                  <c:v>45155.791481481479</c:v>
                </c:pt>
                <c:pt idx="477">
                  <c:v>45155.791527777779</c:v>
                </c:pt>
                <c:pt idx="478">
                  <c:v>45155.791574074072</c:v>
                </c:pt>
                <c:pt idx="479">
                  <c:v>45155.791620370372</c:v>
                </c:pt>
                <c:pt idx="480">
                  <c:v>45155.791666666664</c:v>
                </c:pt>
                <c:pt idx="481">
                  <c:v>45155.791712962964</c:v>
                </c:pt>
                <c:pt idx="482">
                  <c:v>45155.791759259257</c:v>
                </c:pt>
                <c:pt idx="483">
                  <c:v>45155.791805555556</c:v>
                </c:pt>
                <c:pt idx="484">
                  <c:v>45155.791851851849</c:v>
                </c:pt>
                <c:pt idx="485">
                  <c:v>45155.791898148149</c:v>
                </c:pt>
                <c:pt idx="486">
                  <c:v>45155.791944444441</c:v>
                </c:pt>
                <c:pt idx="487">
                  <c:v>45155.791990740741</c:v>
                </c:pt>
                <c:pt idx="488">
                  <c:v>45155.792037037034</c:v>
                </c:pt>
                <c:pt idx="489">
                  <c:v>45155.792083333334</c:v>
                </c:pt>
                <c:pt idx="490">
                  <c:v>45155.792129629626</c:v>
                </c:pt>
                <c:pt idx="491">
                  <c:v>45155.792175925926</c:v>
                </c:pt>
                <c:pt idx="492">
                  <c:v>45155.792222222219</c:v>
                </c:pt>
                <c:pt idx="493">
                  <c:v>45155.792268518519</c:v>
                </c:pt>
                <c:pt idx="494">
                  <c:v>45155.792314814818</c:v>
                </c:pt>
                <c:pt idx="495">
                  <c:v>45155.792361111111</c:v>
                </c:pt>
                <c:pt idx="496">
                  <c:v>45155.792407407411</c:v>
                </c:pt>
                <c:pt idx="497">
                  <c:v>45155.792453703703</c:v>
                </c:pt>
                <c:pt idx="498">
                  <c:v>45155.792500000003</c:v>
                </c:pt>
                <c:pt idx="499">
                  <c:v>45155.792546296296</c:v>
                </c:pt>
                <c:pt idx="500">
                  <c:v>45155.792592592596</c:v>
                </c:pt>
                <c:pt idx="501">
                  <c:v>45155.792638888888</c:v>
                </c:pt>
                <c:pt idx="502">
                  <c:v>45155.792685185188</c:v>
                </c:pt>
                <c:pt idx="503">
                  <c:v>45155.792731481481</c:v>
                </c:pt>
                <c:pt idx="504">
                  <c:v>45155.79277777778</c:v>
                </c:pt>
                <c:pt idx="505">
                  <c:v>45155.792824074073</c:v>
                </c:pt>
                <c:pt idx="506">
                  <c:v>45155.792870370373</c:v>
                </c:pt>
                <c:pt idx="507">
                  <c:v>45155.792916666665</c:v>
                </c:pt>
                <c:pt idx="508">
                  <c:v>45155.792962962965</c:v>
                </c:pt>
                <c:pt idx="509">
                  <c:v>45155.793009259258</c:v>
                </c:pt>
                <c:pt idx="510">
                  <c:v>45155.793055555558</c:v>
                </c:pt>
                <c:pt idx="511">
                  <c:v>45155.79310185185</c:v>
                </c:pt>
                <c:pt idx="512">
                  <c:v>45155.79314814815</c:v>
                </c:pt>
                <c:pt idx="513">
                  <c:v>45155.793194444443</c:v>
                </c:pt>
                <c:pt idx="514">
                  <c:v>45155.793240740742</c:v>
                </c:pt>
                <c:pt idx="515">
                  <c:v>45155.793287037035</c:v>
                </c:pt>
                <c:pt idx="516">
                  <c:v>45155.793333333335</c:v>
                </c:pt>
                <c:pt idx="517">
                  <c:v>45155.793379629627</c:v>
                </c:pt>
                <c:pt idx="518">
                  <c:v>45155.793425925927</c:v>
                </c:pt>
                <c:pt idx="519">
                  <c:v>45155.79347222222</c:v>
                </c:pt>
                <c:pt idx="520">
                  <c:v>45155.79351851852</c:v>
                </c:pt>
                <c:pt idx="521">
                  <c:v>45155.793564814812</c:v>
                </c:pt>
                <c:pt idx="522">
                  <c:v>45155.793611111112</c:v>
                </c:pt>
                <c:pt idx="523">
                  <c:v>45155.793657407405</c:v>
                </c:pt>
                <c:pt idx="524">
                  <c:v>45155.793703703705</c:v>
                </c:pt>
                <c:pt idx="525">
                  <c:v>45155.793749999997</c:v>
                </c:pt>
                <c:pt idx="526">
                  <c:v>45155.793796296297</c:v>
                </c:pt>
                <c:pt idx="527">
                  <c:v>45155.793842592589</c:v>
                </c:pt>
                <c:pt idx="528">
                  <c:v>45155.793888888889</c:v>
                </c:pt>
                <c:pt idx="529">
                  <c:v>45155.793935185182</c:v>
                </c:pt>
                <c:pt idx="530">
                  <c:v>45155.793981481482</c:v>
                </c:pt>
                <c:pt idx="531">
                  <c:v>45155.794027777774</c:v>
                </c:pt>
                <c:pt idx="532">
                  <c:v>45155.794074074074</c:v>
                </c:pt>
                <c:pt idx="533">
                  <c:v>45155.794120370374</c:v>
                </c:pt>
                <c:pt idx="534">
                  <c:v>45155.794166666667</c:v>
                </c:pt>
                <c:pt idx="535">
                  <c:v>45155.794212962966</c:v>
                </c:pt>
                <c:pt idx="536">
                  <c:v>45155.794259259259</c:v>
                </c:pt>
                <c:pt idx="537">
                  <c:v>45155.794305555559</c:v>
                </c:pt>
                <c:pt idx="538">
                  <c:v>45155.794351851851</c:v>
                </c:pt>
                <c:pt idx="539">
                  <c:v>45155.794398148151</c:v>
                </c:pt>
                <c:pt idx="540">
                  <c:v>45155.794444444444</c:v>
                </c:pt>
                <c:pt idx="541">
                  <c:v>45155.794490740744</c:v>
                </c:pt>
                <c:pt idx="542">
                  <c:v>45155.794537037036</c:v>
                </c:pt>
                <c:pt idx="543">
                  <c:v>45155.794583333336</c:v>
                </c:pt>
                <c:pt idx="544">
                  <c:v>45155.794629629629</c:v>
                </c:pt>
                <c:pt idx="545">
                  <c:v>45155.794675925928</c:v>
                </c:pt>
                <c:pt idx="546">
                  <c:v>45155.794722222221</c:v>
                </c:pt>
                <c:pt idx="547">
                  <c:v>45155.794768518521</c:v>
                </c:pt>
                <c:pt idx="548">
                  <c:v>45155.794814814813</c:v>
                </c:pt>
                <c:pt idx="549">
                  <c:v>45155.794861111113</c:v>
                </c:pt>
                <c:pt idx="550">
                  <c:v>45155.794907407406</c:v>
                </c:pt>
                <c:pt idx="551">
                  <c:v>45155.794953703706</c:v>
                </c:pt>
                <c:pt idx="552">
                  <c:v>45155.794999999998</c:v>
                </c:pt>
                <c:pt idx="553">
                  <c:v>45155.795046296298</c:v>
                </c:pt>
                <c:pt idx="554">
                  <c:v>45155.795092592591</c:v>
                </c:pt>
                <c:pt idx="555">
                  <c:v>45155.795138888891</c:v>
                </c:pt>
                <c:pt idx="556">
                  <c:v>45155.795185185183</c:v>
                </c:pt>
                <c:pt idx="557">
                  <c:v>45155.795231481483</c:v>
                </c:pt>
                <c:pt idx="558">
                  <c:v>45155.795277777775</c:v>
                </c:pt>
                <c:pt idx="559">
                  <c:v>45155.795324074075</c:v>
                </c:pt>
                <c:pt idx="560">
                  <c:v>45155.795370370368</c:v>
                </c:pt>
                <c:pt idx="561">
                  <c:v>45155.795416666668</c:v>
                </c:pt>
                <c:pt idx="562">
                  <c:v>45155.79546296296</c:v>
                </c:pt>
                <c:pt idx="563">
                  <c:v>45155.79550925926</c:v>
                </c:pt>
                <c:pt idx="564">
                  <c:v>45155.795555555553</c:v>
                </c:pt>
                <c:pt idx="565">
                  <c:v>45155.795601851853</c:v>
                </c:pt>
                <c:pt idx="566">
                  <c:v>45155.795648148145</c:v>
                </c:pt>
                <c:pt idx="567">
                  <c:v>45155.795694444445</c:v>
                </c:pt>
                <c:pt idx="568">
                  <c:v>45155.795740740738</c:v>
                </c:pt>
                <c:pt idx="569">
                  <c:v>45155.795787037037</c:v>
                </c:pt>
                <c:pt idx="570">
                  <c:v>45155.79583333333</c:v>
                </c:pt>
                <c:pt idx="571">
                  <c:v>45155.79587962963</c:v>
                </c:pt>
                <c:pt idx="572">
                  <c:v>45155.795925925922</c:v>
                </c:pt>
                <c:pt idx="573">
                  <c:v>45155.795972222222</c:v>
                </c:pt>
                <c:pt idx="574">
                  <c:v>45155.796018518522</c:v>
                </c:pt>
                <c:pt idx="575">
                  <c:v>45155.796064814815</c:v>
                </c:pt>
                <c:pt idx="576">
                  <c:v>45155.796111111114</c:v>
                </c:pt>
                <c:pt idx="577">
                  <c:v>45155.796157407407</c:v>
                </c:pt>
                <c:pt idx="578">
                  <c:v>45155.796203703707</c:v>
                </c:pt>
                <c:pt idx="579">
                  <c:v>45155.796249999999</c:v>
                </c:pt>
                <c:pt idx="580">
                  <c:v>45155.796296296299</c:v>
                </c:pt>
                <c:pt idx="581">
                  <c:v>45155.796342592592</c:v>
                </c:pt>
                <c:pt idx="582">
                  <c:v>45155.796388888892</c:v>
                </c:pt>
                <c:pt idx="583">
                  <c:v>45155.796435185184</c:v>
                </c:pt>
                <c:pt idx="584">
                  <c:v>45155.796481481484</c:v>
                </c:pt>
                <c:pt idx="585">
                  <c:v>45155.796527777777</c:v>
                </c:pt>
                <c:pt idx="586">
                  <c:v>45155.796574074076</c:v>
                </c:pt>
                <c:pt idx="587">
                  <c:v>45155.796620370369</c:v>
                </c:pt>
                <c:pt idx="588">
                  <c:v>45155.796666666669</c:v>
                </c:pt>
                <c:pt idx="589">
                  <c:v>45155.796712962961</c:v>
                </c:pt>
                <c:pt idx="590">
                  <c:v>45155.796759259261</c:v>
                </c:pt>
                <c:pt idx="591">
                  <c:v>45155.796805555554</c:v>
                </c:pt>
                <c:pt idx="592">
                  <c:v>45155.796851851854</c:v>
                </c:pt>
                <c:pt idx="593">
                  <c:v>45155.796898148146</c:v>
                </c:pt>
                <c:pt idx="594">
                  <c:v>45155.796944444446</c:v>
                </c:pt>
                <c:pt idx="595">
                  <c:v>45155.796990740739</c:v>
                </c:pt>
                <c:pt idx="596">
                  <c:v>45155.797037037039</c:v>
                </c:pt>
                <c:pt idx="597">
                  <c:v>45155.797083333331</c:v>
                </c:pt>
                <c:pt idx="598">
                  <c:v>45155.797129629631</c:v>
                </c:pt>
                <c:pt idx="599">
                  <c:v>45155.797175925924</c:v>
                </c:pt>
                <c:pt idx="600">
                  <c:v>45155.797222222223</c:v>
                </c:pt>
                <c:pt idx="601">
                  <c:v>45155.797268518516</c:v>
                </c:pt>
                <c:pt idx="602">
                  <c:v>45155.797314814816</c:v>
                </c:pt>
                <c:pt idx="603">
                  <c:v>45155.797361111108</c:v>
                </c:pt>
                <c:pt idx="604">
                  <c:v>45155.797407407408</c:v>
                </c:pt>
                <c:pt idx="605">
                  <c:v>45155.797453703701</c:v>
                </c:pt>
                <c:pt idx="606">
                  <c:v>45155.797500000001</c:v>
                </c:pt>
                <c:pt idx="607">
                  <c:v>45155.797546296293</c:v>
                </c:pt>
                <c:pt idx="608">
                  <c:v>45155.797592592593</c:v>
                </c:pt>
                <c:pt idx="609">
                  <c:v>45155.797638888886</c:v>
                </c:pt>
                <c:pt idx="610">
                  <c:v>45155.797685185185</c:v>
                </c:pt>
                <c:pt idx="611">
                  <c:v>45155.797731481478</c:v>
                </c:pt>
                <c:pt idx="612">
                  <c:v>45155.797777777778</c:v>
                </c:pt>
                <c:pt idx="613">
                  <c:v>45155.797824074078</c:v>
                </c:pt>
                <c:pt idx="614">
                  <c:v>45155.79787037037</c:v>
                </c:pt>
                <c:pt idx="615">
                  <c:v>45155.79791666667</c:v>
                </c:pt>
                <c:pt idx="616">
                  <c:v>45155.797962962963</c:v>
                </c:pt>
                <c:pt idx="617">
                  <c:v>45155.798009259262</c:v>
                </c:pt>
                <c:pt idx="618">
                  <c:v>45155.798055555555</c:v>
                </c:pt>
                <c:pt idx="619">
                  <c:v>45155.798101851855</c:v>
                </c:pt>
                <c:pt idx="620">
                  <c:v>45155.798148148147</c:v>
                </c:pt>
                <c:pt idx="621">
                  <c:v>45155.798194444447</c:v>
                </c:pt>
                <c:pt idx="622">
                  <c:v>45155.79824074074</c:v>
                </c:pt>
                <c:pt idx="623">
                  <c:v>45155.79828703704</c:v>
                </c:pt>
                <c:pt idx="624">
                  <c:v>45155.798333333332</c:v>
                </c:pt>
                <c:pt idx="625">
                  <c:v>45155.798379629632</c:v>
                </c:pt>
                <c:pt idx="626">
                  <c:v>45155.798425925925</c:v>
                </c:pt>
                <c:pt idx="627">
                  <c:v>45155.798472222225</c:v>
                </c:pt>
                <c:pt idx="628">
                  <c:v>45155.798518518517</c:v>
                </c:pt>
                <c:pt idx="629">
                  <c:v>45155.798564814817</c:v>
                </c:pt>
                <c:pt idx="630">
                  <c:v>45155.798611111109</c:v>
                </c:pt>
                <c:pt idx="631">
                  <c:v>45155.798657407409</c:v>
                </c:pt>
                <c:pt idx="632">
                  <c:v>45155.798703703702</c:v>
                </c:pt>
                <c:pt idx="633">
                  <c:v>45155.798750000002</c:v>
                </c:pt>
                <c:pt idx="634">
                  <c:v>45155.798796296294</c:v>
                </c:pt>
                <c:pt idx="635">
                  <c:v>45155.798842592594</c:v>
                </c:pt>
                <c:pt idx="636">
                  <c:v>45155.798888888887</c:v>
                </c:pt>
                <c:pt idx="637">
                  <c:v>45155.798935185187</c:v>
                </c:pt>
                <c:pt idx="638">
                  <c:v>45155.798981481479</c:v>
                </c:pt>
                <c:pt idx="639">
                  <c:v>45155.799027777779</c:v>
                </c:pt>
                <c:pt idx="640">
                  <c:v>45155.799074074072</c:v>
                </c:pt>
                <c:pt idx="641">
                  <c:v>45155.799120370371</c:v>
                </c:pt>
                <c:pt idx="642">
                  <c:v>45155.799166666664</c:v>
                </c:pt>
                <c:pt idx="643">
                  <c:v>45155.799212962964</c:v>
                </c:pt>
                <c:pt idx="644">
                  <c:v>45155.799259259256</c:v>
                </c:pt>
                <c:pt idx="645">
                  <c:v>45155.799305555556</c:v>
                </c:pt>
                <c:pt idx="646">
                  <c:v>45155.799351851849</c:v>
                </c:pt>
                <c:pt idx="647">
                  <c:v>45155.799398148149</c:v>
                </c:pt>
                <c:pt idx="648">
                  <c:v>45155.799444444441</c:v>
                </c:pt>
                <c:pt idx="649">
                  <c:v>45155.799490740741</c:v>
                </c:pt>
                <c:pt idx="650">
                  <c:v>45155.799537037034</c:v>
                </c:pt>
                <c:pt idx="651">
                  <c:v>45155.799583333333</c:v>
                </c:pt>
                <c:pt idx="652">
                  <c:v>45155.799629629626</c:v>
                </c:pt>
                <c:pt idx="653">
                  <c:v>45155.799675925926</c:v>
                </c:pt>
                <c:pt idx="654">
                  <c:v>45155.799722222226</c:v>
                </c:pt>
                <c:pt idx="655">
                  <c:v>45155.799768518518</c:v>
                </c:pt>
                <c:pt idx="656">
                  <c:v>45155.799814814818</c:v>
                </c:pt>
                <c:pt idx="657">
                  <c:v>45155.799861111111</c:v>
                </c:pt>
                <c:pt idx="658">
                  <c:v>45155.799907407411</c:v>
                </c:pt>
                <c:pt idx="659">
                  <c:v>45155.799953703703</c:v>
                </c:pt>
                <c:pt idx="660">
                  <c:v>45155.8</c:v>
                </c:pt>
                <c:pt idx="661">
                  <c:v>45155.800046296295</c:v>
                </c:pt>
                <c:pt idx="662">
                  <c:v>45155.800092592595</c:v>
                </c:pt>
                <c:pt idx="663">
                  <c:v>45155.800138888888</c:v>
                </c:pt>
                <c:pt idx="664">
                  <c:v>45155.800185185188</c:v>
                </c:pt>
                <c:pt idx="665">
                  <c:v>45155.80023148148</c:v>
                </c:pt>
                <c:pt idx="666">
                  <c:v>45155.80027777778</c:v>
                </c:pt>
                <c:pt idx="667">
                  <c:v>45155.800324074073</c:v>
                </c:pt>
                <c:pt idx="668">
                  <c:v>45155.800370370373</c:v>
                </c:pt>
                <c:pt idx="669">
                  <c:v>45155.800416666665</c:v>
                </c:pt>
                <c:pt idx="670">
                  <c:v>45155.800462962965</c:v>
                </c:pt>
                <c:pt idx="671">
                  <c:v>45155.800509259258</c:v>
                </c:pt>
                <c:pt idx="672">
                  <c:v>45155.800555555557</c:v>
                </c:pt>
                <c:pt idx="673">
                  <c:v>45155.80060185185</c:v>
                </c:pt>
                <c:pt idx="674">
                  <c:v>45155.80064814815</c:v>
                </c:pt>
                <c:pt idx="675">
                  <c:v>45155.800694444442</c:v>
                </c:pt>
                <c:pt idx="676">
                  <c:v>45155.800740740742</c:v>
                </c:pt>
                <c:pt idx="677">
                  <c:v>45155.800787037035</c:v>
                </c:pt>
                <c:pt idx="678">
                  <c:v>45155.800833333335</c:v>
                </c:pt>
                <c:pt idx="679">
                  <c:v>45155.800879629627</c:v>
                </c:pt>
                <c:pt idx="680">
                  <c:v>45155.800925925927</c:v>
                </c:pt>
                <c:pt idx="681">
                  <c:v>45155.80097222222</c:v>
                </c:pt>
                <c:pt idx="682">
                  <c:v>45155.801018518519</c:v>
                </c:pt>
                <c:pt idx="683">
                  <c:v>45155.801064814812</c:v>
                </c:pt>
                <c:pt idx="684">
                  <c:v>45155.801111111112</c:v>
                </c:pt>
                <c:pt idx="685">
                  <c:v>45155.801157407404</c:v>
                </c:pt>
                <c:pt idx="686">
                  <c:v>45155.801203703704</c:v>
                </c:pt>
                <c:pt idx="687">
                  <c:v>45155.801249999997</c:v>
                </c:pt>
                <c:pt idx="688">
                  <c:v>45155.801296296297</c:v>
                </c:pt>
                <c:pt idx="689">
                  <c:v>45155.801342592589</c:v>
                </c:pt>
                <c:pt idx="690">
                  <c:v>45155.801388888889</c:v>
                </c:pt>
                <c:pt idx="691">
                  <c:v>45155.801435185182</c:v>
                </c:pt>
                <c:pt idx="692">
                  <c:v>45155.801481481481</c:v>
                </c:pt>
                <c:pt idx="693">
                  <c:v>45155.801527777781</c:v>
                </c:pt>
                <c:pt idx="694">
                  <c:v>45155.801574074074</c:v>
                </c:pt>
                <c:pt idx="695">
                  <c:v>45155.801620370374</c:v>
                </c:pt>
                <c:pt idx="696">
                  <c:v>45155.801666666666</c:v>
                </c:pt>
                <c:pt idx="697">
                  <c:v>45155.801712962966</c:v>
                </c:pt>
                <c:pt idx="698">
                  <c:v>45155.801759259259</c:v>
                </c:pt>
                <c:pt idx="699">
                  <c:v>45155.801805555559</c:v>
                </c:pt>
                <c:pt idx="700">
                  <c:v>45155.801851851851</c:v>
                </c:pt>
                <c:pt idx="701">
                  <c:v>45155.801898148151</c:v>
                </c:pt>
                <c:pt idx="702">
                  <c:v>45155.801944444444</c:v>
                </c:pt>
                <c:pt idx="703">
                  <c:v>45155.801990740743</c:v>
                </c:pt>
                <c:pt idx="704">
                  <c:v>45155.802037037036</c:v>
                </c:pt>
                <c:pt idx="705">
                  <c:v>45155.802083333336</c:v>
                </c:pt>
                <c:pt idx="706">
                  <c:v>45155.802129629628</c:v>
                </c:pt>
                <c:pt idx="707">
                  <c:v>45155.802175925928</c:v>
                </c:pt>
                <c:pt idx="708">
                  <c:v>45155.802222222221</c:v>
                </c:pt>
                <c:pt idx="709">
                  <c:v>45155.802268518521</c:v>
                </c:pt>
                <c:pt idx="710">
                  <c:v>45155.802314814813</c:v>
                </c:pt>
                <c:pt idx="711">
                  <c:v>45155.802361111113</c:v>
                </c:pt>
                <c:pt idx="712">
                  <c:v>45155.802407407406</c:v>
                </c:pt>
                <c:pt idx="713">
                  <c:v>45155.802453703705</c:v>
                </c:pt>
                <c:pt idx="714">
                  <c:v>45155.802499999998</c:v>
                </c:pt>
                <c:pt idx="715">
                  <c:v>45155.802546296298</c:v>
                </c:pt>
                <c:pt idx="716">
                  <c:v>45155.80259259259</c:v>
                </c:pt>
                <c:pt idx="717">
                  <c:v>45155.80263888889</c:v>
                </c:pt>
                <c:pt idx="718">
                  <c:v>45155.802685185183</c:v>
                </c:pt>
                <c:pt idx="719">
                  <c:v>45155.802731481483</c:v>
                </c:pt>
                <c:pt idx="720">
                  <c:v>45155.802777777775</c:v>
                </c:pt>
                <c:pt idx="721">
                  <c:v>45155.802824074075</c:v>
                </c:pt>
                <c:pt idx="722">
                  <c:v>45155.802870370368</c:v>
                </c:pt>
                <c:pt idx="723">
                  <c:v>45155.802916666667</c:v>
                </c:pt>
                <c:pt idx="724">
                  <c:v>45155.80296296296</c:v>
                </c:pt>
                <c:pt idx="725">
                  <c:v>45155.80300925926</c:v>
                </c:pt>
                <c:pt idx="726">
                  <c:v>45155.803055555552</c:v>
                </c:pt>
                <c:pt idx="727">
                  <c:v>45155.803101851852</c:v>
                </c:pt>
                <c:pt idx="728">
                  <c:v>45155.803148148145</c:v>
                </c:pt>
                <c:pt idx="729">
                  <c:v>45155.803194444445</c:v>
                </c:pt>
                <c:pt idx="730">
                  <c:v>45155.803240740737</c:v>
                </c:pt>
                <c:pt idx="731">
                  <c:v>45155.803287037037</c:v>
                </c:pt>
                <c:pt idx="732">
                  <c:v>45155.803333333337</c:v>
                </c:pt>
                <c:pt idx="733">
                  <c:v>45155.803379629629</c:v>
                </c:pt>
                <c:pt idx="734">
                  <c:v>45155.803425925929</c:v>
                </c:pt>
                <c:pt idx="735">
                  <c:v>45155.803472222222</c:v>
                </c:pt>
                <c:pt idx="736">
                  <c:v>45155.803518518522</c:v>
                </c:pt>
                <c:pt idx="737">
                  <c:v>45155.803564814814</c:v>
                </c:pt>
                <c:pt idx="738">
                  <c:v>45155.803611111114</c:v>
                </c:pt>
                <c:pt idx="739">
                  <c:v>45155.803657407407</c:v>
                </c:pt>
                <c:pt idx="740">
                  <c:v>45155.803703703707</c:v>
                </c:pt>
                <c:pt idx="741">
                  <c:v>45155.803749999999</c:v>
                </c:pt>
                <c:pt idx="742">
                  <c:v>45155.803796296299</c:v>
                </c:pt>
                <c:pt idx="743">
                  <c:v>45155.803842592592</c:v>
                </c:pt>
                <c:pt idx="744">
                  <c:v>45155.803888888891</c:v>
                </c:pt>
                <c:pt idx="745">
                  <c:v>45155.803935185184</c:v>
                </c:pt>
                <c:pt idx="746">
                  <c:v>45155.803981481484</c:v>
                </c:pt>
                <c:pt idx="747">
                  <c:v>45155.804027777776</c:v>
                </c:pt>
                <c:pt idx="748">
                  <c:v>45155.804074074076</c:v>
                </c:pt>
                <c:pt idx="749">
                  <c:v>45155.804120370369</c:v>
                </c:pt>
                <c:pt idx="750">
                  <c:v>45155.804166666669</c:v>
                </c:pt>
                <c:pt idx="751">
                  <c:v>45155.804212962961</c:v>
                </c:pt>
                <c:pt idx="752">
                  <c:v>45155.804259259261</c:v>
                </c:pt>
                <c:pt idx="753">
                  <c:v>45155.804305555554</c:v>
                </c:pt>
                <c:pt idx="754">
                  <c:v>45155.804351851853</c:v>
                </c:pt>
                <c:pt idx="755">
                  <c:v>45155.804398148146</c:v>
                </c:pt>
                <c:pt idx="756">
                  <c:v>45155.804444444446</c:v>
                </c:pt>
                <c:pt idx="757">
                  <c:v>45155.804490740738</c:v>
                </c:pt>
                <c:pt idx="758">
                  <c:v>45155.804537037038</c:v>
                </c:pt>
                <c:pt idx="759">
                  <c:v>45155.804583333331</c:v>
                </c:pt>
                <c:pt idx="760">
                  <c:v>45155.804629629631</c:v>
                </c:pt>
                <c:pt idx="761">
                  <c:v>45155.804675925923</c:v>
                </c:pt>
                <c:pt idx="762">
                  <c:v>45155.804722222223</c:v>
                </c:pt>
                <c:pt idx="763">
                  <c:v>45155.804768518516</c:v>
                </c:pt>
                <c:pt idx="764">
                  <c:v>45155.804814814815</c:v>
                </c:pt>
                <c:pt idx="765">
                  <c:v>45155.804861111108</c:v>
                </c:pt>
                <c:pt idx="766">
                  <c:v>45155.804907407408</c:v>
                </c:pt>
                <c:pt idx="767">
                  <c:v>45155.8049537037</c:v>
                </c:pt>
                <c:pt idx="768">
                  <c:v>45155.805</c:v>
                </c:pt>
                <c:pt idx="769">
                  <c:v>45155.805046296293</c:v>
                </c:pt>
                <c:pt idx="770">
                  <c:v>45155.805092592593</c:v>
                </c:pt>
                <c:pt idx="771">
                  <c:v>45155.805138888885</c:v>
                </c:pt>
                <c:pt idx="772">
                  <c:v>45155.805185185185</c:v>
                </c:pt>
                <c:pt idx="773">
                  <c:v>45155.805231481485</c:v>
                </c:pt>
                <c:pt idx="774">
                  <c:v>45155.805277777778</c:v>
                </c:pt>
                <c:pt idx="775">
                  <c:v>45155.805324074077</c:v>
                </c:pt>
                <c:pt idx="776">
                  <c:v>45155.80537037037</c:v>
                </c:pt>
                <c:pt idx="777">
                  <c:v>45155.80541666667</c:v>
                </c:pt>
                <c:pt idx="778">
                  <c:v>45155.805462962962</c:v>
                </c:pt>
                <c:pt idx="779">
                  <c:v>45155.805509259262</c:v>
                </c:pt>
                <c:pt idx="780">
                  <c:v>45155.805555555555</c:v>
                </c:pt>
                <c:pt idx="781">
                  <c:v>45155.805601851855</c:v>
                </c:pt>
                <c:pt idx="782">
                  <c:v>45155.805648148147</c:v>
                </c:pt>
                <c:pt idx="783">
                  <c:v>45155.805694444447</c:v>
                </c:pt>
                <c:pt idx="784">
                  <c:v>45155.80574074074</c:v>
                </c:pt>
                <c:pt idx="785">
                  <c:v>45155.805787037039</c:v>
                </c:pt>
                <c:pt idx="786">
                  <c:v>45155.805833333332</c:v>
                </c:pt>
                <c:pt idx="787">
                  <c:v>45155.805879629632</c:v>
                </c:pt>
                <c:pt idx="788">
                  <c:v>45155.805925925924</c:v>
                </c:pt>
                <c:pt idx="789">
                  <c:v>45155.805972222224</c:v>
                </c:pt>
                <c:pt idx="790">
                  <c:v>45155.806018518517</c:v>
                </c:pt>
                <c:pt idx="791">
                  <c:v>45155.806064814817</c:v>
                </c:pt>
                <c:pt idx="792">
                  <c:v>45155.806111111109</c:v>
                </c:pt>
                <c:pt idx="793">
                  <c:v>45155.806157407409</c:v>
                </c:pt>
                <c:pt idx="794">
                  <c:v>45155.806203703702</c:v>
                </c:pt>
                <c:pt idx="795">
                  <c:v>45155.806250000001</c:v>
                </c:pt>
                <c:pt idx="796">
                  <c:v>45155.806296296294</c:v>
                </c:pt>
                <c:pt idx="797">
                  <c:v>45155.806342592594</c:v>
                </c:pt>
                <c:pt idx="798">
                  <c:v>45155.806388888886</c:v>
                </c:pt>
                <c:pt idx="799">
                  <c:v>45155.806435185186</c:v>
                </c:pt>
                <c:pt idx="800">
                  <c:v>45155.806481481479</c:v>
                </c:pt>
                <c:pt idx="801">
                  <c:v>45155.806527777779</c:v>
                </c:pt>
                <c:pt idx="802">
                  <c:v>45155.806574074071</c:v>
                </c:pt>
                <c:pt idx="803">
                  <c:v>45155.806620370371</c:v>
                </c:pt>
                <c:pt idx="804">
                  <c:v>45155.806666666664</c:v>
                </c:pt>
                <c:pt idx="805">
                  <c:v>45155.806712962964</c:v>
                </c:pt>
                <c:pt idx="806">
                  <c:v>45155.806759259256</c:v>
                </c:pt>
                <c:pt idx="807">
                  <c:v>45155.806805555556</c:v>
                </c:pt>
                <c:pt idx="808">
                  <c:v>45155.806851851848</c:v>
                </c:pt>
                <c:pt idx="809">
                  <c:v>45155.806898148148</c:v>
                </c:pt>
                <c:pt idx="810">
                  <c:v>45155.806944444441</c:v>
                </c:pt>
                <c:pt idx="811">
                  <c:v>45155.806990740741</c:v>
                </c:pt>
                <c:pt idx="812">
                  <c:v>45155.807037037041</c:v>
                </c:pt>
                <c:pt idx="813">
                  <c:v>45155.807083333333</c:v>
                </c:pt>
                <c:pt idx="814">
                  <c:v>45155.807129629633</c:v>
                </c:pt>
                <c:pt idx="815">
                  <c:v>45155.807175925926</c:v>
                </c:pt>
                <c:pt idx="816">
                  <c:v>45155.807222222225</c:v>
                </c:pt>
                <c:pt idx="817">
                  <c:v>45155.807268518518</c:v>
                </c:pt>
                <c:pt idx="818">
                  <c:v>45155.807314814818</c:v>
                </c:pt>
                <c:pt idx="819">
                  <c:v>45155.80736111111</c:v>
                </c:pt>
                <c:pt idx="820">
                  <c:v>45155.80740740741</c:v>
                </c:pt>
                <c:pt idx="821">
                  <c:v>45155.807453703703</c:v>
                </c:pt>
                <c:pt idx="822">
                  <c:v>45155.807500000003</c:v>
                </c:pt>
                <c:pt idx="823">
                  <c:v>45155.807546296295</c:v>
                </c:pt>
                <c:pt idx="824">
                  <c:v>45155.807592592595</c:v>
                </c:pt>
                <c:pt idx="825">
                  <c:v>45155.807638888888</c:v>
                </c:pt>
                <c:pt idx="826">
                  <c:v>45155.807685185187</c:v>
                </c:pt>
                <c:pt idx="827">
                  <c:v>45155.80773148148</c:v>
                </c:pt>
                <c:pt idx="828">
                  <c:v>45155.80777777778</c:v>
                </c:pt>
                <c:pt idx="829">
                  <c:v>45155.807824074072</c:v>
                </c:pt>
                <c:pt idx="830">
                  <c:v>45155.807870370372</c:v>
                </c:pt>
                <c:pt idx="831">
                  <c:v>45155.807916666665</c:v>
                </c:pt>
                <c:pt idx="832">
                  <c:v>45155.807962962965</c:v>
                </c:pt>
                <c:pt idx="833">
                  <c:v>45155.808009259257</c:v>
                </c:pt>
                <c:pt idx="834">
                  <c:v>45155.808055555557</c:v>
                </c:pt>
                <c:pt idx="835">
                  <c:v>45155.80810185185</c:v>
                </c:pt>
                <c:pt idx="836">
                  <c:v>45155.808148148149</c:v>
                </c:pt>
                <c:pt idx="837">
                  <c:v>45155.808194444442</c:v>
                </c:pt>
                <c:pt idx="838">
                  <c:v>45155.808240740742</c:v>
                </c:pt>
                <c:pt idx="839">
                  <c:v>45155.808287037034</c:v>
                </c:pt>
                <c:pt idx="840">
                  <c:v>45155.808333333334</c:v>
                </c:pt>
                <c:pt idx="841">
                  <c:v>45155.808379629627</c:v>
                </c:pt>
                <c:pt idx="842">
                  <c:v>45155.808425925927</c:v>
                </c:pt>
                <c:pt idx="843">
                  <c:v>45155.808472222219</c:v>
                </c:pt>
                <c:pt idx="844">
                  <c:v>45155.808518518519</c:v>
                </c:pt>
                <c:pt idx="845">
                  <c:v>45155.808564814812</c:v>
                </c:pt>
                <c:pt idx="846">
                  <c:v>45155.808611111112</c:v>
                </c:pt>
                <c:pt idx="847">
                  <c:v>45155.808657407404</c:v>
                </c:pt>
                <c:pt idx="848">
                  <c:v>45155.808703703704</c:v>
                </c:pt>
                <c:pt idx="849">
                  <c:v>45155.808749999997</c:v>
                </c:pt>
                <c:pt idx="850">
                  <c:v>45155.808796296296</c:v>
                </c:pt>
                <c:pt idx="851">
                  <c:v>45155.808842592596</c:v>
                </c:pt>
                <c:pt idx="852">
                  <c:v>45155.808888888889</c:v>
                </c:pt>
                <c:pt idx="853">
                  <c:v>45155.808935185189</c:v>
                </c:pt>
                <c:pt idx="854">
                  <c:v>45155.808981481481</c:v>
                </c:pt>
                <c:pt idx="855">
                  <c:v>45155.809027777781</c:v>
                </c:pt>
                <c:pt idx="856">
                  <c:v>45155.809074074074</c:v>
                </c:pt>
                <c:pt idx="857">
                  <c:v>45155.809120370373</c:v>
                </c:pt>
                <c:pt idx="858">
                  <c:v>45155.809166666666</c:v>
                </c:pt>
                <c:pt idx="859">
                  <c:v>45155.809212962966</c:v>
                </c:pt>
                <c:pt idx="860">
                  <c:v>45155.809259259258</c:v>
                </c:pt>
                <c:pt idx="861">
                  <c:v>45155.809305555558</c:v>
                </c:pt>
                <c:pt idx="862">
                  <c:v>45155.809351851851</c:v>
                </c:pt>
                <c:pt idx="863">
                  <c:v>45155.809398148151</c:v>
                </c:pt>
                <c:pt idx="864">
                  <c:v>45155.809444444443</c:v>
                </c:pt>
                <c:pt idx="865">
                  <c:v>45155.809490740743</c:v>
                </c:pt>
                <c:pt idx="866">
                  <c:v>45155.809537037036</c:v>
                </c:pt>
                <c:pt idx="867">
                  <c:v>45155.809583333335</c:v>
                </c:pt>
                <c:pt idx="868">
                  <c:v>45155.809629629628</c:v>
                </c:pt>
                <c:pt idx="869">
                  <c:v>45155.809675925928</c:v>
                </c:pt>
                <c:pt idx="870">
                  <c:v>45155.80972222222</c:v>
                </c:pt>
                <c:pt idx="871">
                  <c:v>45155.80976851852</c:v>
                </c:pt>
                <c:pt idx="872">
                  <c:v>45155.809814814813</c:v>
                </c:pt>
                <c:pt idx="873">
                  <c:v>45155.809861111113</c:v>
                </c:pt>
                <c:pt idx="874">
                  <c:v>45155.809907407405</c:v>
                </c:pt>
                <c:pt idx="875">
                  <c:v>45155.809953703705</c:v>
                </c:pt>
                <c:pt idx="876">
                  <c:v>45155.81</c:v>
                </c:pt>
                <c:pt idx="877">
                  <c:v>45155.810046296298</c:v>
                </c:pt>
                <c:pt idx="878">
                  <c:v>45155.81009259259</c:v>
                </c:pt>
                <c:pt idx="879">
                  <c:v>45155.81013888889</c:v>
                </c:pt>
                <c:pt idx="880">
                  <c:v>45155.810185185182</c:v>
                </c:pt>
                <c:pt idx="881">
                  <c:v>45155.810231481482</c:v>
                </c:pt>
                <c:pt idx="882">
                  <c:v>45155.810277777775</c:v>
                </c:pt>
                <c:pt idx="883">
                  <c:v>45155.810324074075</c:v>
                </c:pt>
                <c:pt idx="884">
                  <c:v>45155.810370370367</c:v>
                </c:pt>
                <c:pt idx="885">
                  <c:v>45155.810416666667</c:v>
                </c:pt>
                <c:pt idx="886">
                  <c:v>45155.81046296296</c:v>
                </c:pt>
                <c:pt idx="887">
                  <c:v>45155.81050925926</c:v>
                </c:pt>
                <c:pt idx="888">
                  <c:v>45155.810555555552</c:v>
                </c:pt>
                <c:pt idx="889">
                  <c:v>45155.810601851852</c:v>
                </c:pt>
                <c:pt idx="890">
                  <c:v>45155.810648148145</c:v>
                </c:pt>
                <c:pt idx="891">
                  <c:v>45155.810694444444</c:v>
                </c:pt>
                <c:pt idx="892">
                  <c:v>45155.810740740744</c:v>
                </c:pt>
                <c:pt idx="893">
                  <c:v>45155.810787037037</c:v>
                </c:pt>
                <c:pt idx="894">
                  <c:v>45155.810833333337</c:v>
                </c:pt>
                <c:pt idx="895">
                  <c:v>45155.810879629629</c:v>
                </c:pt>
                <c:pt idx="896">
                  <c:v>45155.810925925929</c:v>
                </c:pt>
                <c:pt idx="897">
                  <c:v>45155.810972222222</c:v>
                </c:pt>
                <c:pt idx="898">
                  <c:v>45155.811018518521</c:v>
                </c:pt>
                <c:pt idx="899">
                  <c:v>45155.811064814814</c:v>
                </c:pt>
                <c:pt idx="900">
                  <c:v>45155.811111111114</c:v>
                </c:pt>
                <c:pt idx="901">
                  <c:v>45155.811157407406</c:v>
                </c:pt>
                <c:pt idx="902">
                  <c:v>45155.811203703706</c:v>
                </c:pt>
                <c:pt idx="903">
                  <c:v>45155.811249999999</c:v>
                </c:pt>
                <c:pt idx="904">
                  <c:v>45155.811296296299</c:v>
                </c:pt>
                <c:pt idx="905">
                  <c:v>45155.811342592591</c:v>
                </c:pt>
                <c:pt idx="906">
                  <c:v>45155.811388888891</c:v>
                </c:pt>
                <c:pt idx="907">
                  <c:v>45155.811435185184</c:v>
                </c:pt>
                <c:pt idx="908">
                  <c:v>45155.811481481483</c:v>
                </c:pt>
                <c:pt idx="909">
                  <c:v>45155.811527777776</c:v>
                </c:pt>
                <c:pt idx="910">
                  <c:v>45155.811574074076</c:v>
                </c:pt>
                <c:pt idx="911">
                  <c:v>45155.811620370368</c:v>
                </c:pt>
                <c:pt idx="912">
                  <c:v>45155.811666666668</c:v>
                </c:pt>
                <c:pt idx="913">
                  <c:v>45155.811712962961</c:v>
                </c:pt>
                <c:pt idx="914">
                  <c:v>45155.811759259261</c:v>
                </c:pt>
                <c:pt idx="915">
                  <c:v>45155.811805555553</c:v>
                </c:pt>
                <c:pt idx="916">
                  <c:v>45155.811851851853</c:v>
                </c:pt>
                <c:pt idx="917">
                  <c:v>45155.811898148146</c:v>
                </c:pt>
                <c:pt idx="918">
                  <c:v>45155.811944444446</c:v>
                </c:pt>
                <c:pt idx="919">
                  <c:v>45155.811990740738</c:v>
                </c:pt>
                <c:pt idx="920">
                  <c:v>45155.812037037038</c:v>
                </c:pt>
                <c:pt idx="921">
                  <c:v>45155.812083333331</c:v>
                </c:pt>
                <c:pt idx="922">
                  <c:v>45155.81212962963</c:v>
                </c:pt>
                <c:pt idx="923">
                  <c:v>45155.812175925923</c:v>
                </c:pt>
                <c:pt idx="924">
                  <c:v>45155.812222222223</c:v>
                </c:pt>
                <c:pt idx="925">
                  <c:v>45155.812268518515</c:v>
                </c:pt>
                <c:pt idx="926">
                  <c:v>45155.812314814815</c:v>
                </c:pt>
                <c:pt idx="927">
                  <c:v>45155.812361111108</c:v>
                </c:pt>
                <c:pt idx="928">
                  <c:v>45155.812407407408</c:v>
                </c:pt>
                <c:pt idx="929">
                  <c:v>45155.8124537037</c:v>
                </c:pt>
                <c:pt idx="930">
                  <c:v>45155.8125</c:v>
                </c:pt>
                <c:pt idx="931">
                  <c:v>45155.8125462963</c:v>
                </c:pt>
                <c:pt idx="932">
                  <c:v>45155.812592592592</c:v>
                </c:pt>
                <c:pt idx="933">
                  <c:v>45155.812638888892</c:v>
                </c:pt>
                <c:pt idx="934">
                  <c:v>45155.812685185185</c:v>
                </c:pt>
                <c:pt idx="935">
                  <c:v>45155.812731481485</c:v>
                </c:pt>
                <c:pt idx="936">
                  <c:v>45155.812777777777</c:v>
                </c:pt>
                <c:pt idx="937">
                  <c:v>45155.812824074077</c:v>
                </c:pt>
                <c:pt idx="938">
                  <c:v>45155.81287037037</c:v>
                </c:pt>
                <c:pt idx="939">
                  <c:v>45155.812916666669</c:v>
                </c:pt>
                <c:pt idx="940">
                  <c:v>45155.812962962962</c:v>
                </c:pt>
                <c:pt idx="941">
                  <c:v>45155.813009259262</c:v>
                </c:pt>
                <c:pt idx="942">
                  <c:v>45155.813055555554</c:v>
                </c:pt>
                <c:pt idx="943">
                  <c:v>45155.813101851854</c:v>
                </c:pt>
                <c:pt idx="944">
                  <c:v>45155.813148148147</c:v>
                </c:pt>
                <c:pt idx="945">
                  <c:v>45155.813194444447</c:v>
                </c:pt>
                <c:pt idx="946">
                  <c:v>45155.813240740739</c:v>
                </c:pt>
                <c:pt idx="947">
                  <c:v>45155.813287037039</c:v>
                </c:pt>
                <c:pt idx="948">
                  <c:v>45155.813333333332</c:v>
                </c:pt>
                <c:pt idx="949">
                  <c:v>45155.813379629632</c:v>
                </c:pt>
                <c:pt idx="950">
                  <c:v>45155.813425925924</c:v>
                </c:pt>
                <c:pt idx="951">
                  <c:v>45155.813472222224</c:v>
                </c:pt>
                <c:pt idx="952">
                  <c:v>45155.813518518517</c:v>
                </c:pt>
                <c:pt idx="953">
                  <c:v>45155.813564814816</c:v>
                </c:pt>
                <c:pt idx="954">
                  <c:v>45155.813611111109</c:v>
                </c:pt>
                <c:pt idx="955">
                  <c:v>45155.813657407409</c:v>
                </c:pt>
                <c:pt idx="956">
                  <c:v>45155.813703703701</c:v>
                </c:pt>
                <c:pt idx="957">
                  <c:v>45155.813750000001</c:v>
                </c:pt>
                <c:pt idx="958">
                  <c:v>45155.813796296294</c:v>
                </c:pt>
                <c:pt idx="959">
                  <c:v>45155.813842592594</c:v>
                </c:pt>
                <c:pt idx="960">
                  <c:v>45155.813888888886</c:v>
                </c:pt>
                <c:pt idx="961">
                  <c:v>45155.813935185186</c:v>
                </c:pt>
                <c:pt idx="962">
                  <c:v>45155.813981481479</c:v>
                </c:pt>
                <c:pt idx="963">
                  <c:v>45155.814027777778</c:v>
                </c:pt>
                <c:pt idx="964">
                  <c:v>45155.814074074071</c:v>
                </c:pt>
                <c:pt idx="965">
                  <c:v>45155.814120370371</c:v>
                </c:pt>
                <c:pt idx="966">
                  <c:v>45155.814166666663</c:v>
                </c:pt>
                <c:pt idx="967">
                  <c:v>45155.814212962963</c:v>
                </c:pt>
                <c:pt idx="968">
                  <c:v>45155.814259259256</c:v>
                </c:pt>
                <c:pt idx="969">
                  <c:v>45155.814305555556</c:v>
                </c:pt>
                <c:pt idx="970">
                  <c:v>45155.814351851855</c:v>
                </c:pt>
                <c:pt idx="971">
                  <c:v>45155.814398148148</c:v>
                </c:pt>
                <c:pt idx="972">
                  <c:v>45155.814444444448</c:v>
                </c:pt>
                <c:pt idx="973">
                  <c:v>45155.81449074074</c:v>
                </c:pt>
                <c:pt idx="974">
                  <c:v>45155.81453703704</c:v>
                </c:pt>
                <c:pt idx="975">
                  <c:v>45155.814583333333</c:v>
                </c:pt>
                <c:pt idx="976">
                  <c:v>45155.814629629633</c:v>
                </c:pt>
                <c:pt idx="977">
                  <c:v>45155.814675925925</c:v>
                </c:pt>
                <c:pt idx="978">
                  <c:v>45155.814722222225</c:v>
                </c:pt>
                <c:pt idx="979">
                  <c:v>45155.814768518518</c:v>
                </c:pt>
                <c:pt idx="980">
                  <c:v>45155.814814814818</c:v>
                </c:pt>
                <c:pt idx="981">
                  <c:v>45155.81486111111</c:v>
                </c:pt>
                <c:pt idx="982">
                  <c:v>45155.81490740741</c:v>
                </c:pt>
                <c:pt idx="983">
                  <c:v>45155.814953703702</c:v>
                </c:pt>
                <c:pt idx="984">
                  <c:v>45155.815000000002</c:v>
                </c:pt>
                <c:pt idx="985">
                  <c:v>45155.815046296295</c:v>
                </c:pt>
                <c:pt idx="986">
                  <c:v>45155.815092592595</c:v>
                </c:pt>
                <c:pt idx="987">
                  <c:v>45155.815138888887</c:v>
                </c:pt>
                <c:pt idx="988">
                  <c:v>45155.815185185187</c:v>
                </c:pt>
                <c:pt idx="989">
                  <c:v>45155.81523148148</c:v>
                </c:pt>
                <c:pt idx="990">
                  <c:v>45155.81527777778</c:v>
                </c:pt>
                <c:pt idx="991">
                  <c:v>45155.815324074072</c:v>
                </c:pt>
                <c:pt idx="992">
                  <c:v>45155.815370370372</c:v>
                </c:pt>
                <c:pt idx="993">
                  <c:v>45155.815416666665</c:v>
                </c:pt>
                <c:pt idx="994">
                  <c:v>45155.815462962964</c:v>
                </c:pt>
                <c:pt idx="995">
                  <c:v>45155.815509259257</c:v>
                </c:pt>
                <c:pt idx="996">
                  <c:v>45155.815555555557</c:v>
                </c:pt>
                <c:pt idx="997">
                  <c:v>45155.815601851849</c:v>
                </c:pt>
                <c:pt idx="998">
                  <c:v>45155.815648148149</c:v>
                </c:pt>
                <c:pt idx="999">
                  <c:v>45155.815694444442</c:v>
                </c:pt>
                <c:pt idx="1000">
                  <c:v>45155.815740740742</c:v>
                </c:pt>
                <c:pt idx="1001">
                  <c:v>45155.815787037034</c:v>
                </c:pt>
                <c:pt idx="1002">
                  <c:v>45155.815833333334</c:v>
                </c:pt>
                <c:pt idx="1003">
                  <c:v>45155.815879629627</c:v>
                </c:pt>
                <c:pt idx="1004">
                  <c:v>45155.815925925926</c:v>
                </c:pt>
                <c:pt idx="1005">
                  <c:v>45155.815972222219</c:v>
                </c:pt>
                <c:pt idx="1006">
                  <c:v>45155.816018518519</c:v>
                </c:pt>
                <c:pt idx="1007">
                  <c:v>45155.816064814811</c:v>
                </c:pt>
                <c:pt idx="1008">
                  <c:v>45155.816111111111</c:v>
                </c:pt>
                <c:pt idx="1009">
                  <c:v>45155.816157407404</c:v>
                </c:pt>
                <c:pt idx="1010">
                  <c:v>45155.816203703704</c:v>
                </c:pt>
                <c:pt idx="1011">
                  <c:v>45155.816250000003</c:v>
                </c:pt>
                <c:pt idx="1012">
                  <c:v>45155.816296296296</c:v>
                </c:pt>
                <c:pt idx="1013">
                  <c:v>45155.816342592596</c:v>
                </c:pt>
                <c:pt idx="1014">
                  <c:v>45155.816388888888</c:v>
                </c:pt>
                <c:pt idx="1015">
                  <c:v>45155.816435185188</c:v>
                </c:pt>
                <c:pt idx="1016">
                  <c:v>45155.816481481481</c:v>
                </c:pt>
                <c:pt idx="1017">
                  <c:v>45155.816527777781</c:v>
                </c:pt>
                <c:pt idx="1018">
                  <c:v>45155.816574074073</c:v>
                </c:pt>
                <c:pt idx="1019">
                  <c:v>45155.816620370373</c:v>
                </c:pt>
                <c:pt idx="1020">
                  <c:v>45155.816666666666</c:v>
                </c:pt>
                <c:pt idx="1021">
                  <c:v>45155.816712962966</c:v>
                </c:pt>
                <c:pt idx="1022">
                  <c:v>45155.816759259258</c:v>
                </c:pt>
                <c:pt idx="1023">
                  <c:v>45155.816805555558</c:v>
                </c:pt>
                <c:pt idx="1024">
                  <c:v>45155.816851851851</c:v>
                </c:pt>
                <c:pt idx="1025">
                  <c:v>45155.81689814815</c:v>
                </c:pt>
                <c:pt idx="1026">
                  <c:v>45155.816944444443</c:v>
                </c:pt>
                <c:pt idx="1027">
                  <c:v>45155.816990740743</c:v>
                </c:pt>
                <c:pt idx="1028">
                  <c:v>45155.817037037035</c:v>
                </c:pt>
                <c:pt idx="1029">
                  <c:v>45155.817083333335</c:v>
                </c:pt>
                <c:pt idx="1030">
                  <c:v>45155.817129629628</c:v>
                </c:pt>
                <c:pt idx="1031">
                  <c:v>45155.817175925928</c:v>
                </c:pt>
                <c:pt idx="1032">
                  <c:v>45155.81722222222</c:v>
                </c:pt>
                <c:pt idx="1033">
                  <c:v>45155.81726851852</c:v>
                </c:pt>
                <c:pt idx="1034">
                  <c:v>45155.817314814813</c:v>
                </c:pt>
                <c:pt idx="1035">
                  <c:v>45155.817361111112</c:v>
                </c:pt>
                <c:pt idx="1036">
                  <c:v>45155.817407407405</c:v>
                </c:pt>
                <c:pt idx="1037">
                  <c:v>45155.817453703705</c:v>
                </c:pt>
                <c:pt idx="1038">
                  <c:v>45155.817499999997</c:v>
                </c:pt>
                <c:pt idx="1039">
                  <c:v>45155.817546296297</c:v>
                </c:pt>
                <c:pt idx="1040">
                  <c:v>45155.81759259259</c:v>
                </c:pt>
                <c:pt idx="1041">
                  <c:v>45155.81763888889</c:v>
                </c:pt>
                <c:pt idx="1042">
                  <c:v>45155.817685185182</c:v>
                </c:pt>
                <c:pt idx="1043">
                  <c:v>45155.817731481482</c:v>
                </c:pt>
                <c:pt idx="1044">
                  <c:v>45155.817777777775</c:v>
                </c:pt>
                <c:pt idx="1045">
                  <c:v>45155.817824074074</c:v>
                </c:pt>
                <c:pt idx="1046">
                  <c:v>45155.817870370367</c:v>
                </c:pt>
                <c:pt idx="1047">
                  <c:v>45155.817916666667</c:v>
                </c:pt>
                <c:pt idx="1048">
                  <c:v>45155.817962962959</c:v>
                </c:pt>
                <c:pt idx="1049">
                  <c:v>45155.818009259259</c:v>
                </c:pt>
                <c:pt idx="1050">
                  <c:v>45155.818055555559</c:v>
                </c:pt>
                <c:pt idx="1051">
                  <c:v>45155.818101851852</c:v>
                </c:pt>
                <c:pt idx="1052">
                  <c:v>45155.818148148152</c:v>
                </c:pt>
                <c:pt idx="1053">
                  <c:v>45155.818194444444</c:v>
                </c:pt>
                <c:pt idx="1054">
                  <c:v>45155.818240740744</c:v>
                </c:pt>
                <c:pt idx="1055">
                  <c:v>45155.818287037036</c:v>
                </c:pt>
                <c:pt idx="1056">
                  <c:v>45155.818333333336</c:v>
                </c:pt>
                <c:pt idx="1057">
                  <c:v>45155.818379629629</c:v>
                </c:pt>
                <c:pt idx="1058">
                  <c:v>45155.818425925929</c:v>
                </c:pt>
                <c:pt idx="1059">
                  <c:v>45155.818472222221</c:v>
                </c:pt>
                <c:pt idx="1060">
                  <c:v>45155.818518518521</c:v>
                </c:pt>
                <c:pt idx="1061">
                  <c:v>45155.818564814814</c:v>
                </c:pt>
                <c:pt idx="1062">
                  <c:v>45155.818611111114</c:v>
                </c:pt>
                <c:pt idx="1063">
                  <c:v>45155.818657407406</c:v>
                </c:pt>
                <c:pt idx="1064">
                  <c:v>45155.818703703706</c:v>
                </c:pt>
                <c:pt idx="1065">
                  <c:v>45155.818749999999</c:v>
                </c:pt>
                <c:pt idx="1066">
                  <c:v>45155.818796296298</c:v>
                </c:pt>
                <c:pt idx="1067">
                  <c:v>45155.818842592591</c:v>
                </c:pt>
                <c:pt idx="1068">
                  <c:v>45155.818888888891</c:v>
                </c:pt>
                <c:pt idx="1069">
                  <c:v>45155.818935185183</c:v>
                </c:pt>
                <c:pt idx="1070">
                  <c:v>45155.818981481483</c:v>
                </c:pt>
                <c:pt idx="1071">
                  <c:v>45155.819027777776</c:v>
                </c:pt>
                <c:pt idx="1072">
                  <c:v>45155.819074074076</c:v>
                </c:pt>
                <c:pt idx="1073">
                  <c:v>45155.819120370368</c:v>
                </c:pt>
                <c:pt idx="1074">
                  <c:v>45155.819166666668</c:v>
                </c:pt>
                <c:pt idx="1075">
                  <c:v>45155.819212962961</c:v>
                </c:pt>
                <c:pt idx="1076">
                  <c:v>45155.81925925926</c:v>
                </c:pt>
                <c:pt idx="1077">
                  <c:v>45155.819305555553</c:v>
                </c:pt>
                <c:pt idx="1078">
                  <c:v>45155.819351851853</c:v>
                </c:pt>
                <c:pt idx="1079">
                  <c:v>45155.819398148145</c:v>
                </c:pt>
                <c:pt idx="1080">
                  <c:v>45155.819444444445</c:v>
                </c:pt>
                <c:pt idx="1081">
                  <c:v>45155.819490740738</c:v>
                </c:pt>
                <c:pt idx="1082">
                  <c:v>45155.819537037038</c:v>
                </c:pt>
                <c:pt idx="1083">
                  <c:v>45155.81958333333</c:v>
                </c:pt>
                <c:pt idx="1084">
                  <c:v>45155.81962962963</c:v>
                </c:pt>
                <c:pt idx="1085">
                  <c:v>45155.819675925923</c:v>
                </c:pt>
                <c:pt idx="1086">
                  <c:v>45155.819722222222</c:v>
                </c:pt>
                <c:pt idx="1087">
                  <c:v>45155.819768518515</c:v>
                </c:pt>
                <c:pt idx="1088">
                  <c:v>45155.819814814815</c:v>
                </c:pt>
                <c:pt idx="1089">
                  <c:v>45155.819861111115</c:v>
                </c:pt>
                <c:pt idx="1090">
                  <c:v>45155.819907407407</c:v>
                </c:pt>
                <c:pt idx="1091">
                  <c:v>45155.819953703707</c:v>
                </c:pt>
                <c:pt idx="1092">
                  <c:v>45155.82</c:v>
                </c:pt>
                <c:pt idx="1093">
                  <c:v>45155.8200462963</c:v>
                </c:pt>
                <c:pt idx="1094">
                  <c:v>45155.820092592592</c:v>
                </c:pt>
                <c:pt idx="1095">
                  <c:v>45155.820138888892</c:v>
                </c:pt>
                <c:pt idx="1096">
                  <c:v>45155.820185185185</c:v>
                </c:pt>
                <c:pt idx="1097">
                  <c:v>45155.820231481484</c:v>
                </c:pt>
                <c:pt idx="1098">
                  <c:v>45155.820277777777</c:v>
                </c:pt>
                <c:pt idx="1099">
                  <c:v>45155.820324074077</c:v>
                </c:pt>
                <c:pt idx="1100">
                  <c:v>45155.820370370369</c:v>
                </c:pt>
                <c:pt idx="1101">
                  <c:v>45155.820416666669</c:v>
                </c:pt>
                <c:pt idx="1102">
                  <c:v>45155.820462962962</c:v>
                </c:pt>
                <c:pt idx="1103">
                  <c:v>45155.820509259262</c:v>
                </c:pt>
                <c:pt idx="1104">
                  <c:v>45155.820555555554</c:v>
                </c:pt>
                <c:pt idx="1105">
                  <c:v>45155.820601851854</c:v>
                </c:pt>
                <c:pt idx="1106">
                  <c:v>45155.820648148147</c:v>
                </c:pt>
                <c:pt idx="1107">
                  <c:v>45155.820694444446</c:v>
                </c:pt>
                <c:pt idx="1108">
                  <c:v>45155.820740740739</c:v>
                </c:pt>
                <c:pt idx="1109">
                  <c:v>45155.820787037039</c:v>
                </c:pt>
                <c:pt idx="1110">
                  <c:v>45155.820833333331</c:v>
                </c:pt>
                <c:pt idx="1111">
                  <c:v>45155.820879629631</c:v>
                </c:pt>
                <c:pt idx="1112">
                  <c:v>45155.820925925924</c:v>
                </c:pt>
                <c:pt idx="1113">
                  <c:v>45155.820972222224</c:v>
                </c:pt>
                <c:pt idx="1114">
                  <c:v>45155.821018518516</c:v>
                </c:pt>
                <c:pt idx="1115">
                  <c:v>45155.821064814816</c:v>
                </c:pt>
                <c:pt idx="1116">
                  <c:v>45155.821111111109</c:v>
                </c:pt>
                <c:pt idx="1117">
                  <c:v>45155.821157407408</c:v>
                </c:pt>
                <c:pt idx="1118">
                  <c:v>45155.821203703701</c:v>
                </c:pt>
                <c:pt idx="1119">
                  <c:v>45155.821250000001</c:v>
                </c:pt>
                <c:pt idx="1120">
                  <c:v>45155.821296296293</c:v>
                </c:pt>
                <c:pt idx="1121">
                  <c:v>45155.821342592593</c:v>
                </c:pt>
                <c:pt idx="1122">
                  <c:v>45155.821388888886</c:v>
                </c:pt>
                <c:pt idx="1123">
                  <c:v>45155.821435185186</c:v>
                </c:pt>
                <c:pt idx="1124">
                  <c:v>45155.821481481478</c:v>
                </c:pt>
                <c:pt idx="1125">
                  <c:v>45155.821527777778</c:v>
                </c:pt>
                <c:pt idx="1126">
                  <c:v>45155.821574074071</c:v>
                </c:pt>
                <c:pt idx="1127">
                  <c:v>45155.821620370371</c:v>
                </c:pt>
                <c:pt idx="1128">
                  <c:v>45155.821666666663</c:v>
                </c:pt>
                <c:pt idx="1129">
                  <c:v>45155.821712962963</c:v>
                </c:pt>
                <c:pt idx="1130">
                  <c:v>45155.821759259263</c:v>
                </c:pt>
                <c:pt idx="1131">
                  <c:v>45155.821805555555</c:v>
                </c:pt>
                <c:pt idx="1132">
                  <c:v>45155.821851851855</c:v>
                </c:pt>
                <c:pt idx="1133">
                  <c:v>45155.821898148148</c:v>
                </c:pt>
                <c:pt idx="1134">
                  <c:v>45155.821944444448</c:v>
                </c:pt>
                <c:pt idx="1135">
                  <c:v>45155.82199074074</c:v>
                </c:pt>
                <c:pt idx="1136">
                  <c:v>45155.82203703704</c:v>
                </c:pt>
                <c:pt idx="1137">
                  <c:v>45155.822083333333</c:v>
                </c:pt>
                <c:pt idx="1138">
                  <c:v>45155.822129629632</c:v>
                </c:pt>
                <c:pt idx="1139">
                  <c:v>45155.822175925925</c:v>
                </c:pt>
                <c:pt idx="1140">
                  <c:v>45155.822222222225</c:v>
                </c:pt>
                <c:pt idx="1141">
                  <c:v>45155.822268518517</c:v>
                </c:pt>
                <c:pt idx="1142">
                  <c:v>45155.822314814817</c:v>
                </c:pt>
                <c:pt idx="1143">
                  <c:v>45155.82236111111</c:v>
                </c:pt>
                <c:pt idx="1144">
                  <c:v>45155.82240740741</c:v>
                </c:pt>
                <c:pt idx="1145">
                  <c:v>45155.822453703702</c:v>
                </c:pt>
                <c:pt idx="1146">
                  <c:v>45155.822500000002</c:v>
                </c:pt>
                <c:pt idx="1147">
                  <c:v>45155.822546296295</c:v>
                </c:pt>
                <c:pt idx="1148">
                  <c:v>45155.822592592594</c:v>
                </c:pt>
                <c:pt idx="1149">
                  <c:v>45155.822638888887</c:v>
                </c:pt>
                <c:pt idx="1150">
                  <c:v>45155.822685185187</c:v>
                </c:pt>
                <c:pt idx="1151">
                  <c:v>45155.822731481479</c:v>
                </c:pt>
                <c:pt idx="1152">
                  <c:v>45155.822777777779</c:v>
                </c:pt>
                <c:pt idx="1153">
                  <c:v>45155.822824074072</c:v>
                </c:pt>
                <c:pt idx="1154">
                  <c:v>45155.822870370372</c:v>
                </c:pt>
                <c:pt idx="1155">
                  <c:v>45155.822916666664</c:v>
                </c:pt>
                <c:pt idx="1156">
                  <c:v>45155.822962962964</c:v>
                </c:pt>
                <c:pt idx="1157">
                  <c:v>45155.823009259257</c:v>
                </c:pt>
                <c:pt idx="1158">
                  <c:v>45155.823055555556</c:v>
                </c:pt>
                <c:pt idx="1159">
                  <c:v>45155.823101851849</c:v>
                </c:pt>
                <c:pt idx="1160">
                  <c:v>45155.823148148149</c:v>
                </c:pt>
                <c:pt idx="1161">
                  <c:v>45155.823194444441</c:v>
                </c:pt>
                <c:pt idx="1162">
                  <c:v>45155.823240740741</c:v>
                </c:pt>
                <c:pt idx="1163">
                  <c:v>45155.823287037034</c:v>
                </c:pt>
                <c:pt idx="1164">
                  <c:v>45155.823333333334</c:v>
                </c:pt>
                <c:pt idx="1165">
                  <c:v>45155.823379629626</c:v>
                </c:pt>
                <c:pt idx="1166">
                  <c:v>45155.823425925926</c:v>
                </c:pt>
                <c:pt idx="1167">
                  <c:v>45155.823472222219</c:v>
                </c:pt>
                <c:pt idx="1168">
                  <c:v>45155.823518518519</c:v>
                </c:pt>
                <c:pt idx="1169">
                  <c:v>45155.823564814818</c:v>
                </c:pt>
                <c:pt idx="1170">
                  <c:v>45155.823611111111</c:v>
                </c:pt>
                <c:pt idx="1171">
                  <c:v>45155.823657407411</c:v>
                </c:pt>
                <c:pt idx="1172">
                  <c:v>45155.823703703703</c:v>
                </c:pt>
                <c:pt idx="1173">
                  <c:v>45155.823750000003</c:v>
                </c:pt>
                <c:pt idx="1174">
                  <c:v>45155.823796296296</c:v>
                </c:pt>
                <c:pt idx="1175">
                  <c:v>45155.823842592596</c:v>
                </c:pt>
                <c:pt idx="1176">
                  <c:v>45155.823888888888</c:v>
                </c:pt>
                <c:pt idx="1177">
                  <c:v>45155.823935185188</c:v>
                </c:pt>
                <c:pt idx="1178">
                  <c:v>45155.823981481481</c:v>
                </c:pt>
                <c:pt idx="1179">
                  <c:v>45155.82402777778</c:v>
                </c:pt>
                <c:pt idx="1180">
                  <c:v>45155.824074074073</c:v>
                </c:pt>
                <c:pt idx="1181">
                  <c:v>45155.824120370373</c:v>
                </c:pt>
                <c:pt idx="1182">
                  <c:v>45155.824166666665</c:v>
                </c:pt>
                <c:pt idx="1183">
                  <c:v>45155.824212962965</c:v>
                </c:pt>
                <c:pt idx="1184">
                  <c:v>45155.824259259258</c:v>
                </c:pt>
                <c:pt idx="1185">
                  <c:v>45155.824305555558</c:v>
                </c:pt>
                <c:pt idx="1186">
                  <c:v>45155.82435185185</c:v>
                </c:pt>
                <c:pt idx="1187">
                  <c:v>45155.82439814815</c:v>
                </c:pt>
                <c:pt idx="1188">
                  <c:v>45155.824444444443</c:v>
                </c:pt>
                <c:pt idx="1189">
                  <c:v>45155.824490740742</c:v>
                </c:pt>
                <c:pt idx="1190">
                  <c:v>45155.824537037035</c:v>
                </c:pt>
                <c:pt idx="1191">
                  <c:v>45155.824583333335</c:v>
                </c:pt>
                <c:pt idx="1192">
                  <c:v>45155.824629629627</c:v>
                </c:pt>
                <c:pt idx="1193">
                  <c:v>45155.824675925927</c:v>
                </c:pt>
                <c:pt idx="1194">
                  <c:v>45155.82472222222</c:v>
                </c:pt>
                <c:pt idx="1195">
                  <c:v>45155.82476851852</c:v>
                </c:pt>
                <c:pt idx="1196">
                  <c:v>45155.824814814812</c:v>
                </c:pt>
                <c:pt idx="1197">
                  <c:v>45155.824861111112</c:v>
                </c:pt>
                <c:pt idx="1198">
                  <c:v>45155.824907407405</c:v>
                </c:pt>
                <c:pt idx="1199">
                  <c:v>45155.824953703705</c:v>
                </c:pt>
                <c:pt idx="1200">
                  <c:v>45155.824999999997</c:v>
                </c:pt>
                <c:pt idx="1201">
                  <c:v>45155.825046296297</c:v>
                </c:pt>
                <c:pt idx="1202">
                  <c:v>45155.825092592589</c:v>
                </c:pt>
                <c:pt idx="1203">
                  <c:v>45155.825138888889</c:v>
                </c:pt>
                <c:pt idx="1204">
                  <c:v>45155.825185185182</c:v>
                </c:pt>
                <c:pt idx="1205">
                  <c:v>45155.825231481482</c:v>
                </c:pt>
                <c:pt idx="1206">
                  <c:v>45155.825277777774</c:v>
                </c:pt>
                <c:pt idx="1207">
                  <c:v>45155.825324074074</c:v>
                </c:pt>
                <c:pt idx="1208">
                  <c:v>45155.825370370374</c:v>
                </c:pt>
                <c:pt idx="1209">
                  <c:v>45155.825416666667</c:v>
                </c:pt>
                <c:pt idx="1210">
                  <c:v>45155.825462962966</c:v>
                </c:pt>
                <c:pt idx="1211">
                  <c:v>45155.825509259259</c:v>
                </c:pt>
                <c:pt idx="1212">
                  <c:v>45155.825555555559</c:v>
                </c:pt>
                <c:pt idx="1213">
                  <c:v>45155.825601851851</c:v>
                </c:pt>
                <c:pt idx="1214">
                  <c:v>45155.825648148151</c:v>
                </c:pt>
                <c:pt idx="1215">
                  <c:v>45155.825694444444</c:v>
                </c:pt>
                <c:pt idx="1216">
                  <c:v>45155.825740740744</c:v>
                </c:pt>
                <c:pt idx="1217">
                  <c:v>45155.825787037036</c:v>
                </c:pt>
                <c:pt idx="1218">
                  <c:v>45155.825833333336</c:v>
                </c:pt>
                <c:pt idx="1219">
                  <c:v>45155.825879629629</c:v>
                </c:pt>
                <c:pt idx="1220">
                  <c:v>45155.825925925928</c:v>
                </c:pt>
                <c:pt idx="1221">
                  <c:v>45155.825972222221</c:v>
                </c:pt>
                <c:pt idx="1222">
                  <c:v>45155.826018518521</c:v>
                </c:pt>
                <c:pt idx="1223">
                  <c:v>45155.826064814813</c:v>
                </c:pt>
                <c:pt idx="1224">
                  <c:v>45155.826111111113</c:v>
                </c:pt>
                <c:pt idx="1225">
                  <c:v>45155.826157407406</c:v>
                </c:pt>
                <c:pt idx="1226">
                  <c:v>45155.826203703706</c:v>
                </c:pt>
                <c:pt idx="1227">
                  <c:v>45155.826249999998</c:v>
                </c:pt>
                <c:pt idx="1228">
                  <c:v>45155.826296296298</c:v>
                </c:pt>
                <c:pt idx="1229">
                  <c:v>45155.826342592591</c:v>
                </c:pt>
                <c:pt idx="1230">
                  <c:v>45155.826388888891</c:v>
                </c:pt>
                <c:pt idx="1231">
                  <c:v>45155.826435185183</c:v>
                </c:pt>
                <c:pt idx="1232">
                  <c:v>45155.826481481483</c:v>
                </c:pt>
                <c:pt idx="1233">
                  <c:v>45155.826527777775</c:v>
                </c:pt>
                <c:pt idx="1234">
                  <c:v>45155.826574074075</c:v>
                </c:pt>
                <c:pt idx="1235">
                  <c:v>45155.826620370368</c:v>
                </c:pt>
                <c:pt idx="1236">
                  <c:v>45155.826666666668</c:v>
                </c:pt>
                <c:pt idx="1237">
                  <c:v>45155.82671296296</c:v>
                </c:pt>
                <c:pt idx="1238">
                  <c:v>45155.82675925926</c:v>
                </c:pt>
                <c:pt idx="1239">
                  <c:v>45155.826805555553</c:v>
                </c:pt>
                <c:pt idx="1240">
                  <c:v>45155.826851851853</c:v>
                </c:pt>
                <c:pt idx="1241">
                  <c:v>45155.826898148145</c:v>
                </c:pt>
                <c:pt idx="1242">
                  <c:v>45155.826944444445</c:v>
                </c:pt>
                <c:pt idx="1243">
                  <c:v>45155.826990740738</c:v>
                </c:pt>
                <c:pt idx="1244">
                  <c:v>45155.827037037037</c:v>
                </c:pt>
                <c:pt idx="1245">
                  <c:v>45155.82708333333</c:v>
                </c:pt>
                <c:pt idx="1246">
                  <c:v>45155.82712962963</c:v>
                </c:pt>
                <c:pt idx="1247">
                  <c:v>45155.827175925922</c:v>
                </c:pt>
                <c:pt idx="1248">
                  <c:v>45155.827222222222</c:v>
                </c:pt>
                <c:pt idx="1249">
                  <c:v>45155.827268518522</c:v>
                </c:pt>
                <c:pt idx="1250">
                  <c:v>45155.827314814815</c:v>
                </c:pt>
                <c:pt idx="1251">
                  <c:v>45155.827361111114</c:v>
                </c:pt>
                <c:pt idx="1252">
                  <c:v>45155.827407407407</c:v>
                </c:pt>
                <c:pt idx="1253">
                  <c:v>45155.827453703707</c:v>
                </c:pt>
                <c:pt idx="1254">
                  <c:v>45155.827499999999</c:v>
                </c:pt>
                <c:pt idx="1255">
                  <c:v>45155.827546296299</c:v>
                </c:pt>
                <c:pt idx="1256">
                  <c:v>45155.827592592592</c:v>
                </c:pt>
                <c:pt idx="1257">
                  <c:v>45155.827638888892</c:v>
                </c:pt>
                <c:pt idx="1258">
                  <c:v>45155.827685185184</c:v>
                </c:pt>
                <c:pt idx="1259">
                  <c:v>45155.827731481484</c:v>
                </c:pt>
                <c:pt idx="1260">
                  <c:v>45155.827777777777</c:v>
                </c:pt>
                <c:pt idx="1261">
                  <c:v>45155.827824074076</c:v>
                </c:pt>
                <c:pt idx="1262">
                  <c:v>45155.827870370369</c:v>
                </c:pt>
                <c:pt idx="1263">
                  <c:v>45155.827916666669</c:v>
                </c:pt>
                <c:pt idx="1264">
                  <c:v>45155.827962962961</c:v>
                </c:pt>
                <c:pt idx="1265">
                  <c:v>45155.828009259261</c:v>
                </c:pt>
                <c:pt idx="1266">
                  <c:v>45155.828055555554</c:v>
                </c:pt>
                <c:pt idx="1267">
                  <c:v>45155.828101851854</c:v>
                </c:pt>
                <c:pt idx="1268">
                  <c:v>45155.828148148146</c:v>
                </c:pt>
                <c:pt idx="1269">
                  <c:v>45155.828194444446</c:v>
                </c:pt>
                <c:pt idx="1270">
                  <c:v>45155.828240740739</c:v>
                </c:pt>
                <c:pt idx="1271">
                  <c:v>45155.828287037039</c:v>
                </c:pt>
                <c:pt idx="1272">
                  <c:v>45155.828333333331</c:v>
                </c:pt>
                <c:pt idx="1273">
                  <c:v>45155.828379629631</c:v>
                </c:pt>
                <c:pt idx="1274">
                  <c:v>45155.828425925924</c:v>
                </c:pt>
                <c:pt idx="1275">
                  <c:v>45155.828472222223</c:v>
                </c:pt>
                <c:pt idx="1276">
                  <c:v>45155.828518518516</c:v>
                </c:pt>
                <c:pt idx="1277">
                  <c:v>45155.828564814816</c:v>
                </c:pt>
                <c:pt idx="1278">
                  <c:v>45155.828611111108</c:v>
                </c:pt>
                <c:pt idx="1279">
                  <c:v>45155.828657407408</c:v>
                </c:pt>
                <c:pt idx="1280">
                  <c:v>45155.828703703701</c:v>
                </c:pt>
                <c:pt idx="1281">
                  <c:v>45155.828750000001</c:v>
                </c:pt>
                <c:pt idx="1282">
                  <c:v>45155.828796296293</c:v>
                </c:pt>
                <c:pt idx="1283">
                  <c:v>45155.828842592593</c:v>
                </c:pt>
                <c:pt idx="1284">
                  <c:v>45155.828888888886</c:v>
                </c:pt>
                <c:pt idx="1285">
                  <c:v>45155.828935185185</c:v>
                </c:pt>
                <c:pt idx="1286">
                  <c:v>45155.828981481478</c:v>
                </c:pt>
                <c:pt idx="1287">
                  <c:v>45155.829027777778</c:v>
                </c:pt>
                <c:pt idx="1288">
                  <c:v>45155.829074074078</c:v>
                </c:pt>
                <c:pt idx="1289">
                  <c:v>45155.82912037037</c:v>
                </c:pt>
                <c:pt idx="1290">
                  <c:v>45155.82916666667</c:v>
                </c:pt>
                <c:pt idx="1291">
                  <c:v>45155.829212962963</c:v>
                </c:pt>
                <c:pt idx="1292">
                  <c:v>45155.829259259262</c:v>
                </c:pt>
                <c:pt idx="1293">
                  <c:v>45155.829305555555</c:v>
                </c:pt>
                <c:pt idx="1294">
                  <c:v>45155.829351851855</c:v>
                </c:pt>
                <c:pt idx="1295">
                  <c:v>45155.829398148147</c:v>
                </c:pt>
                <c:pt idx="1296">
                  <c:v>45155.829444444447</c:v>
                </c:pt>
                <c:pt idx="1297">
                  <c:v>45155.82949074074</c:v>
                </c:pt>
                <c:pt idx="1298">
                  <c:v>45155.82953703704</c:v>
                </c:pt>
                <c:pt idx="1299">
                  <c:v>45155.829583333332</c:v>
                </c:pt>
                <c:pt idx="1300">
                  <c:v>45155.829629629632</c:v>
                </c:pt>
                <c:pt idx="1301">
                  <c:v>45155.829675925925</c:v>
                </c:pt>
                <c:pt idx="1302">
                  <c:v>45155.829722222225</c:v>
                </c:pt>
                <c:pt idx="1303">
                  <c:v>45155.829768518517</c:v>
                </c:pt>
                <c:pt idx="1304">
                  <c:v>45155.829814814817</c:v>
                </c:pt>
                <c:pt idx="1305">
                  <c:v>45155.829861111109</c:v>
                </c:pt>
                <c:pt idx="1306">
                  <c:v>45155.829907407409</c:v>
                </c:pt>
                <c:pt idx="1307">
                  <c:v>45155.829953703702</c:v>
                </c:pt>
                <c:pt idx="1308">
                  <c:v>45155.83</c:v>
                </c:pt>
                <c:pt idx="1309">
                  <c:v>45155.830046296294</c:v>
                </c:pt>
                <c:pt idx="1310">
                  <c:v>45155.830092592594</c:v>
                </c:pt>
                <c:pt idx="1311">
                  <c:v>45155.830138888887</c:v>
                </c:pt>
                <c:pt idx="1312">
                  <c:v>45155.830185185187</c:v>
                </c:pt>
                <c:pt idx="1313">
                  <c:v>45155.830231481479</c:v>
                </c:pt>
                <c:pt idx="1314">
                  <c:v>45155.830277777779</c:v>
                </c:pt>
                <c:pt idx="1315">
                  <c:v>45155.830324074072</c:v>
                </c:pt>
                <c:pt idx="1316">
                  <c:v>45155.830370370371</c:v>
                </c:pt>
                <c:pt idx="1317">
                  <c:v>45155.830416666664</c:v>
                </c:pt>
                <c:pt idx="1318">
                  <c:v>45155.830462962964</c:v>
                </c:pt>
                <c:pt idx="1319">
                  <c:v>45155.830509259256</c:v>
                </c:pt>
                <c:pt idx="1320">
                  <c:v>45155.830555555556</c:v>
                </c:pt>
                <c:pt idx="1321">
                  <c:v>45155.830601851849</c:v>
                </c:pt>
                <c:pt idx="1322">
                  <c:v>45155.830648148149</c:v>
                </c:pt>
                <c:pt idx="1323">
                  <c:v>45155.830694444441</c:v>
                </c:pt>
                <c:pt idx="1324">
                  <c:v>45155.830740740741</c:v>
                </c:pt>
                <c:pt idx="1325">
                  <c:v>45155.830787037034</c:v>
                </c:pt>
                <c:pt idx="1326">
                  <c:v>45155.830833333333</c:v>
                </c:pt>
                <c:pt idx="1327">
                  <c:v>45155.830879629626</c:v>
                </c:pt>
                <c:pt idx="1328">
                  <c:v>45155.830925925926</c:v>
                </c:pt>
                <c:pt idx="1329">
                  <c:v>45155.830972222226</c:v>
                </c:pt>
                <c:pt idx="1330">
                  <c:v>45155.831018518518</c:v>
                </c:pt>
                <c:pt idx="1331">
                  <c:v>45155.831064814818</c:v>
                </c:pt>
                <c:pt idx="1332">
                  <c:v>45155.831111111111</c:v>
                </c:pt>
                <c:pt idx="1333">
                  <c:v>45155.831157407411</c:v>
                </c:pt>
                <c:pt idx="1334">
                  <c:v>45155.831203703703</c:v>
                </c:pt>
                <c:pt idx="1335">
                  <c:v>45155.831250000003</c:v>
                </c:pt>
                <c:pt idx="1336">
                  <c:v>45155.831296296295</c:v>
                </c:pt>
                <c:pt idx="1337">
                  <c:v>45155.831342592595</c:v>
                </c:pt>
                <c:pt idx="1338">
                  <c:v>45155.831388888888</c:v>
                </c:pt>
                <c:pt idx="1339">
                  <c:v>45155.831435185188</c:v>
                </c:pt>
                <c:pt idx="1340">
                  <c:v>45155.83148148148</c:v>
                </c:pt>
                <c:pt idx="1341">
                  <c:v>45155.83152777778</c:v>
                </c:pt>
                <c:pt idx="1342">
                  <c:v>45155.831574074073</c:v>
                </c:pt>
                <c:pt idx="1343">
                  <c:v>45155.831620370373</c:v>
                </c:pt>
                <c:pt idx="1344">
                  <c:v>45155.831666666665</c:v>
                </c:pt>
                <c:pt idx="1345">
                  <c:v>45155.831712962965</c:v>
                </c:pt>
                <c:pt idx="1346">
                  <c:v>45155.831759259258</c:v>
                </c:pt>
                <c:pt idx="1347">
                  <c:v>45155.831805555557</c:v>
                </c:pt>
                <c:pt idx="1348">
                  <c:v>45155.83185185185</c:v>
                </c:pt>
                <c:pt idx="1349">
                  <c:v>45155.83189814815</c:v>
                </c:pt>
                <c:pt idx="1350">
                  <c:v>45155.831944444442</c:v>
                </c:pt>
                <c:pt idx="1351">
                  <c:v>45155.831990740742</c:v>
                </c:pt>
                <c:pt idx="1352">
                  <c:v>45155.832037037035</c:v>
                </c:pt>
                <c:pt idx="1353">
                  <c:v>45155.832083333335</c:v>
                </c:pt>
                <c:pt idx="1354">
                  <c:v>45155.832129629627</c:v>
                </c:pt>
                <c:pt idx="1355">
                  <c:v>45155.832175925927</c:v>
                </c:pt>
                <c:pt idx="1356">
                  <c:v>45155.83222222222</c:v>
                </c:pt>
                <c:pt idx="1357">
                  <c:v>45155.832268518519</c:v>
                </c:pt>
                <c:pt idx="1358">
                  <c:v>45155.832314814812</c:v>
                </c:pt>
                <c:pt idx="1359">
                  <c:v>45155.832361111112</c:v>
                </c:pt>
                <c:pt idx="1360">
                  <c:v>45155.832407407404</c:v>
                </c:pt>
                <c:pt idx="1361">
                  <c:v>45155.832453703704</c:v>
                </c:pt>
                <c:pt idx="1362">
                  <c:v>45155.832499999997</c:v>
                </c:pt>
                <c:pt idx="1363">
                  <c:v>45155.832546296297</c:v>
                </c:pt>
                <c:pt idx="1364">
                  <c:v>45155.832592592589</c:v>
                </c:pt>
                <c:pt idx="1365">
                  <c:v>45155.832638888889</c:v>
                </c:pt>
                <c:pt idx="1366">
                  <c:v>45155.832685185182</c:v>
                </c:pt>
                <c:pt idx="1367">
                  <c:v>45155.832731481481</c:v>
                </c:pt>
                <c:pt idx="1368">
                  <c:v>45155.832777777781</c:v>
                </c:pt>
                <c:pt idx="1369">
                  <c:v>45155.832824074074</c:v>
                </c:pt>
                <c:pt idx="1370">
                  <c:v>45155.832870370374</c:v>
                </c:pt>
                <c:pt idx="1371">
                  <c:v>45155.832916666666</c:v>
                </c:pt>
                <c:pt idx="1372">
                  <c:v>45155.832962962966</c:v>
                </c:pt>
                <c:pt idx="1373">
                  <c:v>45155.833009259259</c:v>
                </c:pt>
                <c:pt idx="1374">
                  <c:v>45155.833055555559</c:v>
                </c:pt>
                <c:pt idx="1375">
                  <c:v>45155.833101851851</c:v>
                </c:pt>
                <c:pt idx="1376">
                  <c:v>45155.833148148151</c:v>
                </c:pt>
                <c:pt idx="1377">
                  <c:v>45155.833194444444</c:v>
                </c:pt>
                <c:pt idx="1378">
                  <c:v>45155.833240740743</c:v>
                </c:pt>
                <c:pt idx="1379">
                  <c:v>45155.833287037036</c:v>
                </c:pt>
                <c:pt idx="1380">
                  <c:v>45155.833333333336</c:v>
                </c:pt>
                <c:pt idx="1381">
                  <c:v>45155.833379629628</c:v>
                </c:pt>
                <c:pt idx="1382">
                  <c:v>45155.833425925928</c:v>
                </c:pt>
                <c:pt idx="1383">
                  <c:v>45155.833472222221</c:v>
                </c:pt>
                <c:pt idx="1384">
                  <c:v>45155.833518518521</c:v>
                </c:pt>
                <c:pt idx="1385">
                  <c:v>45155.833564814813</c:v>
                </c:pt>
                <c:pt idx="1386">
                  <c:v>45155.833611111113</c:v>
                </c:pt>
                <c:pt idx="1387">
                  <c:v>45155.833657407406</c:v>
                </c:pt>
                <c:pt idx="1388">
                  <c:v>45155.833703703705</c:v>
                </c:pt>
                <c:pt idx="1389">
                  <c:v>45155.833749999998</c:v>
                </c:pt>
                <c:pt idx="1390">
                  <c:v>45155.833796296298</c:v>
                </c:pt>
                <c:pt idx="1391">
                  <c:v>45155.83384259259</c:v>
                </c:pt>
                <c:pt idx="1392">
                  <c:v>45155.83388888889</c:v>
                </c:pt>
                <c:pt idx="1393">
                  <c:v>45155.833935185183</c:v>
                </c:pt>
                <c:pt idx="1394">
                  <c:v>45155.833981481483</c:v>
                </c:pt>
                <c:pt idx="1395">
                  <c:v>45155.834027777775</c:v>
                </c:pt>
                <c:pt idx="1396">
                  <c:v>45155.834074074075</c:v>
                </c:pt>
                <c:pt idx="1397">
                  <c:v>45155.834120370368</c:v>
                </c:pt>
                <c:pt idx="1398">
                  <c:v>45155.834166666667</c:v>
                </c:pt>
                <c:pt idx="1399">
                  <c:v>45155.83421296296</c:v>
                </c:pt>
                <c:pt idx="1400">
                  <c:v>45155.83425925926</c:v>
                </c:pt>
                <c:pt idx="1401">
                  <c:v>45155.834305555552</c:v>
                </c:pt>
                <c:pt idx="1402">
                  <c:v>45155.834351851852</c:v>
                </c:pt>
                <c:pt idx="1403">
                  <c:v>45155.834398148145</c:v>
                </c:pt>
                <c:pt idx="1404">
                  <c:v>45155.834444444445</c:v>
                </c:pt>
                <c:pt idx="1405">
                  <c:v>45155.834490740737</c:v>
                </c:pt>
                <c:pt idx="1406">
                  <c:v>45155.834537037037</c:v>
                </c:pt>
                <c:pt idx="1407">
                  <c:v>45155.834583333337</c:v>
                </c:pt>
                <c:pt idx="1408">
                  <c:v>45155.834629629629</c:v>
                </c:pt>
                <c:pt idx="1409">
                  <c:v>45155.834675925929</c:v>
                </c:pt>
                <c:pt idx="1410">
                  <c:v>45155.834722222222</c:v>
                </c:pt>
                <c:pt idx="1411">
                  <c:v>45155.834768518522</c:v>
                </c:pt>
                <c:pt idx="1412">
                  <c:v>45155.834814814814</c:v>
                </c:pt>
                <c:pt idx="1413">
                  <c:v>45155.834861111114</c:v>
                </c:pt>
                <c:pt idx="1414">
                  <c:v>45155.834907407407</c:v>
                </c:pt>
                <c:pt idx="1415">
                  <c:v>45155.834953703707</c:v>
                </c:pt>
                <c:pt idx="1416">
                  <c:v>45155.834999999999</c:v>
                </c:pt>
                <c:pt idx="1417">
                  <c:v>45155.835046296299</c:v>
                </c:pt>
                <c:pt idx="1418">
                  <c:v>45155.835092592592</c:v>
                </c:pt>
                <c:pt idx="1419">
                  <c:v>45155.835138888891</c:v>
                </c:pt>
                <c:pt idx="1420">
                  <c:v>45155.835185185184</c:v>
                </c:pt>
                <c:pt idx="1421">
                  <c:v>45155.835231481484</c:v>
                </c:pt>
                <c:pt idx="1422">
                  <c:v>45155.835277777776</c:v>
                </c:pt>
                <c:pt idx="1423">
                  <c:v>45155.835324074076</c:v>
                </c:pt>
                <c:pt idx="1424">
                  <c:v>45155.835370370369</c:v>
                </c:pt>
                <c:pt idx="1425">
                  <c:v>45155.835416666669</c:v>
                </c:pt>
                <c:pt idx="1426">
                  <c:v>45155.835462962961</c:v>
                </c:pt>
                <c:pt idx="1427">
                  <c:v>45155.835509259261</c:v>
                </c:pt>
                <c:pt idx="1428">
                  <c:v>45155.835555555554</c:v>
                </c:pt>
                <c:pt idx="1429">
                  <c:v>45155.835601851853</c:v>
                </c:pt>
                <c:pt idx="1430">
                  <c:v>45155.835648148146</c:v>
                </c:pt>
                <c:pt idx="1431">
                  <c:v>45155.835694444446</c:v>
                </c:pt>
                <c:pt idx="1432">
                  <c:v>45155.835740740738</c:v>
                </c:pt>
                <c:pt idx="1433">
                  <c:v>45155.835787037038</c:v>
                </c:pt>
                <c:pt idx="1434">
                  <c:v>45155.835833333331</c:v>
                </c:pt>
                <c:pt idx="1435">
                  <c:v>45155.835879629631</c:v>
                </c:pt>
                <c:pt idx="1436">
                  <c:v>45155.835925925923</c:v>
                </c:pt>
                <c:pt idx="1437">
                  <c:v>45155.835972222223</c:v>
                </c:pt>
                <c:pt idx="1438">
                  <c:v>45155.836018518516</c:v>
                </c:pt>
                <c:pt idx="1439">
                  <c:v>45155.836064814815</c:v>
                </c:pt>
                <c:pt idx="1440">
                  <c:v>45155.836111111108</c:v>
                </c:pt>
                <c:pt idx="1441">
                  <c:v>45155.836157407408</c:v>
                </c:pt>
                <c:pt idx="1442">
                  <c:v>45155.8362037037</c:v>
                </c:pt>
                <c:pt idx="1443">
                  <c:v>45155.83625</c:v>
                </c:pt>
                <c:pt idx="1444">
                  <c:v>45155.836296296293</c:v>
                </c:pt>
                <c:pt idx="1445">
                  <c:v>45155.836342592593</c:v>
                </c:pt>
                <c:pt idx="1446">
                  <c:v>45155.836388888885</c:v>
                </c:pt>
                <c:pt idx="1447">
                  <c:v>45155.836435185185</c:v>
                </c:pt>
                <c:pt idx="1448">
                  <c:v>45155.836481481485</c:v>
                </c:pt>
                <c:pt idx="1449">
                  <c:v>45155.836527777778</c:v>
                </c:pt>
                <c:pt idx="1450">
                  <c:v>45155.836574074077</c:v>
                </c:pt>
                <c:pt idx="1451">
                  <c:v>45155.83662037037</c:v>
                </c:pt>
                <c:pt idx="1452">
                  <c:v>45155.83666666667</c:v>
                </c:pt>
                <c:pt idx="1453">
                  <c:v>45155.836712962962</c:v>
                </c:pt>
                <c:pt idx="1454">
                  <c:v>45155.836759259262</c:v>
                </c:pt>
                <c:pt idx="1455">
                  <c:v>45155.836805555555</c:v>
                </c:pt>
                <c:pt idx="1456">
                  <c:v>45155.836851851855</c:v>
                </c:pt>
                <c:pt idx="1457">
                  <c:v>45155.836898148147</c:v>
                </c:pt>
                <c:pt idx="1458">
                  <c:v>45155.836944444447</c:v>
                </c:pt>
                <c:pt idx="1459">
                  <c:v>45155.83699074074</c:v>
                </c:pt>
                <c:pt idx="1460">
                  <c:v>45155.837037037039</c:v>
                </c:pt>
                <c:pt idx="1461">
                  <c:v>45155.837083333332</c:v>
                </c:pt>
                <c:pt idx="1462">
                  <c:v>45155.837129629632</c:v>
                </c:pt>
                <c:pt idx="1463">
                  <c:v>45155.837175925924</c:v>
                </c:pt>
                <c:pt idx="1464">
                  <c:v>45155.837222222224</c:v>
                </c:pt>
                <c:pt idx="1465">
                  <c:v>45155.837268518517</c:v>
                </c:pt>
                <c:pt idx="1466">
                  <c:v>45155.837314814817</c:v>
                </c:pt>
                <c:pt idx="1467">
                  <c:v>45155.837361111109</c:v>
                </c:pt>
                <c:pt idx="1468">
                  <c:v>45155.837407407409</c:v>
                </c:pt>
                <c:pt idx="1469">
                  <c:v>45155.837453703702</c:v>
                </c:pt>
                <c:pt idx="1470">
                  <c:v>45155.837500000001</c:v>
                </c:pt>
                <c:pt idx="1471">
                  <c:v>45155.837546296294</c:v>
                </c:pt>
                <c:pt idx="1472">
                  <c:v>45155.837592592594</c:v>
                </c:pt>
                <c:pt idx="1473">
                  <c:v>45155.837638888886</c:v>
                </c:pt>
                <c:pt idx="1474">
                  <c:v>45155.837685185186</c:v>
                </c:pt>
                <c:pt idx="1475">
                  <c:v>45155.837731481479</c:v>
                </c:pt>
                <c:pt idx="1476">
                  <c:v>45155.837777777779</c:v>
                </c:pt>
                <c:pt idx="1477">
                  <c:v>45155.837824074071</c:v>
                </c:pt>
                <c:pt idx="1478">
                  <c:v>45155.837870370371</c:v>
                </c:pt>
                <c:pt idx="1479">
                  <c:v>45155.837916666664</c:v>
                </c:pt>
                <c:pt idx="1480">
                  <c:v>45155.837962962964</c:v>
                </c:pt>
                <c:pt idx="1481">
                  <c:v>45155.838009259256</c:v>
                </c:pt>
                <c:pt idx="1482">
                  <c:v>45155.838055555556</c:v>
                </c:pt>
                <c:pt idx="1483">
                  <c:v>45155.838101851848</c:v>
                </c:pt>
                <c:pt idx="1484">
                  <c:v>45155.838148148148</c:v>
                </c:pt>
                <c:pt idx="1485">
                  <c:v>45155.838194444441</c:v>
                </c:pt>
                <c:pt idx="1486">
                  <c:v>45155.838240740741</c:v>
                </c:pt>
                <c:pt idx="1487">
                  <c:v>45155.838287037041</c:v>
                </c:pt>
                <c:pt idx="1488">
                  <c:v>45155.838333333333</c:v>
                </c:pt>
                <c:pt idx="1489">
                  <c:v>45155.838379629633</c:v>
                </c:pt>
                <c:pt idx="1490">
                  <c:v>45155.838425925926</c:v>
                </c:pt>
                <c:pt idx="1491">
                  <c:v>45155.838472222225</c:v>
                </c:pt>
                <c:pt idx="1492">
                  <c:v>45155.838518518518</c:v>
                </c:pt>
                <c:pt idx="1493">
                  <c:v>45155.838564814818</c:v>
                </c:pt>
                <c:pt idx="1494">
                  <c:v>45155.83861111111</c:v>
                </c:pt>
                <c:pt idx="1495">
                  <c:v>45155.83865740741</c:v>
                </c:pt>
                <c:pt idx="1496">
                  <c:v>45155.838703703703</c:v>
                </c:pt>
                <c:pt idx="1497">
                  <c:v>45155.838750000003</c:v>
                </c:pt>
                <c:pt idx="1498">
                  <c:v>45155.838796296295</c:v>
                </c:pt>
                <c:pt idx="1499">
                  <c:v>45155.838842592595</c:v>
                </c:pt>
                <c:pt idx="1500">
                  <c:v>45155.838888888888</c:v>
                </c:pt>
                <c:pt idx="1501">
                  <c:v>45155.838935185187</c:v>
                </c:pt>
                <c:pt idx="1502">
                  <c:v>45155.83898148148</c:v>
                </c:pt>
                <c:pt idx="1503">
                  <c:v>45155.83902777778</c:v>
                </c:pt>
                <c:pt idx="1504">
                  <c:v>45155.839074074072</c:v>
                </c:pt>
                <c:pt idx="1505">
                  <c:v>45155.839120370372</c:v>
                </c:pt>
                <c:pt idx="1506">
                  <c:v>45155.839166666665</c:v>
                </c:pt>
                <c:pt idx="1507">
                  <c:v>45155.839212962965</c:v>
                </c:pt>
                <c:pt idx="1508">
                  <c:v>45155.839259259257</c:v>
                </c:pt>
                <c:pt idx="1509">
                  <c:v>45155.839305555557</c:v>
                </c:pt>
                <c:pt idx="1510">
                  <c:v>45155.83935185185</c:v>
                </c:pt>
                <c:pt idx="1511">
                  <c:v>45155.839398148149</c:v>
                </c:pt>
                <c:pt idx="1512">
                  <c:v>45155.839444444442</c:v>
                </c:pt>
                <c:pt idx="1513">
                  <c:v>45155.839490740742</c:v>
                </c:pt>
                <c:pt idx="1514">
                  <c:v>45155.839537037034</c:v>
                </c:pt>
                <c:pt idx="1515">
                  <c:v>45155.839583333334</c:v>
                </c:pt>
                <c:pt idx="1516">
                  <c:v>45155.839629629627</c:v>
                </c:pt>
                <c:pt idx="1517">
                  <c:v>45155.839675925927</c:v>
                </c:pt>
                <c:pt idx="1518">
                  <c:v>45155.839722222219</c:v>
                </c:pt>
                <c:pt idx="1519">
                  <c:v>45155.839768518519</c:v>
                </c:pt>
                <c:pt idx="1520">
                  <c:v>45155.839814814812</c:v>
                </c:pt>
                <c:pt idx="1521">
                  <c:v>45155.839861111112</c:v>
                </c:pt>
                <c:pt idx="1522">
                  <c:v>45155.839907407404</c:v>
                </c:pt>
                <c:pt idx="1523">
                  <c:v>45155.839953703704</c:v>
                </c:pt>
                <c:pt idx="1524">
                  <c:v>45155.839999999997</c:v>
                </c:pt>
                <c:pt idx="1525">
                  <c:v>45155.840046296296</c:v>
                </c:pt>
                <c:pt idx="1526">
                  <c:v>45155.840092592596</c:v>
                </c:pt>
                <c:pt idx="1527">
                  <c:v>45155.840138888889</c:v>
                </c:pt>
                <c:pt idx="1528">
                  <c:v>45155.840185185189</c:v>
                </c:pt>
                <c:pt idx="1529">
                  <c:v>45155.840231481481</c:v>
                </c:pt>
                <c:pt idx="1530">
                  <c:v>45155.840277777781</c:v>
                </c:pt>
                <c:pt idx="1531">
                  <c:v>45155.840324074074</c:v>
                </c:pt>
                <c:pt idx="1532">
                  <c:v>45155.840370370373</c:v>
                </c:pt>
                <c:pt idx="1533">
                  <c:v>45155.840416666666</c:v>
                </c:pt>
                <c:pt idx="1534">
                  <c:v>45155.840462962966</c:v>
                </c:pt>
                <c:pt idx="1535">
                  <c:v>45155.840509259258</c:v>
                </c:pt>
                <c:pt idx="1536">
                  <c:v>45155.840555555558</c:v>
                </c:pt>
                <c:pt idx="1537">
                  <c:v>45155.840601851851</c:v>
                </c:pt>
                <c:pt idx="1538">
                  <c:v>45155.840648148151</c:v>
                </c:pt>
                <c:pt idx="1539">
                  <c:v>45155.840694444443</c:v>
                </c:pt>
                <c:pt idx="1540">
                  <c:v>45155.840740740743</c:v>
                </c:pt>
                <c:pt idx="1541">
                  <c:v>45155.840787037036</c:v>
                </c:pt>
                <c:pt idx="1542">
                  <c:v>45155.840833333335</c:v>
                </c:pt>
                <c:pt idx="1543">
                  <c:v>45155.840879629628</c:v>
                </c:pt>
                <c:pt idx="1544">
                  <c:v>45155.840925925928</c:v>
                </c:pt>
                <c:pt idx="1545">
                  <c:v>45155.84097222222</c:v>
                </c:pt>
                <c:pt idx="1546">
                  <c:v>45155.84101851852</c:v>
                </c:pt>
                <c:pt idx="1547">
                  <c:v>45155.841064814813</c:v>
                </c:pt>
                <c:pt idx="1548">
                  <c:v>45155.841111111113</c:v>
                </c:pt>
                <c:pt idx="1549">
                  <c:v>45155.841157407405</c:v>
                </c:pt>
                <c:pt idx="1550">
                  <c:v>45155.841203703705</c:v>
                </c:pt>
                <c:pt idx="1551">
                  <c:v>45155.841249999998</c:v>
                </c:pt>
                <c:pt idx="1552">
                  <c:v>45155.841296296298</c:v>
                </c:pt>
                <c:pt idx="1553">
                  <c:v>45155.84134259259</c:v>
                </c:pt>
                <c:pt idx="1554">
                  <c:v>45155.84138888889</c:v>
                </c:pt>
                <c:pt idx="1555">
                  <c:v>45155.841435185182</c:v>
                </c:pt>
                <c:pt idx="1556">
                  <c:v>45155.841481481482</c:v>
                </c:pt>
                <c:pt idx="1557">
                  <c:v>45155.841527777775</c:v>
                </c:pt>
                <c:pt idx="1558">
                  <c:v>45155.841574074075</c:v>
                </c:pt>
                <c:pt idx="1559">
                  <c:v>45155.841620370367</c:v>
                </c:pt>
                <c:pt idx="1560">
                  <c:v>45155.841666666667</c:v>
                </c:pt>
                <c:pt idx="1561">
                  <c:v>45155.84171296296</c:v>
                </c:pt>
                <c:pt idx="1562">
                  <c:v>45155.84175925926</c:v>
                </c:pt>
                <c:pt idx="1563">
                  <c:v>45155.841805555552</c:v>
                </c:pt>
                <c:pt idx="1564">
                  <c:v>45155.841851851852</c:v>
                </c:pt>
                <c:pt idx="1565">
                  <c:v>45155.841898148145</c:v>
                </c:pt>
                <c:pt idx="1566">
                  <c:v>45155.841944444444</c:v>
                </c:pt>
                <c:pt idx="1567">
                  <c:v>45155.841990740744</c:v>
                </c:pt>
                <c:pt idx="1568">
                  <c:v>45155.842037037037</c:v>
                </c:pt>
                <c:pt idx="1569">
                  <c:v>45155.842083333337</c:v>
                </c:pt>
                <c:pt idx="1570">
                  <c:v>45155.842129629629</c:v>
                </c:pt>
                <c:pt idx="1571">
                  <c:v>45155.842175925929</c:v>
                </c:pt>
                <c:pt idx="1572">
                  <c:v>45155.842222222222</c:v>
                </c:pt>
                <c:pt idx="1573">
                  <c:v>45155.842268518521</c:v>
                </c:pt>
                <c:pt idx="1574">
                  <c:v>45155.842314814814</c:v>
                </c:pt>
                <c:pt idx="1575">
                  <c:v>45155.842361111114</c:v>
                </c:pt>
                <c:pt idx="1576">
                  <c:v>45155.842407407406</c:v>
                </c:pt>
                <c:pt idx="1577">
                  <c:v>45155.842453703706</c:v>
                </c:pt>
                <c:pt idx="1578">
                  <c:v>45155.842499999999</c:v>
                </c:pt>
                <c:pt idx="1579">
                  <c:v>45155.842546296299</c:v>
                </c:pt>
                <c:pt idx="1580">
                  <c:v>45155.842592592591</c:v>
                </c:pt>
                <c:pt idx="1581">
                  <c:v>45155.842638888891</c:v>
                </c:pt>
                <c:pt idx="1582">
                  <c:v>45155.842685185184</c:v>
                </c:pt>
                <c:pt idx="1583">
                  <c:v>45155.842731481483</c:v>
                </c:pt>
                <c:pt idx="1584">
                  <c:v>45155.842777777776</c:v>
                </c:pt>
                <c:pt idx="1585">
                  <c:v>45155.842824074076</c:v>
                </c:pt>
                <c:pt idx="1586">
                  <c:v>45155.842870370368</c:v>
                </c:pt>
                <c:pt idx="1587">
                  <c:v>45155.842916666668</c:v>
                </c:pt>
                <c:pt idx="1588">
                  <c:v>45155.842962962961</c:v>
                </c:pt>
                <c:pt idx="1589">
                  <c:v>45155.843009259261</c:v>
                </c:pt>
                <c:pt idx="1590">
                  <c:v>45155.843055555553</c:v>
                </c:pt>
                <c:pt idx="1591">
                  <c:v>45155.843101851853</c:v>
                </c:pt>
                <c:pt idx="1592">
                  <c:v>45155.843148148146</c:v>
                </c:pt>
                <c:pt idx="1593">
                  <c:v>45155.843194444446</c:v>
                </c:pt>
                <c:pt idx="1594">
                  <c:v>45155.843240740738</c:v>
                </c:pt>
                <c:pt idx="1595">
                  <c:v>45155.843287037038</c:v>
                </c:pt>
                <c:pt idx="1596">
                  <c:v>45155.843333333331</c:v>
                </c:pt>
                <c:pt idx="1597">
                  <c:v>45155.84337962963</c:v>
                </c:pt>
                <c:pt idx="1598">
                  <c:v>45155.843425925923</c:v>
                </c:pt>
                <c:pt idx="1599">
                  <c:v>45155.843472222223</c:v>
                </c:pt>
                <c:pt idx="1600">
                  <c:v>45155.843518518515</c:v>
                </c:pt>
                <c:pt idx="1601">
                  <c:v>45155.843564814815</c:v>
                </c:pt>
                <c:pt idx="1602">
                  <c:v>45155.843611111108</c:v>
                </c:pt>
                <c:pt idx="1603">
                  <c:v>45155.843657407408</c:v>
                </c:pt>
                <c:pt idx="1604">
                  <c:v>45155.8437037037</c:v>
                </c:pt>
                <c:pt idx="1605">
                  <c:v>45155.84375</c:v>
                </c:pt>
                <c:pt idx="1606">
                  <c:v>45155.8437962963</c:v>
                </c:pt>
                <c:pt idx="1607">
                  <c:v>45155.843842592592</c:v>
                </c:pt>
                <c:pt idx="1608">
                  <c:v>45155.843888888892</c:v>
                </c:pt>
                <c:pt idx="1609">
                  <c:v>45155.843935185185</c:v>
                </c:pt>
                <c:pt idx="1610">
                  <c:v>45155.843981481485</c:v>
                </c:pt>
                <c:pt idx="1611">
                  <c:v>45155.844027777777</c:v>
                </c:pt>
                <c:pt idx="1612">
                  <c:v>45155.844074074077</c:v>
                </c:pt>
                <c:pt idx="1613">
                  <c:v>45155.84412037037</c:v>
                </c:pt>
                <c:pt idx="1614">
                  <c:v>45155.844166666669</c:v>
                </c:pt>
                <c:pt idx="1615">
                  <c:v>45155.844212962962</c:v>
                </c:pt>
                <c:pt idx="1616">
                  <c:v>45155.844259259262</c:v>
                </c:pt>
                <c:pt idx="1617">
                  <c:v>45155.844305555554</c:v>
                </c:pt>
                <c:pt idx="1618">
                  <c:v>45155.844351851854</c:v>
                </c:pt>
                <c:pt idx="1619">
                  <c:v>45155.844398148147</c:v>
                </c:pt>
                <c:pt idx="1620">
                  <c:v>45155.844444444447</c:v>
                </c:pt>
                <c:pt idx="1621">
                  <c:v>45155.844490740739</c:v>
                </c:pt>
                <c:pt idx="1622">
                  <c:v>45155.844537037039</c:v>
                </c:pt>
                <c:pt idx="1623">
                  <c:v>45155.844583333332</c:v>
                </c:pt>
                <c:pt idx="1624">
                  <c:v>45155.844629629632</c:v>
                </c:pt>
                <c:pt idx="1625">
                  <c:v>45155.844675925924</c:v>
                </c:pt>
                <c:pt idx="1626">
                  <c:v>45155.844722222224</c:v>
                </c:pt>
                <c:pt idx="1627">
                  <c:v>45155.844768518517</c:v>
                </c:pt>
                <c:pt idx="1628">
                  <c:v>45155.844814814816</c:v>
                </c:pt>
                <c:pt idx="1629">
                  <c:v>45155.844861111109</c:v>
                </c:pt>
                <c:pt idx="1630">
                  <c:v>45155.844907407409</c:v>
                </c:pt>
                <c:pt idx="1631">
                  <c:v>45155.844953703701</c:v>
                </c:pt>
                <c:pt idx="1632">
                  <c:v>45155.845000000001</c:v>
                </c:pt>
                <c:pt idx="1633">
                  <c:v>45155.845046296294</c:v>
                </c:pt>
                <c:pt idx="1634">
                  <c:v>45155.845092592594</c:v>
                </c:pt>
                <c:pt idx="1635">
                  <c:v>45155.845138888886</c:v>
                </c:pt>
                <c:pt idx="1636">
                  <c:v>45155.845185185186</c:v>
                </c:pt>
                <c:pt idx="1637">
                  <c:v>45155.845231481479</c:v>
                </c:pt>
                <c:pt idx="1638">
                  <c:v>45155.845277777778</c:v>
                </c:pt>
                <c:pt idx="1639">
                  <c:v>45155.845324074071</c:v>
                </c:pt>
                <c:pt idx="1640">
                  <c:v>45155.845370370371</c:v>
                </c:pt>
                <c:pt idx="1641">
                  <c:v>45155.845416666663</c:v>
                </c:pt>
                <c:pt idx="1642">
                  <c:v>45155.845462962963</c:v>
                </c:pt>
                <c:pt idx="1643">
                  <c:v>45155.845509259256</c:v>
                </c:pt>
                <c:pt idx="1644">
                  <c:v>45155.845555555556</c:v>
                </c:pt>
                <c:pt idx="1645">
                  <c:v>45155.845601851855</c:v>
                </c:pt>
                <c:pt idx="1646">
                  <c:v>45155.845648148148</c:v>
                </c:pt>
                <c:pt idx="1647">
                  <c:v>45155.845694444448</c:v>
                </c:pt>
                <c:pt idx="1648">
                  <c:v>45155.84574074074</c:v>
                </c:pt>
                <c:pt idx="1649">
                  <c:v>45155.84578703704</c:v>
                </c:pt>
                <c:pt idx="1650">
                  <c:v>45155.845833333333</c:v>
                </c:pt>
                <c:pt idx="1651">
                  <c:v>45155.845879629633</c:v>
                </c:pt>
                <c:pt idx="1652">
                  <c:v>45155.845925925925</c:v>
                </c:pt>
                <c:pt idx="1653">
                  <c:v>45155.845972222225</c:v>
                </c:pt>
                <c:pt idx="1654">
                  <c:v>45155.846018518518</c:v>
                </c:pt>
                <c:pt idx="1655">
                  <c:v>45155.846064814818</c:v>
                </c:pt>
                <c:pt idx="1656">
                  <c:v>45155.84611111111</c:v>
                </c:pt>
                <c:pt idx="1657">
                  <c:v>45155.84615740741</c:v>
                </c:pt>
                <c:pt idx="1658">
                  <c:v>45155.846203703702</c:v>
                </c:pt>
                <c:pt idx="1659">
                  <c:v>45155.846250000002</c:v>
                </c:pt>
                <c:pt idx="1660">
                  <c:v>45155.846296296295</c:v>
                </c:pt>
                <c:pt idx="1661">
                  <c:v>45155.846342592595</c:v>
                </c:pt>
                <c:pt idx="1662">
                  <c:v>45155.846388888887</c:v>
                </c:pt>
                <c:pt idx="1663">
                  <c:v>45155.846435185187</c:v>
                </c:pt>
                <c:pt idx="1664">
                  <c:v>45155.84648148148</c:v>
                </c:pt>
                <c:pt idx="1665">
                  <c:v>45155.84652777778</c:v>
                </c:pt>
                <c:pt idx="1666">
                  <c:v>45155.846574074072</c:v>
                </c:pt>
                <c:pt idx="1667">
                  <c:v>45155.846620370372</c:v>
                </c:pt>
                <c:pt idx="1668">
                  <c:v>45155.846666666665</c:v>
                </c:pt>
                <c:pt idx="1669">
                  <c:v>45155.846712962964</c:v>
                </c:pt>
                <c:pt idx="1670">
                  <c:v>45155.846759259257</c:v>
                </c:pt>
                <c:pt idx="1671">
                  <c:v>45155.846805555557</c:v>
                </c:pt>
                <c:pt idx="1672">
                  <c:v>45155.846851851849</c:v>
                </c:pt>
                <c:pt idx="1673">
                  <c:v>45155.846898148149</c:v>
                </c:pt>
                <c:pt idx="1674">
                  <c:v>45155.846944444442</c:v>
                </c:pt>
                <c:pt idx="1675">
                  <c:v>45155.846990740742</c:v>
                </c:pt>
                <c:pt idx="1676">
                  <c:v>45155.847037037034</c:v>
                </c:pt>
                <c:pt idx="1677">
                  <c:v>45155.847083333334</c:v>
                </c:pt>
                <c:pt idx="1678">
                  <c:v>45155.847129629627</c:v>
                </c:pt>
                <c:pt idx="1679">
                  <c:v>45155.847175925926</c:v>
                </c:pt>
                <c:pt idx="1680">
                  <c:v>45155.847222222219</c:v>
                </c:pt>
                <c:pt idx="1681">
                  <c:v>45155.847268518519</c:v>
                </c:pt>
                <c:pt idx="1682">
                  <c:v>45155.847314814811</c:v>
                </c:pt>
                <c:pt idx="1683">
                  <c:v>45155.847361111111</c:v>
                </c:pt>
                <c:pt idx="1684">
                  <c:v>45155.847407407404</c:v>
                </c:pt>
                <c:pt idx="1685">
                  <c:v>45155.847453703704</c:v>
                </c:pt>
                <c:pt idx="1686">
                  <c:v>45155.847500000003</c:v>
                </c:pt>
                <c:pt idx="1687">
                  <c:v>45155.847546296296</c:v>
                </c:pt>
                <c:pt idx="1688">
                  <c:v>45155.847592592596</c:v>
                </c:pt>
                <c:pt idx="1689">
                  <c:v>45155.847638888888</c:v>
                </c:pt>
                <c:pt idx="1690">
                  <c:v>45155.847685185188</c:v>
                </c:pt>
                <c:pt idx="1691">
                  <c:v>45155.847731481481</c:v>
                </c:pt>
                <c:pt idx="1692">
                  <c:v>45155.847777777781</c:v>
                </c:pt>
                <c:pt idx="1693">
                  <c:v>45155.847824074073</c:v>
                </c:pt>
                <c:pt idx="1694">
                  <c:v>45155.847870370373</c:v>
                </c:pt>
                <c:pt idx="1695">
                  <c:v>45155.847916666666</c:v>
                </c:pt>
                <c:pt idx="1696">
                  <c:v>45155.847962962966</c:v>
                </c:pt>
                <c:pt idx="1697">
                  <c:v>45155.848009259258</c:v>
                </c:pt>
                <c:pt idx="1698">
                  <c:v>45155.848055555558</c:v>
                </c:pt>
                <c:pt idx="1699">
                  <c:v>45155.848101851851</c:v>
                </c:pt>
                <c:pt idx="1700">
                  <c:v>45155.84814814815</c:v>
                </c:pt>
                <c:pt idx="1701">
                  <c:v>45155.848194444443</c:v>
                </c:pt>
                <c:pt idx="1702">
                  <c:v>45155.848240740743</c:v>
                </c:pt>
                <c:pt idx="1703">
                  <c:v>45155.848287037035</c:v>
                </c:pt>
                <c:pt idx="1704">
                  <c:v>45155.848333333335</c:v>
                </c:pt>
                <c:pt idx="1705">
                  <c:v>45155.848379629628</c:v>
                </c:pt>
                <c:pt idx="1706">
                  <c:v>45155.848425925928</c:v>
                </c:pt>
                <c:pt idx="1707">
                  <c:v>45155.84847222222</c:v>
                </c:pt>
                <c:pt idx="1708">
                  <c:v>45155.84851851852</c:v>
                </c:pt>
                <c:pt idx="1709">
                  <c:v>45155.848564814813</c:v>
                </c:pt>
                <c:pt idx="1710">
                  <c:v>45155.848611111112</c:v>
                </c:pt>
                <c:pt idx="1711">
                  <c:v>45155.848657407405</c:v>
                </c:pt>
                <c:pt idx="1712">
                  <c:v>45155.848703703705</c:v>
                </c:pt>
                <c:pt idx="1713">
                  <c:v>45155.848749999997</c:v>
                </c:pt>
                <c:pt idx="1714">
                  <c:v>45155.848796296297</c:v>
                </c:pt>
                <c:pt idx="1715">
                  <c:v>45155.84884259259</c:v>
                </c:pt>
                <c:pt idx="1716">
                  <c:v>45155.84888888889</c:v>
                </c:pt>
                <c:pt idx="1717">
                  <c:v>45155.848935185182</c:v>
                </c:pt>
                <c:pt idx="1718">
                  <c:v>45155.848981481482</c:v>
                </c:pt>
                <c:pt idx="1719">
                  <c:v>45155.849027777775</c:v>
                </c:pt>
                <c:pt idx="1720">
                  <c:v>45155.849074074074</c:v>
                </c:pt>
                <c:pt idx="1721">
                  <c:v>45155.849120370367</c:v>
                </c:pt>
                <c:pt idx="1722">
                  <c:v>45155.849166666667</c:v>
                </c:pt>
                <c:pt idx="1723">
                  <c:v>45155.849212962959</c:v>
                </c:pt>
                <c:pt idx="1724">
                  <c:v>45155.849259259259</c:v>
                </c:pt>
                <c:pt idx="1725">
                  <c:v>45155.849305555559</c:v>
                </c:pt>
                <c:pt idx="1726">
                  <c:v>45155.849351851852</c:v>
                </c:pt>
                <c:pt idx="1727">
                  <c:v>45155.849398148152</c:v>
                </c:pt>
                <c:pt idx="1728">
                  <c:v>45155.849444444444</c:v>
                </c:pt>
                <c:pt idx="1729">
                  <c:v>45155.849490740744</c:v>
                </c:pt>
                <c:pt idx="1730">
                  <c:v>45155.849537037036</c:v>
                </c:pt>
                <c:pt idx="1731">
                  <c:v>45155.849583333336</c:v>
                </c:pt>
                <c:pt idx="1732">
                  <c:v>45155.849629629629</c:v>
                </c:pt>
                <c:pt idx="1733">
                  <c:v>45155.849675925929</c:v>
                </c:pt>
                <c:pt idx="1734">
                  <c:v>45155.849722222221</c:v>
                </c:pt>
                <c:pt idx="1735">
                  <c:v>45155.849768518521</c:v>
                </c:pt>
                <c:pt idx="1736">
                  <c:v>45155.849814814814</c:v>
                </c:pt>
                <c:pt idx="1737">
                  <c:v>45155.849861111114</c:v>
                </c:pt>
                <c:pt idx="1738">
                  <c:v>45155.849907407406</c:v>
                </c:pt>
                <c:pt idx="1739">
                  <c:v>45155.849953703706</c:v>
                </c:pt>
                <c:pt idx="1740">
                  <c:v>45155.85</c:v>
                </c:pt>
                <c:pt idx="1741">
                  <c:v>45155.850046296298</c:v>
                </c:pt>
                <c:pt idx="1742">
                  <c:v>45155.850092592591</c:v>
                </c:pt>
                <c:pt idx="1743">
                  <c:v>45155.850138888891</c:v>
                </c:pt>
                <c:pt idx="1744">
                  <c:v>45155.850185185183</c:v>
                </c:pt>
                <c:pt idx="1745">
                  <c:v>45155.850231481483</c:v>
                </c:pt>
                <c:pt idx="1746">
                  <c:v>45155.850277777776</c:v>
                </c:pt>
                <c:pt idx="1747">
                  <c:v>45155.850324074076</c:v>
                </c:pt>
                <c:pt idx="1748">
                  <c:v>45155.850370370368</c:v>
                </c:pt>
                <c:pt idx="1749">
                  <c:v>45155.850416666668</c:v>
                </c:pt>
                <c:pt idx="1750">
                  <c:v>45155.850462962961</c:v>
                </c:pt>
                <c:pt idx="1751">
                  <c:v>45155.85050925926</c:v>
                </c:pt>
                <c:pt idx="1752">
                  <c:v>45155.850555555553</c:v>
                </c:pt>
                <c:pt idx="1753">
                  <c:v>45155.850601851853</c:v>
                </c:pt>
                <c:pt idx="1754">
                  <c:v>45155.850648148145</c:v>
                </c:pt>
                <c:pt idx="1755">
                  <c:v>45155.850694444445</c:v>
                </c:pt>
                <c:pt idx="1756">
                  <c:v>45155.850740740738</c:v>
                </c:pt>
                <c:pt idx="1757">
                  <c:v>45155.850787037038</c:v>
                </c:pt>
                <c:pt idx="1758">
                  <c:v>45155.85083333333</c:v>
                </c:pt>
                <c:pt idx="1759">
                  <c:v>45155.85087962963</c:v>
                </c:pt>
                <c:pt idx="1760">
                  <c:v>45155.850925925923</c:v>
                </c:pt>
                <c:pt idx="1761">
                  <c:v>45155.850972222222</c:v>
                </c:pt>
                <c:pt idx="1762">
                  <c:v>45155.851018518515</c:v>
                </c:pt>
                <c:pt idx="1763">
                  <c:v>45155.851064814815</c:v>
                </c:pt>
                <c:pt idx="1764">
                  <c:v>45155.851111111115</c:v>
                </c:pt>
                <c:pt idx="1765">
                  <c:v>45155.851157407407</c:v>
                </c:pt>
                <c:pt idx="1766">
                  <c:v>45155.851203703707</c:v>
                </c:pt>
                <c:pt idx="1767">
                  <c:v>45155.85125</c:v>
                </c:pt>
                <c:pt idx="1768">
                  <c:v>45155.8512962963</c:v>
                </c:pt>
                <c:pt idx="1769">
                  <c:v>45155.851342592592</c:v>
                </c:pt>
                <c:pt idx="1770">
                  <c:v>45155.851388888892</c:v>
                </c:pt>
                <c:pt idx="1771">
                  <c:v>45155.851435185185</c:v>
                </c:pt>
                <c:pt idx="1772">
                  <c:v>45155.851481481484</c:v>
                </c:pt>
                <c:pt idx="1773">
                  <c:v>45155.851527777777</c:v>
                </c:pt>
                <c:pt idx="1774">
                  <c:v>45155.851574074077</c:v>
                </c:pt>
                <c:pt idx="1775">
                  <c:v>45155.851620370369</c:v>
                </c:pt>
                <c:pt idx="1776">
                  <c:v>45155.851666666669</c:v>
                </c:pt>
                <c:pt idx="1777">
                  <c:v>45155.851712962962</c:v>
                </c:pt>
                <c:pt idx="1778">
                  <c:v>45155.851759259262</c:v>
                </c:pt>
                <c:pt idx="1779">
                  <c:v>45155.851805555554</c:v>
                </c:pt>
                <c:pt idx="1780">
                  <c:v>45155.851851851854</c:v>
                </c:pt>
                <c:pt idx="1781">
                  <c:v>45155.851898148147</c:v>
                </c:pt>
                <c:pt idx="1782">
                  <c:v>45155.851944444446</c:v>
                </c:pt>
                <c:pt idx="1783">
                  <c:v>45155.851990740739</c:v>
                </c:pt>
                <c:pt idx="1784">
                  <c:v>45155.852037037039</c:v>
                </c:pt>
                <c:pt idx="1785">
                  <c:v>45155.852083333331</c:v>
                </c:pt>
                <c:pt idx="1786">
                  <c:v>45155.852129629631</c:v>
                </c:pt>
                <c:pt idx="1787">
                  <c:v>45155.852175925924</c:v>
                </c:pt>
                <c:pt idx="1788">
                  <c:v>45155.852222222224</c:v>
                </c:pt>
                <c:pt idx="1789">
                  <c:v>45155.852268518516</c:v>
                </c:pt>
                <c:pt idx="1790">
                  <c:v>45155.852314814816</c:v>
                </c:pt>
                <c:pt idx="1791">
                  <c:v>45155.852361111109</c:v>
                </c:pt>
                <c:pt idx="1792">
                  <c:v>45155.852407407408</c:v>
                </c:pt>
                <c:pt idx="1793">
                  <c:v>45155.852453703701</c:v>
                </c:pt>
                <c:pt idx="1794">
                  <c:v>45155.852500000001</c:v>
                </c:pt>
                <c:pt idx="1795">
                  <c:v>45155.852546296293</c:v>
                </c:pt>
                <c:pt idx="1796">
                  <c:v>45155.852592592593</c:v>
                </c:pt>
                <c:pt idx="1797">
                  <c:v>45155.852638888886</c:v>
                </c:pt>
                <c:pt idx="1798">
                  <c:v>45155.852685185186</c:v>
                </c:pt>
                <c:pt idx="1799">
                  <c:v>45155.852731481478</c:v>
                </c:pt>
                <c:pt idx="1800">
                  <c:v>45155.852777777778</c:v>
                </c:pt>
                <c:pt idx="1801">
                  <c:v>45155.852824074071</c:v>
                </c:pt>
                <c:pt idx="1802">
                  <c:v>45155.852870370371</c:v>
                </c:pt>
                <c:pt idx="1803">
                  <c:v>45155.852916666663</c:v>
                </c:pt>
                <c:pt idx="1804">
                  <c:v>45155.852962962963</c:v>
                </c:pt>
                <c:pt idx="1805">
                  <c:v>45155.853009259263</c:v>
                </c:pt>
                <c:pt idx="1806">
                  <c:v>45155.853055555555</c:v>
                </c:pt>
                <c:pt idx="1807">
                  <c:v>45155.853101851855</c:v>
                </c:pt>
                <c:pt idx="1808">
                  <c:v>45155.853148148148</c:v>
                </c:pt>
                <c:pt idx="1809">
                  <c:v>45155.853194444448</c:v>
                </c:pt>
                <c:pt idx="1810">
                  <c:v>45155.85324074074</c:v>
                </c:pt>
                <c:pt idx="1811">
                  <c:v>45155.85328703704</c:v>
                </c:pt>
                <c:pt idx="1812">
                  <c:v>45155.853333333333</c:v>
                </c:pt>
                <c:pt idx="1813">
                  <c:v>45155.853379629632</c:v>
                </c:pt>
                <c:pt idx="1814">
                  <c:v>45155.853425925925</c:v>
                </c:pt>
                <c:pt idx="1815">
                  <c:v>45155.853472222225</c:v>
                </c:pt>
                <c:pt idx="1816">
                  <c:v>45155.853518518517</c:v>
                </c:pt>
                <c:pt idx="1817">
                  <c:v>45155.853564814817</c:v>
                </c:pt>
                <c:pt idx="1818">
                  <c:v>45155.85361111111</c:v>
                </c:pt>
                <c:pt idx="1819">
                  <c:v>45155.85365740741</c:v>
                </c:pt>
                <c:pt idx="1820">
                  <c:v>45155.853703703702</c:v>
                </c:pt>
                <c:pt idx="1821">
                  <c:v>45155.853750000002</c:v>
                </c:pt>
                <c:pt idx="1822">
                  <c:v>45155.853796296295</c:v>
                </c:pt>
                <c:pt idx="1823">
                  <c:v>45155.853842592594</c:v>
                </c:pt>
                <c:pt idx="1824">
                  <c:v>45155.853888888887</c:v>
                </c:pt>
                <c:pt idx="1825">
                  <c:v>45155.853935185187</c:v>
                </c:pt>
                <c:pt idx="1826">
                  <c:v>45155.853981481479</c:v>
                </c:pt>
                <c:pt idx="1827">
                  <c:v>45155.854027777779</c:v>
                </c:pt>
                <c:pt idx="1828">
                  <c:v>45155.854074074072</c:v>
                </c:pt>
                <c:pt idx="1829">
                  <c:v>45155.854120370372</c:v>
                </c:pt>
              </c:numCache>
            </c:numRef>
          </c:xVal>
          <c:yVal>
            <c:numRef>
              <c:f>'Frequency, Frequency Deviation'!$C$422:$C$4501</c:f>
              <c:numCache>
                <c:formatCode>General</c:formatCode>
                <c:ptCount val="4080"/>
                <c:pt idx="0">
                  <c:v>60.006999969482401</c:v>
                </c:pt>
                <c:pt idx="1">
                  <c:v>60.007999420166001</c:v>
                </c:pt>
                <c:pt idx="2">
                  <c:v>60.006999969482401</c:v>
                </c:pt>
                <c:pt idx="3">
                  <c:v>60.0060005187988</c:v>
                </c:pt>
                <c:pt idx="4">
                  <c:v>60.006999969482401</c:v>
                </c:pt>
                <c:pt idx="5">
                  <c:v>60.006999969482401</c:v>
                </c:pt>
                <c:pt idx="6">
                  <c:v>60.007999420166001</c:v>
                </c:pt>
                <c:pt idx="7">
                  <c:v>60.012001037597699</c:v>
                </c:pt>
                <c:pt idx="8">
                  <c:v>60.015998840332003</c:v>
                </c:pt>
                <c:pt idx="9">
                  <c:v>60.013999938964801</c:v>
                </c:pt>
                <c:pt idx="10">
                  <c:v>60.013999938964801</c:v>
                </c:pt>
                <c:pt idx="11">
                  <c:v>60.0130004882813</c:v>
                </c:pt>
                <c:pt idx="12">
                  <c:v>60.009998321533203</c:v>
                </c:pt>
                <c:pt idx="13">
                  <c:v>60.007999420166001</c:v>
                </c:pt>
                <c:pt idx="14">
                  <c:v>60.005001068115199</c:v>
                </c:pt>
                <c:pt idx="15">
                  <c:v>60.0060005187988</c:v>
                </c:pt>
                <c:pt idx="16">
                  <c:v>60.007999420166001</c:v>
                </c:pt>
                <c:pt idx="17">
                  <c:v>60.008998870849602</c:v>
                </c:pt>
                <c:pt idx="18">
                  <c:v>60.011001586914098</c:v>
                </c:pt>
                <c:pt idx="19">
                  <c:v>60.012001037597699</c:v>
                </c:pt>
                <c:pt idx="20">
                  <c:v>60.012001037597699</c:v>
                </c:pt>
                <c:pt idx="21">
                  <c:v>60.011001586914098</c:v>
                </c:pt>
                <c:pt idx="22">
                  <c:v>60.012001037597699</c:v>
                </c:pt>
                <c:pt idx="23">
                  <c:v>60.011001586914098</c:v>
                </c:pt>
                <c:pt idx="24">
                  <c:v>60.011001586914098</c:v>
                </c:pt>
                <c:pt idx="25">
                  <c:v>60.012001037597699</c:v>
                </c:pt>
                <c:pt idx="26">
                  <c:v>60.012001037597699</c:v>
                </c:pt>
                <c:pt idx="27">
                  <c:v>60.0130004882813</c:v>
                </c:pt>
                <c:pt idx="28">
                  <c:v>60.0130004882813</c:v>
                </c:pt>
                <c:pt idx="29">
                  <c:v>60.012001037597699</c:v>
                </c:pt>
                <c:pt idx="30">
                  <c:v>60.011001586914098</c:v>
                </c:pt>
                <c:pt idx="31">
                  <c:v>60.008998870849602</c:v>
                </c:pt>
                <c:pt idx="32">
                  <c:v>60.005001068115199</c:v>
                </c:pt>
                <c:pt idx="33">
                  <c:v>60.005001068115199</c:v>
                </c:pt>
                <c:pt idx="34">
                  <c:v>60.002998352050803</c:v>
                </c:pt>
                <c:pt idx="35">
                  <c:v>60.001998901367202</c:v>
                </c:pt>
                <c:pt idx="36">
                  <c:v>60.001998901367202</c:v>
                </c:pt>
                <c:pt idx="37">
                  <c:v>60.002998352050803</c:v>
                </c:pt>
                <c:pt idx="38">
                  <c:v>60.004001617431598</c:v>
                </c:pt>
                <c:pt idx="39">
                  <c:v>60</c:v>
                </c:pt>
                <c:pt idx="40">
                  <c:v>59.998001098632798</c:v>
                </c:pt>
                <c:pt idx="41">
                  <c:v>59.998001098632798</c:v>
                </c:pt>
                <c:pt idx="42">
                  <c:v>59.999000549316399</c:v>
                </c:pt>
                <c:pt idx="43">
                  <c:v>60.001998901367202</c:v>
                </c:pt>
                <c:pt idx="44">
                  <c:v>60.004001617431598</c:v>
                </c:pt>
                <c:pt idx="45">
                  <c:v>60.006999969482401</c:v>
                </c:pt>
                <c:pt idx="46">
                  <c:v>60.009998321533203</c:v>
                </c:pt>
                <c:pt idx="47">
                  <c:v>60.011001586914098</c:v>
                </c:pt>
                <c:pt idx="48">
                  <c:v>60.011001586914098</c:v>
                </c:pt>
                <c:pt idx="49">
                  <c:v>60.008998870849602</c:v>
                </c:pt>
                <c:pt idx="50">
                  <c:v>60.009998321533203</c:v>
                </c:pt>
                <c:pt idx="51">
                  <c:v>60.008998870849602</c:v>
                </c:pt>
                <c:pt idx="52">
                  <c:v>60.006999969482401</c:v>
                </c:pt>
                <c:pt idx="53">
                  <c:v>60.007999420166001</c:v>
                </c:pt>
                <c:pt idx="54">
                  <c:v>60.008998870849602</c:v>
                </c:pt>
                <c:pt idx="55">
                  <c:v>60.008998870849602</c:v>
                </c:pt>
                <c:pt idx="56">
                  <c:v>60.007999420166001</c:v>
                </c:pt>
                <c:pt idx="57">
                  <c:v>60.006999969482401</c:v>
                </c:pt>
                <c:pt idx="58">
                  <c:v>60.005001068115199</c:v>
                </c:pt>
                <c:pt idx="59">
                  <c:v>59.999000549316399</c:v>
                </c:pt>
                <c:pt idx="60">
                  <c:v>59.997001647949197</c:v>
                </c:pt>
                <c:pt idx="61">
                  <c:v>59.998001098632798</c:v>
                </c:pt>
                <c:pt idx="62">
                  <c:v>59.999000549316399</c:v>
                </c:pt>
                <c:pt idx="63">
                  <c:v>60</c:v>
                </c:pt>
                <c:pt idx="64">
                  <c:v>60.000999450683601</c:v>
                </c:pt>
                <c:pt idx="65">
                  <c:v>60.002998352050803</c:v>
                </c:pt>
                <c:pt idx="66">
                  <c:v>60.004001617431598</c:v>
                </c:pt>
                <c:pt idx="67">
                  <c:v>60.004001617431598</c:v>
                </c:pt>
                <c:pt idx="68">
                  <c:v>60.0060005187988</c:v>
                </c:pt>
                <c:pt idx="69">
                  <c:v>60.007999420166001</c:v>
                </c:pt>
                <c:pt idx="70">
                  <c:v>60.009998321533203</c:v>
                </c:pt>
                <c:pt idx="71">
                  <c:v>60.011001586914098</c:v>
                </c:pt>
                <c:pt idx="72">
                  <c:v>60.011001586914098</c:v>
                </c:pt>
                <c:pt idx="73">
                  <c:v>60.012001037597699</c:v>
                </c:pt>
                <c:pt idx="74">
                  <c:v>60.011001586914098</c:v>
                </c:pt>
                <c:pt idx="75">
                  <c:v>60.009998321533203</c:v>
                </c:pt>
                <c:pt idx="76">
                  <c:v>60.011001586914098</c:v>
                </c:pt>
                <c:pt idx="77">
                  <c:v>60.008998870849602</c:v>
                </c:pt>
                <c:pt idx="78">
                  <c:v>60.007999420166001</c:v>
                </c:pt>
                <c:pt idx="79">
                  <c:v>60.006999969482401</c:v>
                </c:pt>
                <c:pt idx="80">
                  <c:v>60.007999420166001</c:v>
                </c:pt>
                <c:pt idx="81">
                  <c:v>60.0130004882813</c:v>
                </c:pt>
                <c:pt idx="82">
                  <c:v>60.012001037597699</c:v>
                </c:pt>
                <c:pt idx="83">
                  <c:v>60.012001037597699</c:v>
                </c:pt>
                <c:pt idx="84">
                  <c:v>60.013999938964801</c:v>
                </c:pt>
                <c:pt idx="85">
                  <c:v>60.0130004882813</c:v>
                </c:pt>
                <c:pt idx="86">
                  <c:v>60.0130004882813</c:v>
                </c:pt>
                <c:pt idx="87">
                  <c:v>60.011001586914098</c:v>
                </c:pt>
                <c:pt idx="88">
                  <c:v>60.007999420166001</c:v>
                </c:pt>
                <c:pt idx="89">
                  <c:v>60.007999420166001</c:v>
                </c:pt>
                <c:pt idx="90">
                  <c:v>60.005001068115199</c:v>
                </c:pt>
                <c:pt idx="91">
                  <c:v>60.007999420166001</c:v>
                </c:pt>
                <c:pt idx="92">
                  <c:v>60.008998870849602</c:v>
                </c:pt>
                <c:pt idx="93">
                  <c:v>60.007999420166001</c:v>
                </c:pt>
                <c:pt idx="94">
                  <c:v>60.006999969482401</c:v>
                </c:pt>
                <c:pt idx="95">
                  <c:v>60.005001068115199</c:v>
                </c:pt>
                <c:pt idx="96">
                  <c:v>60.004001617431598</c:v>
                </c:pt>
                <c:pt idx="97">
                  <c:v>60.004001617431598</c:v>
                </c:pt>
                <c:pt idx="98">
                  <c:v>60.004001617431598</c:v>
                </c:pt>
                <c:pt idx="99">
                  <c:v>60.005001068115199</c:v>
                </c:pt>
                <c:pt idx="100">
                  <c:v>60.004001617431598</c:v>
                </c:pt>
                <c:pt idx="101">
                  <c:v>60.002998352050803</c:v>
                </c:pt>
                <c:pt idx="102">
                  <c:v>60</c:v>
                </c:pt>
                <c:pt idx="103">
                  <c:v>59.9939994812012</c:v>
                </c:pt>
                <c:pt idx="104">
                  <c:v>59.995998382568402</c:v>
                </c:pt>
                <c:pt idx="105">
                  <c:v>59.997001647949197</c:v>
                </c:pt>
                <c:pt idx="106">
                  <c:v>60</c:v>
                </c:pt>
                <c:pt idx="107">
                  <c:v>60.000999450683601</c:v>
                </c:pt>
                <c:pt idx="108">
                  <c:v>60.002998352050803</c:v>
                </c:pt>
                <c:pt idx="109">
                  <c:v>60.004001617431598</c:v>
                </c:pt>
                <c:pt idx="110">
                  <c:v>60.004001617431598</c:v>
                </c:pt>
                <c:pt idx="111">
                  <c:v>60.004001617431598</c:v>
                </c:pt>
                <c:pt idx="112">
                  <c:v>60.005001068115199</c:v>
                </c:pt>
                <c:pt idx="113">
                  <c:v>60.006999969482401</c:v>
                </c:pt>
                <c:pt idx="114">
                  <c:v>60.005001068115199</c:v>
                </c:pt>
                <c:pt idx="115">
                  <c:v>60.000999450683601</c:v>
                </c:pt>
                <c:pt idx="116">
                  <c:v>59.998001098632798</c:v>
                </c:pt>
                <c:pt idx="117">
                  <c:v>59.995998382568402</c:v>
                </c:pt>
                <c:pt idx="118">
                  <c:v>59.994998931884801</c:v>
                </c:pt>
                <c:pt idx="119">
                  <c:v>59.993000030517599</c:v>
                </c:pt>
                <c:pt idx="120">
                  <c:v>59.990001678466797</c:v>
                </c:pt>
                <c:pt idx="121">
                  <c:v>59.985000610351598</c:v>
                </c:pt>
                <c:pt idx="122">
                  <c:v>59.979000091552699</c:v>
                </c:pt>
                <c:pt idx="123">
                  <c:v>59.981998443603501</c:v>
                </c:pt>
                <c:pt idx="124">
                  <c:v>59.981998443603501</c:v>
                </c:pt>
                <c:pt idx="125">
                  <c:v>59.983001708984403</c:v>
                </c:pt>
                <c:pt idx="126">
                  <c:v>59.985000610351598</c:v>
                </c:pt>
                <c:pt idx="127">
                  <c:v>59.987998962402301</c:v>
                </c:pt>
                <c:pt idx="128">
                  <c:v>59.991001129150398</c:v>
                </c:pt>
                <c:pt idx="129">
                  <c:v>59.993000030517599</c:v>
                </c:pt>
                <c:pt idx="130">
                  <c:v>59.993000030517599</c:v>
                </c:pt>
                <c:pt idx="131">
                  <c:v>59.997001647949197</c:v>
                </c:pt>
                <c:pt idx="132">
                  <c:v>59.997001647949197</c:v>
                </c:pt>
                <c:pt idx="133">
                  <c:v>59.994998931884801</c:v>
                </c:pt>
                <c:pt idx="134">
                  <c:v>59.992000579833999</c:v>
                </c:pt>
                <c:pt idx="135">
                  <c:v>59.9869995117188</c:v>
                </c:pt>
                <c:pt idx="136">
                  <c:v>59.985000610351598</c:v>
                </c:pt>
                <c:pt idx="137">
                  <c:v>59.981998443603501</c:v>
                </c:pt>
                <c:pt idx="138">
                  <c:v>59.981998443603501</c:v>
                </c:pt>
                <c:pt idx="139">
                  <c:v>59.981998443603501</c:v>
                </c:pt>
                <c:pt idx="140">
                  <c:v>59.983001708984403</c:v>
                </c:pt>
                <c:pt idx="141">
                  <c:v>59.983001708984403</c:v>
                </c:pt>
                <c:pt idx="142">
                  <c:v>59.984001159667997</c:v>
                </c:pt>
                <c:pt idx="143">
                  <c:v>59.984001159667997</c:v>
                </c:pt>
                <c:pt idx="144">
                  <c:v>59.985000610351598</c:v>
                </c:pt>
                <c:pt idx="145">
                  <c:v>59.985000610351598</c:v>
                </c:pt>
                <c:pt idx="146">
                  <c:v>59.985000610351598</c:v>
                </c:pt>
                <c:pt idx="147">
                  <c:v>59.986000061035199</c:v>
                </c:pt>
                <c:pt idx="148">
                  <c:v>59.9869995117188</c:v>
                </c:pt>
                <c:pt idx="149">
                  <c:v>59.987998962402301</c:v>
                </c:pt>
                <c:pt idx="150">
                  <c:v>59.9869995117188</c:v>
                </c:pt>
                <c:pt idx="151">
                  <c:v>59.987998962402301</c:v>
                </c:pt>
                <c:pt idx="152">
                  <c:v>59.983001708984403</c:v>
                </c:pt>
                <c:pt idx="153">
                  <c:v>59.984001159667997</c:v>
                </c:pt>
                <c:pt idx="154">
                  <c:v>59.986000061035199</c:v>
                </c:pt>
                <c:pt idx="155">
                  <c:v>59.985000610351598</c:v>
                </c:pt>
                <c:pt idx="156">
                  <c:v>59.983001708984403</c:v>
                </c:pt>
                <c:pt idx="157">
                  <c:v>59.985000610351598</c:v>
                </c:pt>
                <c:pt idx="158">
                  <c:v>59.985000610351598</c:v>
                </c:pt>
                <c:pt idx="159">
                  <c:v>59.985000610351598</c:v>
                </c:pt>
                <c:pt idx="160">
                  <c:v>59.983001708984403</c:v>
                </c:pt>
                <c:pt idx="161">
                  <c:v>59.983001708984403</c:v>
                </c:pt>
                <c:pt idx="162">
                  <c:v>59.985000610351598</c:v>
                </c:pt>
                <c:pt idx="163">
                  <c:v>59.985000610351598</c:v>
                </c:pt>
                <c:pt idx="164">
                  <c:v>59.9869995117188</c:v>
                </c:pt>
                <c:pt idx="165">
                  <c:v>59.986000061035199</c:v>
                </c:pt>
                <c:pt idx="166">
                  <c:v>59.985000610351598</c:v>
                </c:pt>
                <c:pt idx="167">
                  <c:v>59.985000610351598</c:v>
                </c:pt>
                <c:pt idx="168">
                  <c:v>59.983001708984403</c:v>
                </c:pt>
                <c:pt idx="169">
                  <c:v>59.983001708984403</c:v>
                </c:pt>
                <c:pt idx="170">
                  <c:v>59.984001159667997</c:v>
                </c:pt>
                <c:pt idx="171">
                  <c:v>59.985000610351598</c:v>
                </c:pt>
                <c:pt idx="172">
                  <c:v>59.984001159667997</c:v>
                </c:pt>
                <c:pt idx="173">
                  <c:v>59.980998992919901</c:v>
                </c:pt>
                <c:pt idx="174">
                  <c:v>59.980998992919901</c:v>
                </c:pt>
                <c:pt idx="175">
                  <c:v>59.9799995422363</c:v>
                </c:pt>
                <c:pt idx="176">
                  <c:v>59.980998992919901</c:v>
                </c:pt>
                <c:pt idx="177">
                  <c:v>59.980998992919901</c:v>
                </c:pt>
                <c:pt idx="178">
                  <c:v>59.983001708984403</c:v>
                </c:pt>
                <c:pt idx="179">
                  <c:v>59.983001708984403</c:v>
                </c:pt>
                <c:pt idx="180">
                  <c:v>59.983001708984403</c:v>
                </c:pt>
                <c:pt idx="181">
                  <c:v>59.979000091552699</c:v>
                </c:pt>
                <c:pt idx="182">
                  <c:v>59.977001190185497</c:v>
                </c:pt>
                <c:pt idx="183">
                  <c:v>59.981998443603501</c:v>
                </c:pt>
                <c:pt idx="184">
                  <c:v>59.980998992919901</c:v>
                </c:pt>
                <c:pt idx="185">
                  <c:v>59.985000610351598</c:v>
                </c:pt>
                <c:pt idx="186">
                  <c:v>59.981998443603501</c:v>
                </c:pt>
                <c:pt idx="187">
                  <c:v>59.983001708984403</c:v>
                </c:pt>
                <c:pt idx="188">
                  <c:v>59.983001708984403</c:v>
                </c:pt>
                <c:pt idx="189">
                  <c:v>59.983001708984403</c:v>
                </c:pt>
                <c:pt idx="190">
                  <c:v>59.986000061035199</c:v>
                </c:pt>
                <c:pt idx="191">
                  <c:v>59.986000061035199</c:v>
                </c:pt>
                <c:pt idx="192">
                  <c:v>59.985000610351598</c:v>
                </c:pt>
                <c:pt idx="193">
                  <c:v>59.987998962402301</c:v>
                </c:pt>
                <c:pt idx="194">
                  <c:v>59.993000030517599</c:v>
                </c:pt>
                <c:pt idx="195">
                  <c:v>59.998001098632798</c:v>
                </c:pt>
                <c:pt idx="196">
                  <c:v>60</c:v>
                </c:pt>
                <c:pt idx="197">
                  <c:v>60</c:v>
                </c:pt>
                <c:pt idx="198">
                  <c:v>60.004001617431598</c:v>
                </c:pt>
                <c:pt idx="199">
                  <c:v>60.0060005187988</c:v>
                </c:pt>
                <c:pt idx="200">
                  <c:v>60.009998321533203</c:v>
                </c:pt>
                <c:pt idx="201">
                  <c:v>60.011001586914098</c:v>
                </c:pt>
                <c:pt idx="202">
                  <c:v>60.012001037597699</c:v>
                </c:pt>
                <c:pt idx="203">
                  <c:v>60.015998840332003</c:v>
                </c:pt>
                <c:pt idx="204">
                  <c:v>60.013999938964801</c:v>
                </c:pt>
                <c:pt idx="205">
                  <c:v>60.011001586914098</c:v>
                </c:pt>
                <c:pt idx="206">
                  <c:v>60.006999969482401</c:v>
                </c:pt>
                <c:pt idx="207">
                  <c:v>60.005001068115199</c:v>
                </c:pt>
                <c:pt idx="208">
                  <c:v>60.004001617431598</c:v>
                </c:pt>
                <c:pt idx="209">
                  <c:v>60.004001617431598</c:v>
                </c:pt>
                <c:pt idx="210">
                  <c:v>60.002998352050803</c:v>
                </c:pt>
                <c:pt idx="211">
                  <c:v>60.002998352050803</c:v>
                </c:pt>
                <c:pt idx="212">
                  <c:v>60.001998901367202</c:v>
                </c:pt>
                <c:pt idx="213">
                  <c:v>60.004001617431598</c:v>
                </c:pt>
                <c:pt idx="214">
                  <c:v>60.007999420166001</c:v>
                </c:pt>
                <c:pt idx="215">
                  <c:v>60.0130004882813</c:v>
                </c:pt>
                <c:pt idx="216">
                  <c:v>60.0130004882813</c:v>
                </c:pt>
                <c:pt idx="217">
                  <c:v>60.013999938964801</c:v>
                </c:pt>
                <c:pt idx="218">
                  <c:v>60.012001037597699</c:v>
                </c:pt>
                <c:pt idx="219">
                  <c:v>60.013999938964801</c:v>
                </c:pt>
                <c:pt idx="220">
                  <c:v>60.014999389648402</c:v>
                </c:pt>
                <c:pt idx="221">
                  <c:v>60.009998321533203</c:v>
                </c:pt>
                <c:pt idx="222">
                  <c:v>60.009998321533203</c:v>
                </c:pt>
                <c:pt idx="223">
                  <c:v>60.006999969482401</c:v>
                </c:pt>
                <c:pt idx="224">
                  <c:v>60.006999969482401</c:v>
                </c:pt>
                <c:pt idx="225">
                  <c:v>60.008998870849602</c:v>
                </c:pt>
                <c:pt idx="226">
                  <c:v>60.011001586914098</c:v>
                </c:pt>
                <c:pt idx="227">
                  <c:v>60.0130004882813</c:v>
                </c:pt>
                <c:pt idx="228">
                  <c:v>60.014999389648402</c:v>
                </c:pt>
                <c:pt idx="229">
                  <c:v>60.013999938964801</c:v>
                </c:pt>
                <c:pt idx="230">
                  <c:v>60.014999389648402</c:v>
                </c:pt>
                <c:pt idx="231">
                  <c:v>60.0130004882813</c:v>
                </c:pt>
                <c:pt idx="232">
                  <c:v>60.014999389648402</c:v>
                </c:pt>
                <c:pt idx="233">
                  <c:v>60.015998840332003</c:v>
                </c:pt>
                <c:pt idx="234">
                  <c:v>60.013999938964801</c:v>
                </c:pt>
                <c:pt idx="235">
                  <c:v>60.0130004882813</c:v>
                </c:pt>
                <c:pt idx="236">
                  <c:v>60.008998870849602</c:v>
                </c:pt>
                <c:pt idx="237">
                  <c:v>60.007999420166001</c:v>
                </c:pt>
                <c:pt idx="238">
                  <c:v>60.006999969482401</c:v>
                </c:pt>
                <c:pt idx="239">
                  <c:v>60.011001586914098</c:v>
                </c:pt>
                <c:pt idx="240">
                  <c:v>60.014999389648402</c:v>
                </c:pt>
                <c:pt idx="241">
                  <c:v>60.015998840332003</c:v>
                </c:pt>
                <c:pt idx="242">
                  <c:v>60.013999938964801</c:v>
                </c:pt>
                <c:pt idx="243">
                  <c:v>60.013999938964801</c:v>
                </c:pt>
                <c:pt idx="244">
                  <c:v>60.012001037597699</c:v>
                </c:pt>
                <c:pt idx="245">
                  <c:v>60.008998870849602</c:v>
                </c:pt>
                <c:pt idx="246">
                  <c:v>60.006999969482401</c:v>
                </c:pt>
                <c:pt idx="247">
                  <c:v>60.009998321533203</c:v>
                </c:pt>
                <c:pt idx="248">
                  <c:v>60.012001037597699</c:v>
                </c:pt>
                <c:pt idx="249">
                  <c:v>60.009998321533203</c:v>
                </c:pt>
                <c:pt idx="250">
                  <c:v>60.009998321533203</c:v>
                </c:pt>
                <c:pt idx="251">
                  <c:v>60.008998870849602</c:v>
                </c:pt>
                <c:pt idx="252">
                  <c:v>60.0060005187988</c:v>
                </c:pt>
                <c:pt idx="253">
                  <c:v>60.005001068115199</c:v>
                </c:pt>
                <c:pt idx="254">
                  <c:v>60.004001617431598</c:v>
                </c:pt>
                <c:pt idx="255">
                  <c:v>60.002998352050803</c:v>
                </c:pt>
                <c:pt idx="256">
                  <c:v>60.005001068115199</c:v>
                </c:pt>
                <c:pt idx="257">
                  <c:v>60.0060005187988</c:v>
                </c:pt>
                <c:pt idx="258">
                  <c:v>60.007999420166001</c:v>
                </c:pt>
                <c:pt idx="259">
                  <c:v>60.008998870849602</c:v>
                </c:pt>
                <c:pt idx="260">
                  <c:v>60.007999420166001</c:v>
                </c:pt>
                <c:pt idx="261">
                  <c:v>60.005001068115199</c:v>
                </c:pt>
                <c:pt idx="262">
                  <c:v>60</c:v>
                </c:pt>
                <c:pt idx="263">
                  <c:v>59.998001098632798</c:v>
                </c:pt>
                <c:pt idx="264">
                  <c:v>59.998001098632798</c:v>
                </c:pt>
                <c:pt idx="265">
                  <c:v>59.998001098632798</c:v>
                </c:pt>
                <c:pt idx="266">
                  <c:v>59.997001647949197</c:v>
                </c:pt>
                <c:pt idx="267">
                  <c:v>59.994998931884801</c:v>
                </c:pt>
                <c:pt idx="268">
                  <c:v>59.9939994812012</c:v>
                </c:pt>
                <c:pt idx="269">
                  <c:v>59.992000579833999</c:v>
                </c:pt>
                <c:pt idx="270">
                  <c:v>59.9869995117188</c:v>
                </c:pt>
                <c:pt idx="271">
                  <c:v>59.985000610351598</c:v>
                </c:pt>
                <c:pt idx="272">
                  <c:v>59.983001708984403</c:v>
                </c:pt>
                <c:pt idx="273">
                  <c:v>59.984001159667997</c:v>
                </c:pt>
                <c:pt idx="274">
                  <c:v>59.985000610351598</c:v>
                </c:pt>
                <c:pt idx="275">
                  <c:v>59.985000610351598</c:v>
                </c:pt>
                <c:pt idx="276">
                  <c:v>59.986000061035199</c:v>
                </c:pt>
                <c:pt idx="277">
                  <c:v>59.985000610351598</c:v>
                </c:pt>
                <c:pt idx="278">
                  <c:v>59.984001159667997</c:v>
                </c:pt>
                <c:pt idx="279">
                  <c:v>59.984001159667997</c:v>
                </c:pt>
                <c:pt idx="280">
                  <c:v>59.984001159667997</c:v>
                </c:pt>
                <c:pt idx="281">
                  <c:v>59.981998443603501</c:v>
                </c:pt>
                <c:pt idx="282">
                  <c:v>59.980998992919901</c:v>
                </c:pt>
                <c:pt idx="283">
                  <c:v>59.9799995422363</c:v>
                </c:pt>
                <c:pt idx="284">
                  <c:v>59.980998992919901</c:v>
                </c:pt>
                <c:pt idx="285">
                  <c:v>59.979000091552699</c:v>
                </c:pt>
                <c:pt idx="286">
                  <c:v>59.978000640869098</c:v>
                </c:pt>
                <c:pt idx="287">
                  <c:v>59.978000640869098</c:v>
                </c:pt>
                <c:pt idx="288">
                  <c:v>59.9799995422363</c:v>
                </c:pt>
                <c:pt idx="289">
                  <c:v>59.985000610351598</c:v>
                </c:pt>
                <c:pt idx="290">
                  <c:v>59.990001678466797</c:v>
                </c:pt>
                <c:pt idx="291">
                  <c:v>59.993000030517599</c:v>
                </c:pt>
                <c:pt idx="292">
                  <c:v>59.997001647949197</c:v>
                </c:pt>
                <c:pt idx="293">
                  <c:v>59.999000549316399</c:v>
                </c:pt>
                <c:pt idx="294">
                  <c:v>59.999000549316399</c:v>
                </c:pt>
                <c:pt idx="295">
                  <c:v>59.997001647949197</c:v>
                </c:pt>
                <c:pt idx="296">
                  <c:v>59.994998931884801</c:v>
                </c:pt>
                <c:pt idx="297">
                  <c:v>59.994998931884801</c:v>
                </c:pt>
                <c:pt idx="298">
                  <c:v>59.991001129150398</c:v>
                </c:pt>
                <c:pt idx="299">
                  <c:v>59.985000610351598</c:v>
                </c:pt>
                <c:pt idx="300">
                  <c:v>59.985000610351598</c:v>
                </c:pt>
                <c:pt idx="301">
                  <c:v>59.985000610351598</c:v>
                </c:pt>
                <c:pt idx="302">
                  <c:v>59.981998443603501</c:v>
                </c:pt>
                <c:pt idx="303">
                  <c:v>59.981998443603501</c:v>
                </c:pt>
                <c:pt idx="304">
                  <c:v>59.9799995422363</c:v>
                </c:pt>
                <c:pt idx="305">
                  <c:v>59.9799995422363</c:v>
                </c:pt>
                <c:pt idx="306">
                  <c:v>59.978000640869098</c:v>
                </c:pt>
                <c:pt idx="307">
                  <c:v>59.977001190185497</c:v>
                </c:pt>
                <c:pt idx="308">
                  <c:v>59.974998474121101</c:v>
                </c:pt>
                <c:pt idx="309">
                  <c:v>59.977001190185497</c:v>
                </c:pt>
                <c:pt idx="310">
                  <c:v>59.974998474121101</c:v>
                </c:pt>
                <c:pt idx="311">
                  <c:v>59.976001739502003</c:v>
                </c:pt>
                <c:pt idx="312">
                  <c:v>59.978000640869098</c:v>
                </c:pt>
                <c:pt idx="313">
                  <c:v>59.976001739502003</c:v>
                </c:pt>
                <c:pt idx="314">
                  <c:v>59.976001739502003</c:v>
                </c:pt>
                <c:pt idx="315">
                  <c:v>59.976001739502003</c:v>
                </c:pt>
                <c:pt idx="316">
                  <c:v>59.976001739502003</c:v>
                </c:pt>
                <c:pt idx="317">
                  <c:v>59.9739990234375</c:v>
                </c:pt>
                <c:pt idx="318">
                  <c:v>59.976001739502003</c:v>
                </c:pt>
                <c:pt idx="319">
                  <c:v>59.977001190185497</c:v>
                </c:pt>
                <c:pt idx="320">
                  <c:v>59.977001190185497</c:v>
                </c:pt>
                <c:pt idx="321">
                  <c:v>59.9799995422363</c:v>
                </c:pt>
                <c:pt idx="322">
                  <c:v>59.980998992919901</c:v>
                </c:pt>
                <c:pt idx="323">
                  <c:v>59.980998992919901</c:v>
                </c:pt>
                <c:pt idx="324">
                  <c:v>59.981998443603501</c:v>
                </c:pt>
                <c:pt idx="325">
                  <c:v>59.981998443603501</c:v>
                </c:pt>
                <c:pt idx="326">
                  <c:v>59.981998443603501</c:v>
                </c:pt>
                <c:pt idx="327">
                  <c:v>59.980998992919901</c:v>
                </c:pt>
                <c:pt idx="328">
                  <c:v>59.980998992919901</c:v>
                </c:pt>
                <c:pt idx="329">
                  <c:v>59.980998992919901</c:v>
                </c:pt>
                <c:pt idx="330">
                  <c:v>59.979000091552699</c:v>
                </c:pt>
                <c:pt idx="331">
                  <c:v>59.980998992919901</c:v>
                </c:pt>
                <c:pt idx="332">
                  <c:v>59.978000640869098</c:v>
                </c:pt>
                <c:pt idx="333">
                  <c:v>59.978000640869098</c:v>
                </c:pt>
                <c:pt idx="334">
                  <c:v>59.9799995422363</c:v>
                </c:pt>
                <c:pt idx="335">
                  <c:v>59.980998992919901</c:v>
                </c:pt>
                <c:pt idx="336">
                  <c:v>59.977001190185497</c:v>
                </c:pt>
                <c:pt idx="337">
                  <c:v>59.974998474121101</c:v>
                </c:pt>
                <c:pt idx="338">
                  <c:v>59.972000122070298</c:v>
                </c:pt>
                <c:pt idx="339">
                  <c:v>59.969001770019503</c:v>
                </c:pt>
                <c:pt idx="340">
                  <c:v>59.965000152587898</c:v>
                </c:pt>
                <c:pt idx="341">
                  <c:v>59.962001800537102</c:v>
                </c:pt>
                <c:pt idx="342">
                  <c:v>59.957000732421903</c:v>
                </c:pt>
                <c:pt idx="343">
                  <c:v>59.951000213622997</c:v>
                </c:pt>
                <c:pt idx="344">
                  <c:v>59.949001312255902</c:v>
                </c:pt>
                <c:pt idx="345">
                  <c:v>59.946998596191399</c:v>
                </c:pt>
                <c:pt idx="346">
                  <c:v>59.944999694824197</c:v>
                </c:pt>
                <c:pt idx="347">
                  <c:v>59.943000793457003</c:v>
                </c:pt>
                <c:pt idx="348">
                  <c:v>59.945999145507798</c:v>
                </c:pt>
                <c:pt idx="349">
                  <c:v>59.949001312255902</c:v>
                </c:pt>
                <c:pt idx="350">
                  <c:v>59.949001312255902</c:v>
                </c:pt>
                <c:pt idx="351">
                  <c:v>59.949001312255902</c:v>
                </c:pt>
                <c:pt idx="352">
                  <c:v>59.946998596191399</c:v>
                </c:pt>
                <c:pt idx="353">
                  <c:v>59.948001861572301</c:v>
                </c:pt>
                <c:pt idx="354">
                  <c:v>59.950000762939503</c:v>
                </c:pt>
                <c:pt idx="355">
                  <c:v>59.951999664306598</c:v>
                </c:pt>
                <c:pt idx="356">
                  <c:v>59.952999114990199</c:v>
                </c:pt>
                <c:pt idx="357">
                  <c:v>59.955001831054702</c:v>
                </c:pt>
                <c:pt idx="358">
                  <c:v>59.952999114990199</c:v>
                </c:pt>
                <c:pt idx="359">
                  <c:v>59.952999114990199</c:v>
                </c:pt>
                <c:pt idx="360">
                  <c:v>59.952999114990199</c:v>
                </c:pt>
                <c:pt idx="361">
                  <c:v>59.952999114990199</c:v>
                </c:pt>
                <c:pt idx="362">
                  <c:v>59.952999114990199</c:v>
                </c:pt>
                <c:pt idx="363">
                  <c:v>59.951999664306598</c:v>
                </c:pt>
                <c:pt idx="364">
                  <c:v>59.951000213622997</c:v>
                </c:pt>
                <c:pt idx="365">
                  <c:v>59.951999664306598</c:v>
                </c:pt>
                <c:pt idx="366">
                  <c:v>59.951000213622997</c:v>
                </c:pt>
                <c:pt idx="367">
                  <c:v>59.951000213622997</c:v>
                </c:pt>
                <c:pt idx="368">
                  <c:v>59.951999664306598</c:v>
                </c:pt>
                <c:pt idx="369">
                  <c:v>59.950000762939503</c:v>
                </c:pt>
                <c:pt idx="370">
                  <c:v>59.951000213622997</c:v>
                </c:pt>
                <c:pt idx="371">
                  <c:v>59.951999664306598</c:v>
                </c:pt>
                <c:pt idx="372">
                  <c:v>59.950000762939503</c:v>
                </c:pt>
                <c:pt idx="373">
                  <c:v>59.948001861572301</c:v>
                </c:pt>
                <c:pt idx="374">
                  <c:v>59.946998596191399</c:v>
                </c:pt>
                <c:pt idx="375">
                  <c:v>59.945999145507798</c:v>
                </c:pt>
                <c:pt idx="376">
                  <c:v>59.943000793457003</c:v>
                </c:pt>
                <c:pt idx="377">
                  <c:v>59.944000244140597</c:v>
                </c:pt>
                <c:pt idx="378">
                  <c:v>59.945999145507798</c:v>
                </c:pt>
                <c:pt idx="379">
                  <c:v>59.946998596191399</c:v>
                </c:pt>
                <c:pt idx="380">
                  <c:v>59.948001861572301</c:v>
                </c:pt>
                <c:pt idx="381">
                  <c:v>59.951000213622997</c:v>
                </c:pt>
                <c:pt idx="382">
                  <c:v>59.951000213622997</c:v>
                </c:pt>
                <c:pt idx="383">
                  <c:v>59.951000213622997</c:v>
                </c:pt>
                <c:pt idx="384">
                  <c:v>59.952999114990199</c:v>
                </c:pt>
                <c:pt idx="385">
                  <c:v>59.951999664306598</c:v>
                </c:pt>
                <c:pt idx="386">
                  <c:v>59.951999664306598</c:v>
                </c:pt>
                <c:pt idx="387">
                  <c:v>59.951000213622997</c:v>
                </c:pt>
                <c:pt idx="388">
                  <c:v>59.951999664306598</c:v>
                </c:pt>
                <c:pt idx="389">
                  <c:v>59.956001281738303</c:v>
                </c:pt>
                <c:pt idx="390">
                  <c:v>59.958999633789098</c:v>
                </c:pt>
                <c:pt idx="391">
                  <c:v>59.959999084472699</c:v>
                </c:pt>
                <c:pt idx="392">
                  <c:v>59.958999633789098</c:v>
                </c:pt>
                <c:pt idx="393">
                  <c:v>59.962001800537102</c:v>
                </c:pt>
                <c:pt idx="394">
                  <c:v>59.965000152587898</c:v>
                </c:pt>
                <c:pt idx="395">
                  <c:v>59.965000152587898</c:v>
                </c:pt>
                <c:pt idx="396">
                  <c:v>59.966999053955099</c:v>
                </c:pt>
                <c:pt idx="397">
                  <c:v>59.966999053955099</c:v>
                </c:pt>
                <c:pt idx="398">
                  <c:v>59.969001770019503</c:v>
                </c:pt>
                <c:pt idx="399">
                  <c:v>59.970001220703097</c:v>
                </c:pt>
                <c:pt idx="400">
                  <c:v>59.971000671386697</c:v>
                </c:pt>
                <c:pt idx="401">
                  <c:v>59.972999572753899</c:v>
                </c:pt>
                <c:pt idx="402">
                  <c:v>59.974998474121101</c:v>
                </c:pt>
                <c:pt idx="403">
                  <c:v>59.974998474121101</c:v>
                </c:pt>
                <c:pt idx="404">
                  <c:v>59.976001739502003</c:v>
                </c:pt>
                <c:pt idx="405">
                  <c:v>59.974998474121101</c:v>
                </c:pt>
                <c:pt idx="406">
                  <c:v>59.976001739502003</c:v>
                </c:pt>
                <c:pt idx="407">
                  <c:v>59.976001739502003</c:v>
                </c:pt>
                <c:pt idx="408">
                  <c:v>59.978000640869098</c:v>
                </c:pt>
                <c:pt idx="409">
                  <c:v>59.980998992919901</c:v>
                </c:pt>
                <c:pt idx="410">
                  <c:v>59.980998992919901</c:v>
                </c:pt>
                <c:pt idx="411">
                  <c:v>59.984001159667997</c:v>
                </c:pt>
                <c:pt idx="412">
                  <c:v>59.988998413085902</c:v>
                </c:pt>
                <c:pt idx="413">
                  <c:v>59.998001098632798</c:v>
                </c:pt>
                <c:pt idx="414">
                  <c:v>60.011001586914098</c:v>
                </c:pt>
                <c:pt idx="415">
                  <c:v>60.018001556396499</c:v>
                </c:pt>
                <c:pt idx="416">
                  <c:v>60.015998840332003</c:v>
                </c:pt>
                <c:pt idx="417">
                  <c:v>60.015998840332003</c:v>
                </c:pt>
                <c:pt idx="418">
                  <c:v>60.014999389648402</c:v>
                </c:pt>
                <c:pt idx="419">
                  <c:v>60.015998840332003</c:v>
                </c:pt>
                <c:pt idx="420">
                  <c:v>60.016998291015597</c:v>
                </c:pt>
                <c:pt idx="421">
                  <c:v>60.018001556396499</c:v>
                </c:pt>
                <c:pt idx="422">
                  <c:v>60.015998840332003</c:v>
                </c:pt>
                <c:pt idx="423">
                  <c:v>60.015998840332003</c:v>
                </c:pt>
                <c:pt idx="424">
                  <c:v>60.018001556396499</c:v>
                </c:pt>
                <c:pt idx="425">
                  <c:v>60.018001556396499</c:v>
                </c:pt>
                <c:pt idx="426">
                  <c:v>60.015998840332003</c:v>
                </c:pt>
                <c:pt idx="427">
                  <c:v>60.014999389648402</c:v>
                </c:pt>
                <c:pt idx="428">
                  <c:v>60.019001007080099</c:v>
                </c:pt>
                <c:pt idx="429">
                  <c:v>60.019001007080099</c:v>
                </c:pt>
                <c:pt idx="430">
                  <c:v>60.016998291015597</c:v>
                </c:pt>
                <c:pt idx="431">
                  <c:v>60.016998291015597</c:v>
                </c:pt>
                <c:pt idx="432">
                  <c:v>60.019001007080099</c:v>
                </c:pt>
                <c:pt idx="433">
                  <c:v>60.016998291015597</c:v>
                </c:pt>
                <c:pt idx="434">
                  <c:v>60.016998291015597</c:v>
                </c:pt>
                <c:pt idx="435">
                  <c:v>60.015998840332003</c:v>
                </c:pt>
                <c:pt idx="436">
                  <c:v>60.016998291015597</c:v>
                </c:pt>
                <c:pt idx="437">
                  <c:v>60.016998291015597</c:v>
                </c:pt>
                <c:pt idx="438">
                  <c:v>60.016998291015597</c:v>
                </c:pt>
                <c:pt idx="439">
                  <c:v>60.016998291015597</c:v>
                </c:pt>
                <c:pt idx="440">
                  <c:v>60.016998291015597</c:v>
                </c:pt>
                <c:pt idx="441">
                  <c:v>60.018001556396499</c:v>
                </c:pt>
                <c:pt idx="442">
                  <c:v>60.016998291015597</c:v>
                </c:pt>
                <c:pt idx="443">
                  <c:v>60.016998291015597</c:v>
                </c:pt>
                <c:pt idx="444">
                  <c:v>60.016998291015597</c:v>
                </c:pt>
                <c:pt idx="445">
                  <c:v>60.018001556396499</c:v>
                </c:pt>
                <c:pt idx="446">
                  <c:v>60.016998291015597</c:v>
                </c:pt>
                <c:pt idx="447">
                  <c:v>60.015998840332003</c:v>
                </c:pt>
                <c:pt idx="448">
                  <c:v>60.018001556396499</c:v>
                </c:pt>
                <c:pt idx="449">
                  <c:v>60.0200004577637</c:v>
                </c:pt>
                <c:pt idx="450">
                  <c:v>60.0200004577637</c:v>
                </c:pt>
                <c:pt idx="451">
                  <c:v>60.018001556396499</c:v>
                </c:pt>
                <c:pt idx="452">
                  <c:v>60.018001556396499</c:v>
                </c:pt>
                <c:pt idx="453">
                  <c:v>60.0200004577637</c:v>
                </c:pt>
                <c:pt idx="454">
                  <c:v>60.020999908447301</c:v>
                </c:pt>
                <c:pt idx="455">
                  <c:v>60.018001556396499</c:v>
                </c:pt>
                <c:pt idx="456">
                  <c:v>60.018001556396499</c:v>
                </c:pt>
                <c:pt idx="457">
                  <c:v>60.0200004577637</c:v>
                </c:pt>
                <c:pt idx="458">
                  <c:v>60.016998291015597</c:v>
                </c:pt>
                <c:pt idx="459">
                  <c:v>60.016998291015597</c:v>
                </c:pt>
                <c:pt idx="460">
                  <c:v>60.018001556396499</c:v>
                </c:pt>
                <c:pt idx="461">
                  <c:v>60.018001556396499</c:v>
                </c:pt>
                <c:pt idx="462">
                  <c:v>60.016998291015597</c:v>
                </c:pt>
                <c:pt idx="463">
                  <c:v>60.016998291015597</c:v>
                </c:pt>
                <c:pt idx="464">
                  <c:v>60.016998291015597</c:v>
                </c:pt>
                <c:pt idx="465">
                  <c:v>60.016998291015597</c:v>
                </c:pt>
                <c:pt idx="466">
                  <c:v>60.019001007080099</c:v>
                </c:pt>
                <c:pt idx="467">
                  <c:v>60.015998840332003</c:v>
                </c:pt>
                <c:pt idx="468">
                  <c:v>60.016998291015597</c:v>
                </c:pt>
                <c:pt idx="469">
                  <c:v>60.016998291015597</c:v>
                </c:pt>
                <c:pt idx="470">
                  <c:v>60.016998291015597</c:v>
                </c:pt>
                <c:pt idx="471">
                  <c:v>60.015998840332003</c:v>
                </c:pt>
                <c:pt idx="472">
                  <c:v>60.016998291015597</c:v>
                </c:pt>
                <c:pt idx="473">
                  <c:v>60.016998291015597</c:v>
                </c:pt>
                <c:pt idx="474">
                  <c:v>60.018001556396499</c:v>
                </c:pt>
                <c:pt idx="475">
                  <c:v>60.016998291015597</c:v>
                </c:pt>
                <c:pt idx="476">
                  <c:v>60.015998840332003</c:v>
                </c:pt>
                <c:pt idx="477">
                  <c:v>60.014999389648402</c:v>
                </c:pt>
                <c:pt idx="478">
                  <c:v>60.013999938964801</c:v>
                </c:pt>
                <c:pt idx="479">
                  <c:v>60.016998291015597</c:v>
                </c:pt>
                <c:pt idx="480">
                  <c:v>60.018001556396499</c:v>
                </c:pt>
                <c:pt idx="481">
                  <c:v>60.0200004577637</c:v>
                </c:pt>
                <c:pt idx="482">
                  <c:v>60.016998291015597</c:v>
                </c:pt>
                <c:pt idx="483">
                  <c:v>60.018001556396499</c:v>
                </c:pt>
                <c:pt idx="484">
                  <c:v>60.019001007080099</c:v>
                </c:pt>
                <c:pt idx="485">
                  <c:v>60.019001007080099</c:v>
                </c:pt>
                <c:pt idx="486">
                  <c:v>60.019001007080099</c:v>
                </c:pt>
                <c:pt idx="487">
                  <c:v>60.018001556396499</c:v>
                </c:pt>
                <c:pt idx="488">
                  <c:v>60.018001556396499</c:v>
                </c:pt>
                <c:pt idx="489">
                  <c:v>60.015998840332003</c:v>
                </c:pt>
                <c:pt idx="490">
                  <c:v>60.016998291015597</c:v>
                </c:pt>
                <c:pt idx="491">
                  <c:v>60.016998291015597</c:v>
                </c:pt>
                <c:pt idx="492">
                  <c:v>60.013999938964801</c:v>
                </c:pt>
                <c:pt idx="493">
                  <c:v>60.0130004882813</c:v>
                </c:pt>
                <c:pt idx="494">
                  <c:v>60.005001068115199</c:v>
                </c:pt>
                <c:pt idx="495">
                  <c:v>60.002998352050803</c:v>
                </c:pt>
                <c:pt idx="496">
                  <c:v>60.006999969482401</c:v>
                </c:pt>
                <c:pt idx="497">
                  <c:v>60.008998870849602</c:v>
                </c:pt>
                <c:pt idx="498">
                  <c:v>60.0060005187988</c:v>
                </c:pt>
                <c:pt idx="499">
                  <c:v>60.001998901367202</c:v>
                </c:pt>
                <c:pt idx="500">
                  <c:v>60.002998352050803</c:v>
                </c:pt>
                <c:pt idx="501">
                  <c:v>60.001998901367202</c:v>
                </c:pt>
                <c:pt idx="502">
                  <c:v>60.002998352050803</c:v>
                </c:pt>
                <c:pt idx="503">
                  <c:v>60.005001068115199</c:v>
                </c:pt>
                <c:pt idx="504">
                  <c:v>60.009998321533203</c:v>
                </c:pt>
                <c:pt idx="505">
                  <c:v>60.013999938964801</c:v>
                </c:pt>
                <c:pt idx="506">
                  <c:v>60.015998840332003</c:v>
                </c:pt>
                <c:pt idx="507">
                  <c:v>60.013999938964801</c:v>
                </c:pt>
                <c:pt idx="508">
                  <c:v>60.001998901367202</c:v>
                </c:pt>
                <c:pt idx="509">
                  <c:v>59.990001678466797</c:v>
                </c:pt>
                <c:pt idx="510">
                  <c:v>59.985000610351598</c:v>
                </c:pt>
                <c:pt idx="511">
                  <c:v>59.9869995117188</c:v>
                </c:pt>
                <c:pt idx="512">
                  <c:v>59.988998413085902</c:v>
                </c:pt>
                <c:pt idx="513">
                  <c:v>59.991001129150398</c:v>
                </c:pt>
                <c:pt idx="514">
                  <c:v>59.994998931884801</c:v>
                </c:pt>
                <c:pt idx="515">
                  <c:v>59.997001647949197</c:v>
                </c:pt>
                <c:pt idx="516">
                  <c:v>59.997001647949197</c:v>
                </c:pt>
                <c:pt idx="517">
                  <c:v>59.997001647949197</c:v>
                </c:pt>
                <c:pt idx="518">
                  <c:v>59.995998382568402</c:v>
                </c:pt>
                <c:pt idx="519">
                  <c:v>59.994998931884801</c:v>
                </c:pt>
                <c:pt idx="520">
                  <c:v>59.994998931884801</c:v>
                </c:pt>
                <c:pt idx="521">
                  <c:v>59.997001647949197</c:v>
                </c:pt>
                <c:pt idx="522">
                  <c:v>59.998001098632798</c:v>
                </c:pt>
                <c:pt idx="523">
                  <c:v>59.998001098632798</c:v>
                </c:pt>
                <c:pt idx="524">
                  <c:v>60.000999450683601</c:v>
                </c:pt>
                <c:pt idx="525">
                  <c:v>60.000999450683601</c:v>
                </c:pt>
                <c:pt idx="526">
                  <c:v>60.001998901367202</c:v>
                </c:pt>
                <c:pt idx="527">
                  <c:v>59.999000549316399</c:v>
                </c:pt>
                <c:pt idx="528">
                  <c:v>59.997001647949197</c:v>
                </c:pt>
                <c:pt idx="529">
                  <c:v>59.994998931884801</c:v>
                </c:pt>
                <c:pt idx="530">
                  <c:v>59.992000579833999</c:v>
                </c:pt>
                <c:pt idx="531">
                  <c:v>59.999000549316399</c:v>
                </c:pt>
                <c:pt idx="532">
                  <c:v>60.009998321533203</c:v>
                </c:pt>
                <c:pt idx="533">
                  <c:v>60.016998291015597</c:v>
                </c:pt>
                <c:pt idx="534">
                  <c:v>60.0130004882813</c:v>
                </c:pt>
                <c:pt idx="535">
                  <c:v>60.006999969482401</c:v>
                </c:pt>
                <c:pt idx="536">
                  <c:v>59.998001098632798</c:v>
                </c:pt>
                <c:pt idx="537">
                  <c:v>59.9939994812012</c:v>
                </c:pt>
                <c:pt idx="538">
                  <c:v>59.991001129150398</c:v>
                </c:pt>
                <c:pt idx="539">
                  <c:v>59.990001678466797</c:v>
                </c:pt>
                <c:pt idx="540">
                  <c:v>59.987998962402301</c:v>
                </c:pt>
                <c:pt idx="541">
                  <c:v>59.988998413085902</c:v>
                </c:pt>
                <c:pt idx="542">
                  <c:v>59.9869995117188</c:v>
                </c:pt>
                <c:pt idx="543">
                  <c:v>59.985000610351598</c:v>
                </c:pt>
                <c:pt idx="544">
                  <c:v>59.985000610351598</c:v>
                </c:pt>
                <c:pt idx="545">
                  <c:v>59.987998962402301</c:v>
                </c:pt>
                <c:pt idx="546">
                  <c:v>59.991001129150398</c:v>
                </c:pt>
                <c:pt idx="547">
                  <c:v>59.992000579833999</c:v>
                </c:pt>
                <c:pt idx="548">
                  <c:v>59.987998962402301</c:v>
                </c:pt>
                <c:pt idx="549">
                  <c:v>59.9799995422363</c:v>
                </c:pt>
                <c:pt idx="550">
                  <c:v>59.9799995422363</c:v>
                </c:pt>
                <c:pt idx="551">
                  <c:v>59.980998992919901</c:v>
                </c:pt>
                <c:pt idx="552">
                  <c:v>59.9799995422363</c:v>
                </c:pt>
                <c:pt idx="553">
                  <c:v>59.979000091552699</c:v>
                </c:pt>
                <c:pt idx="554">
                  <c:v>59.978000640869098</c:v>
                </c:pt>
                <c:pt idx="555">
                  <c:v>59.978000640869098</c:v>
                </c:pt>
                <c:pt idx="556">
                  <c:v>59.978000640869098</c:v>
                </c:pt>
                <c:pt idx="557">
                  <c:v>59.976001739502003</c:v>
                </c:pt>
                <c:pt idx="558">
                  <c:v>59.977001190185497</c:v>
                </c:pt>
                <c:pt idx="559">
                  <c:v>59.9739990234375</c:v>
                </c:pt>
                <c:pt idx="560">
                  <c:v>59.9739990234375</c:v>
                </c:pt>
                <c:pt idx="561">
                  <c:v>59.978000640869098</c:v>
                </c:pt>
                <c:pt idx="562">
                  <c:v>59.976001739502003</c:v>
                </c:pt>
                <c:pt idx="563">
                  <c:v>59.977001190185497</c:v>
                </c:pt>
                <c:pt idx="564">
                  <c:v>59.974998474121101</c:v>
                </c:pt>
                <c:pt idx="565">
                  <c:v>59.976001739502003</c:v>
                </c:pt>
                <c:pt idx="566">
                  <c:v>59.976001739502003</c:v>
                </c:pt>
                <c:pt idx="567">
                  <c:v>59.9739990234375</c:v>
                </c:pt>
                <c:pt idx="568">
                  <c:v>59.9739990234375</c:v>
                </c:pt>
                <c:pt idx="569">
                  <c:v>59.972000122070298</c:v>
                </c:pt>
                <c:pt idx="570">
                  <c:v>59.971000671386697</c:v>
                </c:pt>
                <c:pt idx="571">
                  <c:v>59.972000122070298</c:v>
                </c:pt>
                <c:pt idx="572">
                  <c:v>59.972000122070298</c:v>
                </c:pt>
                <c:pt idx="573">
                  <c:v>59.9679985046387</c:v>
                </c:pt>
                <c:pt idx="574">
                  <c:v>59.965999603271499</c:v>
                </c:pt>
                <c:pt idx="575">
                  <c:v>59.965000152587898</c:v>
                </c:pt>
                <c:pt idx="576">
                  <c:v>59.965000152587898</c:v>
                </c:pt>
                <c:pt idx="577">
                  <c:v>59.965000152587898</c:v>
                </c:pt>
                <c:pt idx="578">
                  <c:v>59.966999053955099</c:v>
                </c:pt>
                <c:pt idx="579">
                  <c:v>59.965999603271499</c:v>
                </c:pt>
                <c:pt idx="580">
                  <c:v>59.966999053955099</c:v>
                </c:pt>
                <c:pt idx="581">
                  <c:v>59.9679985046387</c:v>
                </c:pt>
                <c:pt idx="582">
                  <c:v>59.9679985046387</c:v>
                </c:pt>
                <c:pt idx="583">
                  <c:v>59.969001770019503</c:v>
                </c:pt>
                <c:pt idx="584">
                  <c:v>59.971000671386697</c:v>
                </c:pt>
                <c:pt idx="585">
                  <c:v>59.965999603271499</c:v>
                </c:pt>
                <c:pt idx="586">
                  <c:v>59.965999603271499</c:v>
                </c:pt>
                <c:pt idx="587">
                  <c:v>59.964000701904297</c:v>
                </c:pt>
                <c:pt idx="588">
                  <c:v>59.965000152587898</c:v>
                </c:pt>
                <c:pt idx="589">
                  <c:v>59.965000152587898</c:v>
                </c:pt>
                <c:pt idx="590">
                  <c:v>59.963001251220703</c:v>
                </c:pt>
                <c:pt idx="591">
                  <c:v>59.964000701904297</c:v>
                </c:pt>
                <c:pt idx="592">
                  <c:v>59.964000701904297</c:v>
                </c:pt>
                <c:pt idx="593">
                  <c:v>59.963001251220703</c:v>
                </c:pt>
                <c:pt idx="594">
                  <c:v>59.963001251220703</c:v>
                </c:pt>
                <c:pt idx="595">
                  <c:v>59.964000701904297</c:v>
                </c:pt>
                <c:pt idx="596">
                  <c:v>59.965000152587898</c:v>
                </c:pt>
                <c:pt idx="597">
                  <c:v>59.964000701904297</c:v>
                </c:pt>
                <c:pt idx="598">
                  <c:v>59.9609985351563</c:v>
                </c:pt>
                <c:pt idx="599">
                  <c:v>59.958000183105497</c:v>
                </c:pt>
                <c:pt idx="600">
                  <c:v>59.957000732421903</c:v>
                </c:pt>
                <c:pt idx="601">
                  <c:v>59.959999084472699</c:v>
                </c:pt>
                <c:pt idx="602">
                  <c:v>59.9609985351563</c:v>
                </c:pt>
                <c:pt idx="603">
                  <c:v>59.963001251220703</c:v>
                </c:pt>
                <c:pt idx="604">
                  <c:v>59.963001251220703</c:v>
                </c:pt>
                <c:pt idx="605">
                  <c:v>59.9609985351563</c:v>
                </c:pt>
                <c:pt idx="606">
                  <c:v>59.959999084472699</c:v>
                </c:pt>
                <c:pt idx="607">
                  <c:v>59.958000183105497</c:v>
                </c:pt>
                <c:pt idx="608">
                  <c:v>59.957000732421903</c:v>
                </c:pt>
                <c:pt idx="609">
                  <c:v>59.9539985656738</c:v>
                </c:pt>
                <c:pt idx="610">
                  <c:v>59.952999114990199</c:v>
                </c:pt>
                <c:pt idx="611">
                  <c:v>59.952999114990199</c:v>
                </c:pt>
                <c:pt idx="612">
                  <c:v>59.956001281738303</c:v>
                </c:pt>
                <c:pt idx="613">
                  <c:v>59.959999084472699</c:v>
                </c:pt>
                <c:pt idx="614">
                  <c:v>59.958000183105497</c:v>
                </c:pt>
                <c:pt idx="615">
                  <c:v>59.956001281738303</c:v>
                </c:pt>
                <c:pt idx="616">
                  <c:v>59.955001831054702</c:v>
                </c:pt>
                <c:pt idx="617">
                  <c:v>59.949001312255902</c:v>
                </c:pt>
                <c:pt idx="618">
                  <c:v>59.946998596191399</c:v>
                </c:pt>
                <c:pt idx="619">
                  <c:v>59.945999145507798</c:v>
                </c:pt>
                <c:pt idx="620">
                  <c:v>59.944000244140597</c:v>
                </c:pt>
                <c:pt idx="621">
                  <c:v>59.946998596191399</c:v>
                </c:pt>
                <c:pt idx="622">
                  <c:v>59.946998596191399</c:v>
                </c:pt>
                <c:pt idx="623">
                  <c:v>59.948001861572301</c:v>
                </c:pt>
                <c:pt idx="624">
                  <c:v>59.948001861572301</c:v>
                </c:pt>
                <c:pt idx="625">
                  <c:v>59.949001312255902</c:v>
                </c:pt>
                <c:pt idx="626">
                  <c:v>59.950000762939503</c:v>
                </c:pt>
                <c:pt idx="627">
                  <c:v>59.950000762939503</c:v>
                </c:pt>
                <c:pt idx="628">
                  <c:v>59.950000762939503</c:v>
                </c:pt>
                <c:pt idx="629">
                  <c:v>59.949001312255902</c:v>
                </c:pt>
                <c:pt idx="630">
                  <c:v>59.944999694824197</c:v>
                </c:pt>
                <c:pt idx="631">
                  <c:v>59.944000244140597</c:v>
                </c:pt>
                <c:pt idx="632">
                  <c:v>59.945999145507798</c:v>
                </c:pt>
                <c:pt idx="633">
                  <c:v>59.949001312255902</c:v>
                </c:pt>
                <c:pt idx="634">
                  <c:v>59.950000762939503</c:v>
                </c:pt>
                <c:pt idx="635">
                  <c:v>59.948001861572301</c:v>
                </c:pt>
                <c:pt idx="636">
                  <c:v>59.948001861572301</c:v>
                </c:pt>
                <c:pt idx="637">
                  <c:v>59.949001312255902</c:v>
                </c:pt>
                <c:pt idx="638">
                  <c:v>59.948001861572301</c:v>
                </c:pt>
                <c:pt idx="639">
                  <c:v>59.944000244140597</c:v>
                </c:pt>
                <c:pt idx="640">
                  <c:v>59.942001342773402</c:v>
                </c:pt>
                <c:pt idx="641">
                  <c:v>59.941001892089801</c:v>
                </c:pt>
                <c:pt idx="642">
                  <c:v>59.945999145507798</c:v>
                </c:pt>
                <c:pt idx="643">
                  <c:v>59.946998596191399</c:v>
                </c:pt>
                <c:pt idx="644">
                  <c:v>59.944999694824197</c:v>
                </c:pt>
                <c:pt idx="645">
                  <c:v>59.944999694824197</c:v>
                </c:pt>
                <c:pt idx="646">
                  <c:v>59.946998596191399</c:v>
                </c:pt>
                <c:pt idx="647">
                  <c:v>59.945999145507798</c:v>
                </c:pt>
                <c:pt idx="648">
                  <c:v>59.944000244140597</c:v>
                </c:pt>
                <c:pt idx="649">
                  <c:v>59.944000244140597</c:v>
                </c:pt>
                <c:pt idx="650">
                  <c:v>59.944000244140597</c:v>
                </c:pt>
                <c:pt idx="651">
                  <c:v>59.944000244140597</c:v>
                </c:pt>
                <c:pt idx="652">
                  <c:v>59.945999145507798</c:v>
                </c:pt>
                <c:pt idx="653">
                  <c:v>59.944999694824197</c:v>
                </c:pt>
                <c:pt idx="654">
                  <c:v>59.946998596191399</c:v>
                </c:pt>
                <c:pt idx="655">
                  <c:v>59.946998596191399</c:v>
                </c:pt>
                <c:pt idx="656">
                  <c:v>59.948001861572301</c:v>
                </c:pt>
                <c:pt idx="657">
                  <c:v>59.948001861572301</c:v>
                </c:pt>
                <c:pt idx="658">
                  <c:v>59.949001312255902</c:v>
                </c:pt>
                <c:pt idx="659">
                  <c:v>59.950000762939503</c:v>
                </c:pt>
                <c:pt idx="660">
                  <c:v>59.946998596191399</c:v>
                </c:pt>
                <c:pt idx="661">
                  <c:v>59.944999694824197</c:v>
                </c:pt>
                <c:pt idx="662">
                  <c:v>59.948001861572301</c:v>
                </c:pt>
                <c:pt idx="663">
                  <c:v>59.951999664306598</c:v>
                </c:pt>
                <c:pt idx="664">
                  <c:v>59.951000213622997</c:v>
                </c:pt>
                <c:pt idx="665">
                  <c:v>59.949001312255902</c:v>
                </c:pt>
                <c:pt idx="666">
                  <c:v>59.950000762939503</c:v>
                </c:pt>
                <c:pt idx="667">
                  <c:v>59.949001312255902</c:v>
                </c:pt>
                <c:pt idx="668">
                  <c:v>59.950000762939503</c:v>
                </c:pt>
                <c:pt idx="669">
                  <c:v>59.951999664306598</c:v>
                </c:pt>
                <c:pt idx="670">
                  <c:v>59.949001312255902</c:v>
                </c:pt>
                <c:pt idx="671">
                  <c:v>59.946998596191399</c:v>
                </c:pt>
                <c:pt idx="672">
                  <c:v>59.949001312255902</c:v>
                </c:pt>
                <c:pt idx="673">
                  <c:v>59.951000213622997</c:v>
                </c:pt>
                <c:pt idx="674">
                  <c:v>59.9539985656738</c:v>
                </c:pt>
                <c:pt idx="675">
                  <c:v>59.956001281738303</c:v>
                </c:pt>
                <c:pt idx="676">
                  <c:v>59.955001831054702</c:v>
                </c:pt>
                <c:pt idx="677">
                  <c:v>59.952999114990199</c:v>
                </c:pt>
                <c:pt idx="678">
                  <c:v>59.9539985656738</c:v>
                </c:pt>
                <c:pt idx="679">
                  <c:v>59.952999114990199</c:v>
                </c:pt>
                <c:pt idx="680">
                  <c:v>59.952999114990199</c:v>
                </c:pt>
                <c:pt idx="681">
                  <c:v>59.952999114990199</c:v>
                </c:pt>
                <c:pt idx="682">
                  <c:v>59.955001831054702</c:v>
                </c:pt>
                <c:pt idx="683">
                  <c:v>59.956001281738303</c:v>
                </c:pt>
                <c:pt idx="684">
                  <c:v>59.957000732421903</c:v>
                </c:pt>
                <c:pt idx="685">
                  <c:v>59.958000183105497</c:v>
                </c:pt>
                <c:pt idx="686">
                  <c:v>59.9609985351563</c:v>
                </c:pt>
                <c:pt idx="687">
                  <c:v>59.9609985351563</c:v>
                </c:pt>
                <c:pt idx="688">
                  <c:v>59.962001800537102</c:v>
                </c:pt>
                <c:pt idx="689">
                  <c:v>59.963001251220703</c:v>
                </c:pt>
                <c:pt idx="690">
                  <c:v>59.962001800537102</c:v>
                </c:pt>
                <c:pt idx="691">
                  <c:v>59.958999633789098</c:v>
                </c:pt>
                <c:pt idx="692">
                  <c:v>59.9609985351563</c:v>
                </c:pt>
                <c:pt idx="693">
                  <c:v>59.964000701904297</c:v>
                </c:pt>
                <c:pt idx="694">
                  <c:v>59.963001251220703</c:v>
                </c:pt>
                <c:pt idx="695">
                  <c:v>59.963001251220703</c:v>
                </c:pt>
                <c:pt idx="696">
                  <c:v>59.964000701904297</c:v>
                </c:pt>
                <c:pt idx="697">
                  <c:v>59.964000701904297</c:v>
                </c:pt>
                <c:pt idx="698">
                  <c:v>59.966999053955099</c:v>
                </c:pt>
                <c:pt idx="699">
                  <c:v>59.965999603271499</c:v>
                </c:pt>
                <c:pt idx="700">
                  <c:v>59.966999053955099</c:v>
                </c:pt>
                <c:pt idx="701">
                  <c:v>59.965000152587898</c:v>
                </c:pt>
                <c:pt idx="702">
                  <c:v>59.965999603271499</c:v>
                </c:pt>
                <c:pt idx="703">
                  <c:v>59.969001770019503</c:v>
                </c:pt>
                <c:pt idx="704">
                  <c:v>59.969001770019503</c:v>
                </c:pt>
                <c:pt idx="705">
                  <c:v>59.9679985046387</c:v>
                </c:pt>
                <c:pt idx="706">
                  <c:v>59.9679985046387</c:v>
                </c:pt>
                <c:pt idx="707">
                  <c:v>59.971000671386697</c:v>
                </c:pt>
                <c:pt idx="708">
                  <c:v>59.972000122070298</c:v>
                </c:pt>
                <c:pt idx="709">
                  <c:v>59.971000671386697</c:v>
                </c:pt>
                <c:pt idx="710">
                  <c:v>59.972000122070298</c:v>
                </c:pt>
                <c:pt idx="711">
                  <c:v>59.972999572753899</c:v>
                </c:pt>
                <c:pt idx="712">
                  <c:v>59.9739990234375</c:v>
                </c:pt>
                <c:pt idx="713">
                  <c:v>59.972000122070298</c:v>
                </c:pt>
                <c:pt idx="714">
                  <c:v>59.972999572753899</c:v>
                </c:pt>
                <c:pt idx="715">
                  <c:v>59.974998474121101</c:v>
                </c:pt>
                <c:pt idx="716">
                  <c:v>59.9739990234375</c:v>
                </c:pt>
                <c:pt idx="717">
                  <c:v>59.9739990234375</c:v>
                </c:pt>
                <c:pt idx="718">
                  <c:v>59.974998474121101</c:v>
                </c:pt>
                <c:pt idx="719">
                  <c:v>59.972999572753899</c:v>
                </c:pt>
                <c:pt idx="720">
                  <c:v>59.972000122070298</c:v>
                </c:pt>
                <c:pt idx="721">
                  <c:v>59.971000671386697</c:v>
                </c:pt>
                <c:pt idx="722">
                  <c:v>59.971000671386697</c:v>
                </c:pt>
                <c:pt idx="723">
                  <c:v>59.972999572753899</c:v>
                </c:pt>
                <c:pt idx="724">
                  <c:v>59.9739990234375</c:v>
                </c:pt>
                <c:pt idx="725">
                  <c:v>59.9739990234375</c:v>
                </c:pt>
                <c:pt idx="726">
                  <c:v>59.9739990234375</c:v>
                </c:pt>
                <c:pt idx="727">
                  <c:v>59.972999572753899</c:v>
                </c:pt>
                <c:pt idx="728">
                  <c:v>59.972000122070298</c:v>
                </c:pt>
                <c:pt idx="729">
                  <c:v>59.970001220703097</c:v>
                </c:pt>
                <c:pt idx="730">
                  <c:v>59.972000122070298</c:v>
                </c:pt>
                <c:pt idx="731">
                  <c:v>59.972999572753899</c:v>
                </c:pt>
                <c:pt idx="732">
                  <c:v>59.9739990234375</c:v>
                </c:pt>
                <c:pt idx="733">
                  <c:v>59.976001739502003</c:v>
                </c:pt>
                <c:pt idx="734">
                  <c:v>59.976001739502003</c:v>
                </c:pt>
                <c:pt idx="735">
                  <c:v>59.974998474121101</c:v>
                </c:pt>
                <c:pt idx="736">
                  <c:v>59.9739990234375</c:v>
                </c:pt>
                <c:pt idx="737">
                  <c:v>59.974998474121101</c:v>
                </c:pt>
                <c:pt idx="738">
                  <c:v>59.976001739502003</c:v>
                </c:pt>
                <c:pt idx="739">
                  <c:v>59.974998474121101</c:v>
                </c:pt>
                <c:pt idx="740">
                  <c:v>59.974998474121101</c:v>
                </c:pt>
                <c:pt idx="741">
                  <c:v>59.976001739502003</c:v>
                </c:pt>
                <c:pt idx="742">
                  <c:v>59.9739990234375</c:v>
                </c:pt>
                <c:pt idx="743">
                  <c:v>59.974998474121101</c:v>
                </c:pt>
                <c:pt idx="744">
                  <c:v>59.9739990234375</c:v>
                </c:pt>
                <c:pt idx="745">
                  <c:v>59.9739990234375</c:v>
                </c:pt>
                <c:pt idx="746">
                  <c:v>59.9739990234375</c:v>
                </c:pt>
                <c:pt idx="747">
                  <c:v>59.972999572753899</c:v>
                </c:pt>
                <c:pt idx="748">
                  <c:v>59.972999572753899</c:v>
                </c:pt>
                <c:pt idx="749">
                  <c:v>59.972000122070298</c:v>
                </c:pt>
                <c:pt idx="750">
                  <c:v>59.972000122070298</c:v>
                </c:pt>
                <c:pt idx="751">
                  <c:v>59.972000122070298</c:v>
                </c:pt>
                <c:pt idx="752">
                  <c:v>59.971000671386697</c:v>
                </c:pt>
                <c:pt idx="753">
                  <c:v>59.972999572753899</c:v>
                </c:pt>
                <c:pt idx="754">
                  <c:v>59.971000671386697</c:v>
                </c:pt>
                <c:pt idx="755">
                  <c:v>59.972000122070298</c:v>
                </c:pt>
                <c:pt idx="756">
                  <c:v>59.970001220703097</c:v>
                </c:pt>
                <c:pt idx="757">
                  <c:v>59.969001770019503</c:v>
                </c:pt>
                <c:pt idx="758">
                  <c:v>59.969001770019503</c:v>
                </c:pt>
                <c:pt idx="759">
                  <c:v>59.9679985046387</c:v>
                </c:pt>
                <c:pt idx="760">
                  <c:v>59.965999603271499</c:v>
                </c:pt>
                <c:pt idx="761">
                  <c:v>59.965999603271499</c:v>
                </c:pt>
                <c:pt idx="762">
                  <c:v>59.969001770019503</c:v>
                </c:pt>
                <c:pt idx="763">
                  <c:v>59.969001770019503</c:v>
                </c:pt>
                <c:pt idx="764">
                  <c:v>59.969001770019503</c:v>
                </c:pt>
                <c:pt idx="765">
                  <c:v>59.966999053955099</c:v>
                </c:pt>
                <c:pt idx="766">
                  <c:v>59.9679985046387</c:v>
                </c:pt>
                <c:pt idx="767">
                  <c:v>59.966999053955099</c:v>
                </c:pt>
                <c:pt idx="768">
                  <c:v>59.965000152587898</c:v>
                </c:pt>
                <c:pt idx="769">
                  <c:v>59.965000152587898</c:v>
                </c:pt>
                <c:pt idx="770">
                  <c:v>59.962001800537102</c:v>
                </c:pt>
                <c:pt idx="771">
                  <c:v>59.965000152587898</c:v>
                </c:pt>
                <c:pt idx="772">
                  <c:v>59.9679985046387</c:v>
                </c:pt>
                <c:pt idx="773">
                  <c:v>59.9679985046387</c:v>
                </c:pt>
                <c:pt idx="774">
                  <c:v>59.966999053955099</c:v>
                </c:pt>
                <c:pt idx="775">
                  <c:v>59.9679985046387</c:v>
                </c:pt>
                <c:pt idx="776">
                  <c:v>59.966999053955099</c:v>
                </c:pt>
                <c:pt idx="777">
                  <c:v>59.965999603271499</c:v>
                </c:pt>
                <c:pt idx="778">
                  <c:v>59.966999053955099</c:v>
                </c:pt>
                <c:pt idx="779">
                  <c:v>59.965999603271499</c:v>
                </c:pt>
                <c:pt idx="780">
                  <c:v>59.963001251220703</c:v>
                </c:pt>
                <c:pt idx="781">
                  <c:v>59.962001800537102</c:v>
                </c:pt>
                <c:pt idx="782">
                  <c:v>59.962001800537102</c:v>
                </c:pt>
                <c:pt idx="783">
                  <c:v>59.965000152587898</c:v>
                </c:pt>
                <c:pt idx="784">
                  <c:v>59.964000701904297</c:v>
                </c:pt>
                <c:pt idx="785">
                  <c:v>59.965000152587898</c:v>
                </c:pt>
                <c:pt idx="786">
                  <c:v>59.965999603271499</c:v>
                </c:pt>
                <c:pt idx="787">
                  <c:v>59.965999603271499</c:v>
                </c:pt>
                <c:pt idx="788">
                  <c:v>59.966999053955099</c:v>
                </c:pt>
                <c:pt idx="789">
                  <c:v>59.965999603271499</c:v>
                </c:pt>
                <c:pt idx="790">
                  <c:v>59.963001251220703</c:v>
                </c:pt>
                <c:pt idx="791">
                  <c:v>59.964000701904297</c:v>
                </c:pt>
                <c:pt idx="792">
                  <c:v>59.966999053955099</c:v>
                </c:pt>
                <c:pt idx="793">
                  <c:v>59.9679985046387</c:v>
                </c:pt>
                <c:pt idx="794">
                  <c:v>59.966999053955099</c:v>
                </c:pt>
                <c:pt idx="795">
                  <c:v>59.966999053955099</c:v>
                </c:pt>
                <c:pt idx="796">
                  <c:v>59.966999053955099</c:v>
                </c:pt>
                <c:pt idx="797">
                  <c:v>59.965000152587898</c:v>
                </c:pt>
                <c:pt idx="798">
                  <c:v>59.965000152587898</c:v>
                </c:pt>
                <c:pt idx="799">
                  <c:v>59.965999603271499</c:v>
                </c:pt>
                <c:pt idx="800">
                  <c:v>59.963001251220703</c:v>
                </c:pt>
                <c:pt idx="801">
                  <c:v>59.963001251220703</c:v>
                </c:pt>
                <c:pt idx="802">
                  <c:v>59.965000152587898</c:v>
                </c:pt>
                <c:pt idx="803">
                  <c:v>59.965999603271499</c:v>
                </c:pt>
                <c:pt idx="804">
                  <c:v>59.964000701904297</c:v>
                </c:pt>
                <c:pt idx="805">
                  <c:v>59.964000701904297</c:v>
                </c:pt>
                <c:pt idx="806">
                  <c:v>59.965000152587898</c:v>
                </c:pt>
                <c:pt idx="807">
                  <c:v>59.964000701904297</c:v>
                </c:pt>
                <c:pt idx="808">
                  <c:v>59.963001251220703</c:v>
                </c:pt>
                <c:pt idx="809">
                  <c:v>59.963001251220703</c:v>
                </c:pt>
                <c:pt idx="810">
                  <c:v>59.9609985351563</c:v>
                </c:pt>
                <c:pt idx="811">
                  <c:v>59.958000183105497</c:v>
                </c:pt>
                <c:pt idx="812">
                  <c:v>59.958000183105497</c:v>
                </c:pt>
                <c:pt idx="813">
                  <c:v>59.958000183105497</c:v>
                </c:pt>
                <c:pt idx="814">
                  <c:v>59.959999084472699</c:v>
                </c:pt>
                <c:pt idx="815">
                  <c:v>59.959999084472699</c:v>
                </c:pt>
                <c:pt idx="816">
                  <c:v>59.959999084472699</c:v>
                </c:pt>
                <c:pt idx="817">
                  <c:v>59.959999084472699</c:v>
                </c:pt>
                <c:pt idx="818">
                  <c:v>59.9609985351563</c:v>
                </c:pt>
                <c:pt idx="819">
                  <c:v>59.962001800537102</c:v>
                </c:pt>
                <c:pt idx="820">
                  <c:v>59.963001251220703</c:v>
                </c:pt>
                <c:pt idx="821">
                  <c:v>59.959999084472699</c:v>
                </c:pt>
                <c:pt idx="822">
                  <c:v>59.962001800537102</c:v>
                </c:pt>
                <c:pt idx="823">
                  <c:v>59.963001251220703</c:v>
                </c:pt>
                <c:pt idx="824">
                  <c:v>59.962001800537102</c:v>
                </c:pt>
                <c:pt idx="825">
                  <c:v>59.962001800537102</c:v>
                </c:pt>
                <c:pt idx="826">
                  <c:v>59.963001251220703</c:v>
                </c:pt>
                <c:pt idx="827">
                  <c:v>59.962001800537102</c:v>
                </c:pt>
                <c:pt idx="828">
                  <c:v>59.9609985351563</c:v>
                </c:pt>
                <c:pt idx="829">
                  <c:v>59.959999084472699</c:v>
                </c:pt>
                <c:pt idx="830">
                  <c:v>59.958999633789098</c:v>
                </c:pt>
                <c:pt idx="831">
                  <c:v>59.956001281738303</c:v>
                </c:pt>
                <c:pt idx="832">
                  <c:v>59.958000183105497</c:v>
                </c:pt>
                <c:pt idx="833">
                  <c:v>59.9609985351563</c:v>
                </c:pt>
                <c:pt idx="834">
                  <c:v>59.959999084472699</c:v>
                </c:pt>
                <c:pt idx="835">
                  <c:v>59.962001800537102</c:v>
                </c:pt>
                <c:pt idx="836">
                  <c:v>59.9609985351563</c:v>
                </c:pt>
                <c:pt idx="837">
                  <c:v>59.963001251220703</c:v>
                </c:pt>
                <c:pt idx="838">
                  <c:v>59.963001251220703</c:v>
                </c:pt>
                <c:pt idx="839">
                  <c:v>59.964000701904297</c:v>
                </c:pt>
                <c:pt idx="840">
                  <c:v>59.963001251220703</c:v>
                </c:pt>
                <c:pt idx="841">
                  <c:v>59.962001800537102</c:v>
                </c:pt>
                <c:pt idx="842">
                  <c:v>59.958000183105497</c:v>
                </c:pt>
                <c:pt idx="843">
                  <c:v>59.963001251220703</c:v>
                </c:pt>
                <c:pt idx="844">
                  <c:v>59.964000701904297</c:v>
                </c:pt>
                <c:pt idx="845">
                  <c:v>59.964000701904297</c:v>
                </c:pt>
                <c:pt idx="846">
                  <c:v>59.963001251220703</c:v>
                </c:pt>
                <c:pt idx="847">
                  <c:v>59.964000701904297</c:v>
                </c:pt>
                <c:pt idx="848">
                  <c:v>59.965000152587898</c:v>
                </c:pt>
                <c:pt idx="849">
                  <c:v>59.965000152587898</c:v>
                </c:pt>
                <c:pt idx="850">
                  <c:v>59.965999603271499</c:v>
                </c:pt>
                <c:pt idx="851">
                  <c:v>59.963001251220703</c:v>
                </c:pt>
                <c:pt idx="852">
                  <c:v>59.965000152587898</c:v>
                </c:pt>
                <c:pt idx="853">
                  <c:v>59.966999053955099</c:v>
                </c:pt>
                <c:pt idx="854">
                  <c:v>59.966999053955099</c:v>
                </c:pt>
                <c:pt idx="855">
                  <c:v>59.966999053955099</c:v>
                </c:pt>
                <c:pt idx="856">
                  <c:v>59.966999053955099</c:v>
                </c:pt>
                <c:pt idx="857">
                  <c:v>59.966999053955099</c:v>
                </c:pt>
                <c:pt idx="858">
                  <c:v>59.970001220703097</c:v>
                </c:pt>
                <c:pt idx="859">
                  <c:v>59.971000671386697</c:v>
                </c:pt>
                <c:pt idx="860">
                  <c:v>59.971000671386697</c:v>
                </c:pt>
                <c:pt idx="861">
                  <c:v>59.970001220703097</c:v>
                </c:pt>
                <c:pt idx="862">
                  <c:v>59.9679985046387</c:v>
                </c:pt>
                <c:pt idx="863">
                  <c:v>59.969001770019503</c:v>
                </c:pt>
                <c:pt idx="864">
                  <c:v>59.970001220703097</c:v>
                </c:pt>
                <c:pt idx="865">
                  <c:v>59.969001770019503</c:v>
                </c:pt>
                <c:pt idx="866">
                  <c:v>59.9679985046387</c:v>
                </c:pt>
                <c:pt idx="867">
                  <c:v>59.969001770019503</c:v>
                </c:pt>
                <c:pt idx="868">
                  <c:v>59.9679985046387</c:v>
                </c:pt>
                <c:pt idx="869">
                  <c:v>59.970001220703097</c:v>
                </c:pt>
                <c:pt idx="870">
                  <c:v>59.969001770019503</c:v>
                </c:pt>
                <c:pt idx="871">
                  <c:v>59.966999053955099</c:v>
                </c:pt>
                <c:pt idx="872">
                  <c:v>59.963001251220703</c:v>
                </c:pt>
                <c:pt idx="873">
                  <c:v>59.965000152587898</c:v>
                </c:pt>
                <c:pt idx="874">
                  <c:v>59.966999053955099</c:v>
                </c:pt>
                <c:pt idx="875">
                  <c:v>59.966999053955099</c:v>
                </c:pt>
                <c:pt idx="876">
                  <c:v>59.965000152587898</c:v>
                </c:pt>
                <c:pt idx="877">
                  <c:v>59.965000152587898</c:v>
                </c:pt>
                <c:pt idx="878">
                  <c:v>59.965000152587898</c:v>
                </c:pt>
                <c:pt idx="879">
                  <c:v>59.965999603271499</c:v>
                </c:pt>
                <c:pt idx="880">
                  <c:v>59.966999053955099</c:v>
                </c:pt>
                <c:pt idx="881">
                  <c:v>59.9679985046387</c:v>
                </c:pt>
                <c:pt idx="882">
                  <c:v>59.965000152587898</c:v>
                </c:pt>
                <c:pt idx="883">
                  <c:v>59.965999603271499</c:v>
                </c:pt>
                <c:pt idx="884">
                  <c:v>59.9679985046387</c:v>
                </c:pt>
                <c:pt idx="885">
                  <c:v>59.9679985046387</c:v>
                </c:pt>
                <c:pt idx="886">
                  <c:v>59.970001220703097</c:v>
                </c:pt>
                <c:pt idx="887">
                  <c:v>59.969001770019503</c:v>
                </c:pt>
                <c:pt idx="888">
                  <c:v>59.970001220703097</c:v>
                </c:pt>
                <c:pt idx="889">
                  <c:v>59.969001770019503</c:v>
                </c:pt>
                <c:pt idx="890">
                  <c:v>59.970001220703097</c:v>
                </c:pt>
                <c:pt idx="891">
                  <c:v>59.969001770019503</c:v>
                </c:pt>
                <c:pt idx="892">
                  <c:v>59.9679985046387</c:v>
                </c:pt>
                <c:pt idx="893">
                  <c:v>59.969001770019503</c:v>
                </c:pt>
                <c:pt idx="894">
                  <c:v>59.972000122070298</c:v>
                </c:pt>
                <c:pt idx="895">
                  <c:v>59.971000671386697</c:v>
                </c:pt>
                <c:pt idx="896">
                  <c:v>59.972000122070298</c:v>
                </c:pt>
                <c:pt idx="897">
                  <c:v>59.971000671386697</c:v>
                </c:pt>
                <c:pt idx="898">
                  <c:v>59.970001220703097</c:v>
                </c:pt>
                <c:pt idx="899">
                  <c:v>59.970001220703097</c:v>
                </c:pt>
                <c:pt idx="900">
                  <c:v>59.971000671386697</c:v>
                </c:pt>
                <c:pt idx="901">
                  <c:v>59.972000122070298</c:v>
                </c:pt>
                <c:pt idx="902">
                  <c:v>59.970001220703097</c:v>
                </c:pt>
                <c:pt idx="903">
                  <c:v>59.970001220703097</c:v>
                </c:pt>
                <c:pt idx="904">
                  <c:v>59.970001220703097</c:v>
                </c:pt>
                <c:pt idx="905">
                  <c:v>59.972000122070298</c:v>
                </c:pt>
                <c:pt idx="906">
                  <c:v>59.971000671386697</c:v>
                </c:pt>
                <c:pt idx="907">
                  <c:v>59.971000671386697</c:v>
                </c:pt>
                <c:pt idx="908">
                  <c:v>59.971000671386697</c:v>
                </c:pt>
                <c:pt idx="909">
                  <c:v>59.971000671386697</c:v>
                </c:pt>
                <c:pt idx="910">
                  <c:v>59.971000671386697</c:v>
                </c:pt>
                <c:pt idx="911">
                  <c:v>59.969001770019503</c:v>
                </c:pt>
                <c:pt idx="912">
                  <c:v>59.965000152587898</c:v>
                </c:pt>
                <c:pt idx="913">
                  <c:v>59.965000152587898</c:v>
                </c:pt>
                <c:pt idx="914">
                  <c:v>59.966999053955099</c:v>
                </c:pt>
                <c:pt idx="915">
                  <c:v>59.966999053955099</c:v>
                </c:pt>
                <c:pt idx="916">
                  <c:v>59.965000152587898</c:v>
                </c:pt>
                <c:pt idx="917">
                  <c:v>59.965000152587898</c:v>
                </c:pt>
                <c:pt idx="918">
                  <c:v>59.965000152587898</c:v>
                </c:pt>
                <c:pt idx="919">
                  <c:v>59.965000152587898</c:v>
                </c:pt>
                <c:pt idx="920">
                  <c:v>59.965999603271499</c:v>
                </c:pt>
                <c:pt idx="921">
                  <c:v>59.965000152587898</c:v>
                </c:pt>
                <c:pt idx="922">
                  <c:v>59.963001251220703</c:v>
                </c:pt>
                <c:pt idx="923">
                  <c:v>59.963001251220703</c:v>
                </c:pt>
                <c:pt idx="924">
                  <c:v>59.958999633789098</c:v>
                </c:pt>
                <c:pt idx="925">
                  <c:v>59.9609985351563</c:v>
                </c:pt>
                <c:pt idx="926">
                  <c:v>59.9609985351563</c:v>
                </c:pt>
                <c:pt idx="927">
                  <c:v>59.959999084472699</c:v>
                </c:pt>
                <c:pt idx="928">
                  <c:v>59.959999084472699</c:v>
                </c:pt>
                <c:pt idx="929">
                  <c:v>59.958999633789098</c:v>
                </c:pt>
                <c:pt idx="930">
                  <c:v>59.9609985351563</c:v>
                </c:pt>
                <c:pt idx="931">
                  <c:v>59.962001800537102</c:v>
                </c:pt>
                <c:pt idx="932">
                  <c:v>59.958999633789098</c:v>
                </c:pt>
                <c:pt idx="933">
                  <c:v>59.958000183105497</c:v>
                </c:pt>
                <c:pt idx="934">
                  <c:v>59.9539985656738</c:v>
                </c:pt>
                <c:pt idx="935">
                  <c:v>59.951999664306598</c:v>
                </c:pt>
                <c:pt idx="936">
                  <c:v>59.952999114990199</c:v>
                </c:pt>
                <c:pt idx="937">
                  <c:v>59.951999664306598</c:v>
                </c:pt>
                <c:pt idx="938">
                  <c:v>59.950000762939503</c:v>
                </c:pt>
                <c:pt idx="939">
                  <c:v>59.950000762939503</c:v>
                </c:pt>
                <c:pt idx="940">
                  <c:v>59.951000213622997</c:v>
                </c:pt>
                <c:pt idx="941">
                  <c:v>59.951999664306598</c:v>
                </c:pt>
                <c:pt idx="942">
                  <c:v>59.950000762939503</c:v>
                </c:pt>
                <c:pt idx="943">
                  <c:v>59.949001312255902</c:v>
                </c:pt>
                <c:pt idx="944">
                  <c:v>59.951000213622997</c:v>
                </c:pt>
                <c:pt idx="945">
                  <c:v>59.951999664306598</c:v>
                </c:pt>
                <c:pt idx="946">
                  <c:v>59.951999664306598</c:v>
                </c:pt>
                <c:pt idx="947">
                  <c:v>59.951999664306598</c:v>
                </c:pt>
                <c:pt idx="948">
                  <c:v>59.9539985656738</c:v>
                </c:pt>
                <c:pt idx="949">
                  <c:v>59.955001831054702</c:v>
                </c:pt>
                <c:pt idx="950">
                  <c:v>59.956001281738303</c:v>
                </c:pt>
                <c:pt idx="951">
                  <c:v>59.955001831054702</c:v>
                </c:pt>
                <c:pt idx="952">
                  <c:v>59.952999114990199</c:v>
                </c:pt>
                <c:pt idx="953">
                  <c:v>59.950000762939503</c:v>
                </c:pt>
                <c:pt idx="954">
                  <c:v>59.951999664306598</c:v>
                </c:pt>
                <c:pt idx="955">
                  <c:v>59.952999114990199</c:v>
                </c:pt>
                <c:pt idx="956">
                  <c:v>59.950000762939503</c:v>
                </c:pt>
                <c:pt idx="957">
                  <c:v>59.949001312255902</c:v>
                </c:pt>
                <c:pt idx="958">
                  <c:v>59.949001312255902</c:v>
                </c:pt>
                <c:pt idx="959">
                  <c:v>59.950000762939503</c:v>
                </c:pt>
                <c:pt idx="960">
                  <c:v>59.949001312255902</c:v>
                </c:pt>
                <c:pt idx="961">
                  <c:v>59.949001312255902</c:v>
                </c:pt>
                <c:pt idx="962">
                  <c:v>59.945999145507798</c:v>
                </c:pt>
                <c:pt idx="963">
                  <c:v>59.944000244140597</c:v>
                </c:pt>
                <c:pt idx="964">
                  <c:v>59.945999145507798</c:v>
                </c:pt>
                <c:pt idx="965">
                  <c:v>59.946998596191399</c:v>
                </c:pt>
                <c:pt idx="966">
                  <c:v>59.948001861572301</c:v>
                </c:pt>
                <c:pt idx="967">
                  <c:v>59.946998596191399</c:v>
                </c:pt>
                <c:pt idx="968">
                  <c:v>59.948001861572301</c:v>
                </c:pt>
                <c:pt idx="969">
                  <c:v>59.950000762939503</c:v>
                </c:pt>
                <c:pt idx="970">
                  <c:v>59.950000762939503</c:v>
                </c:pt>
                <c:pt idx="971">
                  <c:v>59.951999664306598</c:v>
                </c:pt>
                <c:pt idx="972">
                  <c:v>59.948001861572301</c:v>
                </c:pt>
                <c:pt idx="973">
                  <c:v>59.945999145507798</c:v>
                </c:pt>
                <c:pt idx="974">
                  <c:v>59.948001861572301</c:v>
                </c:pt>
                <c:pt idx="975">
                  <c:v>59.950000762939503</c:v>
                </c:pt>
                <c:pt idx="976">
                  <c:v>59.950000762939503</c:v>
                </c:pt>
                <c:pt idx="977">
                  <c:v>59.949001312255902</c:v>
                </c:pt>
                <c:pt idx="978">
                  <c:v>59.948001861572301</c:v>
                </c:pt>
                <c:pt idx="979">
                  <c:v>59.949001312255902</c:v>
                </c:pt>
                <c:pt idx="980">
                  <c:v>59.950000762939503</c:v>
                </c:pt>
                <c:pt idx="981">
                  <c:v>59.950000762939503</c:v>
                </c:pt>
                <c:pt idx="982">
                  <c:v>59.945999145507798</c:v>
                </c:pt>
                <c:pt idx="983">
                  <c:v>59.944999694824197</c:v>
                </c:pt>
                <c:pt idx="984">
                  <c:v>59.948001861572301</c:v>
                </c:pt>
                <c:pt idx="985">
                  <c:v>59.949001312255902</c:v>
                </c:pt>
                <c:pt idx="986">
                  <c:v>59.949001312255902</c:v>
                </c:pt>
                <c:pt idx="987">
                  <c:v>59.949001312255902</c:v>
                </c:pt>
                <c:pt idx="988">
                  <c:v>59.948001861572301</c:v>
                </c:pt>
                <c:pt idx="989">
                  <c:v>59.950000762939503</c:v>
                </c:pt>
                <c:pt idx="990">
                  <c:v>59.948001861572301</c:v>
                </c:pt>
                <c:pt idx="991">
                  <c:v>59.948001861572301</c:v>
                </c:pt>
                <c:pt idx="992">
                  <c:v>59.945999145507798</c:v>
                </c:pt>
                <c:pt idx="993">
                  <c:v>59.946998596191399</c:v>
                </c:pt>
                <c:pt idx="994">
                  <c:v>59.949001312255902</c:v>
                </c:pt>
                <c:pt idx="995">
                  <c:v>59.951999664306598</c:v>
                </c:pt>
                <c:pt idx="996">
                  <c:v>59.951000213622997</c:v>
                </c:pt>
                <c:pt idx="997">
                  <c:v>59.951000213622997</c:v>
                </c:pt>
                <c:pt idx="998">
                  <c:v>59.951000213622997</c:v>
                </c:pt>
                <c:pt idx="999">
                  <c:v>59.951000213622997</c:v>
                </c:pt>
                <c:pt idx="1000">
                  <c:v>59.9539985656738</c:v>
                </c:pt>
                <c:pt idx="1001">
                  <c:v>59.957000732421903</c:v>
                </c:pt>
                <c:pt idx="1002">
                  <c:v>59.952999114990199</c:v>
                </c:pt>
                <c:pt idx="1003">
                  <c:v>59.955001831054702</c:v>
                </c:pt>
                <c:pt idx="1004">
                  <c:v>59.957000732421903</c:v>
                </c:pt>
                <c:pt idx="1005">
                  <c:v>59.957000732421903</c:v>
                </c:pt>
                <c:pt idx="1006">
                  <c:v>59.957000732421903</c:v>
                </c:pt>
                <c:pt idx="1007">
                  <c:v>59.956001281738303</c:v>
                </c:pt>
                <c:pt idx="1008">
                  <c:v>59.956001281738303</c:v>
                </c:pt>
                <c:pt idx="1009">
                  <c:v>59.957000732421903</c:v>
                </c:pt>
                <c:pt idx="1010">
                  <c:v>59.958000183105497</c:v>
                </c:pt>
                <c:pt idx="1011">
                  <c:v>59.956001281738303</c:v>
                </c:pt>
                <c:pt idx="1012">
                  <c:v>59.951999664306598</c:v>
                </c:pt>
                <c:pt idx="1013">
                  <c:v>59.952999114990199</c:v>
                </c:pt>
                <c:pt idx="1014">
                  <c:v>59.955001831054702</c:v>
                </c:pt>
                <c:pt idx="1015">
                  <c:v>59.9539985656738</c:v>
                </c:pt>
                <c:pt idx="1016">
                  <c:v>59.955001831054702</c:v>
                </c:pt>
                <c:pt idx="1017">
                  <c:v>59.957000732421903</c:v>
                </c:pt>
                <c:pt idx="1018">
                  <c:v>59.957000732421903</c:v>
                </c:pt>
                <c:pt idx="1019">
                  <c:v>59.956001281738303</c:v>
                </c:pt>
                <c:pt idx="1020">
                  <c:v>59.957000732421903</c:v>
                </c:pt>
                <c:pt idx="1021">
                  <c:v>59.958000183105497</c:v>
                </c:pt>
                <c:pt idx="1022">
                  <c:v>59.958000183105497</c:v>
                </c:pt>
                <c:pt idx="1023">
                  <c:v>59.958000183105497</c:v>
                </c:pt>
                <c:pt idx="1024">
                  <c:v>59.958000183105497</c:v>
                </c:pt>
                <c:pt idx="1025">
                  <c:v>59.958999633789098</c:v>
                </c:pt>
                <c:pt idx="1026">
                  <c:v>59.9609985351563</c:v>
                </c:pt>
                <c:pt idx="1027">
                  <c:v>59.962001800537102</c:v>
                </c:pt>
                <c:pt idx="1028">
                  <c:v>59.963001251220703</c:v>
                </c:pt>
                <c:pt idx="1029">
                  <c:v>59.963001251220703</c:v>
                </c:pt>
                <c:pt idx="1030">
                  <c:v>59.962001800537102</c:v>
                </c:pt>
                <c:pt idx="1031">
                  <c:v>59.962001800537102</c:v>
                </c:pt>
                <c:pt idx="1032">
                  <c:v>59.959999084472699</c:v>
                </c:pt>
                <c:pt idx="1033">
                  <c:v>59.958999633789098</c:v>
                </c:pt>
                <c:pt idx="1034">
                  <c:v>59.964000701904297</c:v>
                </c:pt>
                <c:pt idx="1035">
                  <c:v>59.965000152587898</c:v>
                </c:pt>
                <c:pt idx="1036">
                  <c:v>59.963001251220703</c:v>
                </c:pt>
                <c:pt idx="1037">
                  <c:v>59.964000701904297</c:v>
                </c:pt>
                <c:pt idx="1038">
                  <c:v>59.965000152587898</c:v>
                </c:pt>
                <c:pt idx="1039">
                  <c:v>59.965000152587898</c:v>
                </c:pt>
                <c:pt idx="1040">
                  <c:v>59.964000701904297</c:v>
                </c:pt>
                <c:pt idx="1041">
                  <c:v>59.965000152587898</c:v>
                </c:pt>
                <c:pt idx="1042">
                  <c:v>59.964000701904297</c:v>
                </c:pt>
                <c:pt idx="1043">
                  <c:v>59.963001251220703</c:v>
                </c:pt>
                <c:pt idx="1044">
                  <c:v>59.964000701904297</c:v>
                </c:pt>
                <c:pt idx="1045">
                  <c:v>59.965000152587898</c:v>
                </c:pt>
                <c:pt idx="1046">
                  <c:v>59.965000152587898</c:v>
                </c:pt>
                <c:pt idx="1047">
                  <c:v>59.965000152587898</c:v>
                </c:pt>
                <c:pt idx="1048">
                  <c:v>59.965000152587898</c:v>
                </c:pt>
                <c:pt idx="1049">
                  <c:v>59.965999603271499</c:v>
                </c:pt>
                <c:pt idx="1050">
                  <c:v>59.966999053955099</c:v>
                </c:pt>
                <c:pt idx="1051">
                  <c:v>59.965999603271499</c:v>
                </c:pt>
                <c:pt idx="1052">
                  <c:v>59.964000701904297</c:v>
                </c:pt>
                <c:pt idx="1053">
                  <c:v>59.964000701904297</c:v>
                </c:pt>
                <c:pt idx="1054">
                  <c:v>59.966999053955099</c:v>
                </c:pt>
                <c:pt idx="1055">
                  <c:v>59.9679985046387</c:v>
                </c:pt>
                <c:pt idx="1056">
                  <c:v>59.966999053955099</c:v>
                </c:pt>
                <c:pt idx="1057">
                  <c:v>59.9679985046387</c:v>
                </c:pt>
                <c:pt idx="1058">
                  <c:v>59.966999053955099</c:v>
                </c:pt>
                <c:pt idx="1059">
                  <c:v>59.965999603271499</c:v>
                </c:pt>
                <c:pt idx="1060">
                  <c:v>59.966999053955099</c:v>
                </c:pt>
                <c:pt idx="1061">
                  <c:v>59.965999603271499</c:v>
                </c:pt>
                <c:pt idx="1062">
                  <c:v>59.964000701904297</c:v>
                </c:pt>
                <c:pt idx="1063">
                  <c:v>59.965000152587898</c:v>
                </c:pt>
                <c:pt idx="1064">
                  <c:v>59.965000152587898</c:v>
                </c:pt>
                <c:pt idx="1065">
                  <c:v>59.9679985046387</c:v>
                </c:pt>
                <c:pt idx="1066">
                  <c:v>59.9679985046387</c:v>
                </c:pt>
                <c:pt idx="1067">
                  <c:v>59.966999053955099</c:v>
                </c:pt>
                <c:pt idx="1068">
                  <c:v>59.969001770019503</c:v>
                </c:pt>
                <c:pt idx="1069">
                  <c:v>59.970001220703097</c:v>
                </c:pt>
                <c:pt idx="1070">
                  <c:v>59.970001220703097</c:v>
                </c:pt>
                <c:pt idx="1071">
                  <c:v>59.971000671386697</c:v>
                </c:pt>
                <c:pt idx="1072">
                  <c:v>59.970001220703097</c:v>
                </c:pt>
                <c:pt idx="1073">
                  <c:v>59.969001770019503</c:v>
                </c:pt>
                <c:pt idx="1074">
                  <c:v>59.969001770019503</c:v>
                </c:pt>
                <c:pt idx="1075">
                  <c:v>59.972000122070298</c:v>
                </c:pt>
                <c:pt idx="1076">
                  <c:v>59.972999572753899</c:v>
                </c:pt>
                <c:pt idx="1077">
                  <c:v>59.972999572753899</c:v>
                </c:pt>
                <c:pt idx="1078">
                  <c:v>59.9739990234375</c:v>
                </c:pt>
                <c:pt idx="1079">
                  <c:v>59.974998474121101</c:v>
                </c:pt>
                <c:pt idx="1080">
                  <c:v>59.976001739502003</c:v>
                </c:pt>
                <c:pt idx="1081">
                  <c:v>59.974998474121101</c:v>
                </c:pt>
                <c:pt idx="1082">
                  <c:v>59.974998474121101</c:v>
                </c:pt>
                <c:pt idx="1083">
                  <c:v>59.976001739502003</c:v>
                </c:pt>
                <c:pt idx="1084">
                  <c:v>59.978000640869098</c:v>
                </c:pt>
                <c:pt idx="1085">
                  <c:v>59.9799995422363</c:v>
                </c:pt>
                <c:pt idx="1086">
                  <c:v>59.980998992919901</c:v>
                </c:pt>
                <c:pt idx="1087">
                  <c:v>59.983001708984403</c:v>
                </c:pt>
                <c:pt idx="1088">
                  <c:v>59.985000610351598</c:v>
                </c:pt>
                <c:pt idx="1089">
                  <c:v>59.991001129150398</c:v>
                </c:pt>
                <c:pt idx="1090">
                  <c:v>59.995998382568402</c:v>
                </c:pt>
                <c:pt idx="1091">
                  <c:v>59.998001098632798</c:v>
                </c:pt>
                <c:pt idx="1092">
                  <c:v>60.004001617431598</c:v>
                </c:pt>
                <c:pt idx="1093">
                  <c:v>60.006999969482401</c:v>
                </c:pt>
                <c:pt idx="1094">
                  <c:v>60.008998870849602</c:v>
                </c:pt>
                <c:pt idx="1095">
                  <c:v>60.014999389648402</c:v>
                </c:pt>
                <c:pt idx="1096">
                  <c:v>60.015998840332003</c:v>
                </c:pt>
                <c:pt idx="1097">
                  <c:v>60.013999938964801</c:v>
                </c:pt>
                <c:pt idx="1098">
                  <c:v>60.014999389648402</c:v>
                </c:pt>
                <c:pt idx="1099">
                  <c:v>60.014999389648402</c:v>
                </c:pt>
                <c:pt idx="1100">
                  <c:v>60.013999938964801</c:v>
                </c:pt>
                <c:pt idx="1101">
                  <c:v>60.009998321533203</c:v>
                </c:pt>
                <c:pt idx="1102">
                  <c:v>60.007999420166001</c:v>
                </c:pt>
                <c:pt idx="1103">
                  <c:v>60.008998870849602</c:v>
                </c:pt>
                <c:pt idx="1104">
                  <c:v>60.012001037597699</c:v>
                </c:pt>
                <c:pt idx="1105">
                  <c:v>60.0130004882813</c:v>
                </c:pt>
                <c:pt idx="1106">
                  <c:v>60.013999938964801</c:v>
                </c:pt>
                <c:pt idx="1107">
                  <c:v>60.015998840332003</c:v>
                </c:pt>
                <c:pt idx="1108">
                  <c:v>60.016998291015597</c:v>
                </c:pt>
                <c:pt idx="1109">
                  <c:v>60.013999938964801</c:v>
                </c:pt>
                <c:pt idx="1110">
                  <c:v>60.014999389648402</c:v>
                </c:pt>
                <c:pt idx="1111">
                  <c:v>60.013999938964801</c:v>
                </c:pt>
                <c:pt idx="1112">
                  <c:v>60.013999938964801</c:v>
                </c:pt>
                <c:pt idx="1113">
                  <c:v>60.011001586914098</c:v>
                </c:pt>
                <c:pt idx="1114">
                  <c:v>60.007999420166001</c:v>
                </c:pt>
                <c:pt idx="1115">
                  <c:v>60.008998870849602</c:v>
                </c:pt>
                <c:pt idx="1116">
                  <c:v>60.011001586914098</c:v>
                </c:pt>
                <c:pt idx="1117">
                  <c:v>60.015998840332003</c:v>
                </c:pt>
                <c:pt idx="1118">
                  <c:v>60.015998840332003</c:v>
                </c:pt>
                <c:pt idx="1119">
                  <c:v>60.016998291015597</c:v>
                </c:pt>
                <c:pt idx="1120">
                  <c:v>60.015998840332003</c:v>
                </c:pt>
                <c:pt idx="1121">
                  <c:v>60.014999389648402</c:v>
                </c:pt>
                <c:pt idx="1122">
                  <c:v>60.016998291015597</c:v>
                </c:pt>
                <c:pt idx="1123">
                  <c:v>60.013999938964801</c:v>
                </c:pt>
                <c:pt idx="1124">
                  <c:v>60.014999389648402</c:v>
                </c:pt>
                <c:pt idx="1125">
                  <c:v>60.013999938964801</c:v>
                </c:pt>
                <c:pt idx="1126">
                  <c:v>60.012001037597699</c:v>
                </c:pt>
                <c:pt idx="1127">
                  <c:v>60.011001586914098</c:v>
                </c:pt>
                <c:pt idx="1128">
                  <c:v>60.014999389648402</c:v>
                </c:pt>
                <c:pt idx="1129">
                  <c:v>60.015998840332003</c:v>
                </c:pt>
                <c:pt idx="1130">
                  <c:v>60.015998840332003</c:v>
                </c:pt>
                <c:pt idx="1131">
                  <c:v>60.015998840332003</c:v>
                </c:pt>
                <c:pt idx="1132">
                  <c:v>60.015998840332003</c:v>
                </c:pt>
                <c:pt idx="1133">
                  <c:v>60.015998840332003</c:v>
                </c:pt>
                <c:pt idx="1134">
                  <c:v>60.016998291015597</c:v>
                </c:pt>
                <c:pt idx="1135">
                  <c:v>60.013999938964801</c:v>
                </c:pt>
                <c:pt idx="1136">
                  <c:v>60.013999938964801</c:v>
                </c:pt>
                <c:pt idx="1137">
                  <c:v>60.014999389648402</c:v>
                </c:pt>
                <c:pt idx="1138">
                  <c:v>60.016998291015597</c:v>
                </c:pt>
                <c:pt idx="1139">
                  <c:v>60.014999389648402</c:v>
                </c:pt>
                <c:pt idx="1140">
                  <c:v>60.016998291015597</c:v>
                </c:pt>
                <c:pt idx="1141">
                  <c:v>60.015998840332003</c:v>
                </c:pt>
                <c:pt idx="1142">
                  <c:v>60.015998840332003</c:v>
                </c:pt>
                <c:pt idx="1143">
                  <c:v>60.016998291015597</c:v>
                </c:pt>
                <c:pt idx="1144">
                  <c:v>60.015998840332003</c:v>
                </c:pt>
                <c:pt idx="1145">
                  <c:v>60.014999389648402</c:v>
                </c:pt>
                <c:pt idx="1146">
                  <c:v>60.013999938964801</c:v>
                </c:pt>
                <c:pt idx="1147">
                  <c:v>60.0130004882813</c:v>
                </c:pt>
                <c:pt idx="1148">
                  <c:v>60.012001037597699</c:v>
                </c:pt>
                <c:pt idx="1149">
                  <c:v>60.0130004882813</c:v>
                </c:pt>
                <c:pt idx="1150">
                  <c:v>60.013999938964801</c:v>
                </c:pt>
                <c:pt idx="1151">
                  <c:v>60.014999389648402</c:v>
                </c:pt>
                <c:pt idx="1152">
                  <c:v>60.014999389648402</c:v>
                </c:pt>
                <c:pt idx="1153">
                  <c:v>60.0130004882813</c:v>
                </c:pt>
                <c:pt idx="1154">
                  <c:v>60.0130004882813</c:v>
                </c:pt>
                <c:pt idx="1155">
                  <c:v>60.0130004882813</c:v>
                </c:pt>
                <c:pt idx="1156">
                  <c:v>60.012001037597699</c:v>
                </c:pt>
                <c:pt idx="1157">
                  <c:v>60.012001037597699</c:v>
                </c:pt>
                <c:pt idx="1158">
                  <c:v>60.009998321533203</c:v>
                </c:pt>
                <c:pt idx="1159">
                  <c:v>60.012001037597699</c:v>
                </c:pt>
                <c:pt idx="1160">
                  <c:v>60.013999938964801</c:v>
                </c:pt>
                <c:pt idx="1161">
                  <c:v>60.012001037597699</c:v>
                </c:pt>
                <c:pt idx="1162">
                  <c:v>60.011001586914098</c:v>
                </c:pt>
                <c:pt idx="1163">
                  <c:v>60.008998870849602</c:v>
                </c:pt>
                <c:pt idx="1164">
                  <c:v>60.007999420166001</c:v>
                </c:pt>
                <c:pt idx="1165">
                  <c:v>60.006999969482401</c:v>
                </c:pt>
                <c:pt idx="1166">
                  <c:v>60.004001617431598</c:v>
                </c:pt>
                <c:pt idx="1167">
                  <c:v>60.004001617431598</c:v>
                </c:pt>
                <c:pt idx="1168">
                  <c:v>60.007999420166001</c:v>
                </c:pt>
                <c:pt idx="1169">
                  <c:v>60.008998870849602</c:v>
                </c:pt>
                <c:pt idx="1170">
                  <c:v>60.0060005187988</c:v>
                </c:pt>
                <c:pt idx="1171">
                  <c:v>60.002998352050803</c:v>
                </c:pt>
                <c:pt idx="1172">
                  <c:v>59.999000549316399</c:v>
                </c:pt>
                <c:pt idx="1173">
                  <c:v>59.995998382568402</c:v>
                </c:pt>
                <c:pt idx="1174">
                  <c:v>59.992000579833999</c:v>
                </c:pt>
                <c:pt idx="1175">
                  <c:v>59.990001678466797</c:v>
                </c:pt>
                <c:pt idx="1176">
                  <c:v>59.987998962402301</c:v>
                </c:pt>
                <c:pt idx="1177">
                  <c:v>59.986000061035199</c:v>
                </c:pt>
                <c:pt idx="1178">
                  <c:v>59.983001708984403</c:v>
                </c:pt>
                <c:pt idx="1179">
                  <c:v>59.983001708984403</c:v>
                </c:pt>
                <c:pt idx="1180">
                  <c:v>59.983001708984403</c:v>
                </c:pt>
                <c:pt idx="1181">
                  <c:v>59.983001708984403</c:v>
                </c:pt>
                <c:pt idx="1182">
                  <c:v>59.980998992919901</c:v>
                </c:pt>
                <c:pt idx="1183">
                  <c:v>59.981998443603501</c:v>
                </c:pt>
                <c:pt idx="1184">
                  <c:v>59.980998992919901</c:v>
                </c:pt>
                <c:pt idx="1185">
                  <c:v>59.983001708984403</c:v>
                </c:pt>
                <c:pt idx="1186">
                  <c:v>59.983001708984403</c:v>
                </c:pt>
                <c:pt idx="1187">
                  <c:v>59.981998443603501</c:v>
                </c:pt>
                <c:pt idx="1188">
                  <c:v>59.983001708984403</c:v>
                </c:pt>
                <c:pt idx="1189">
                  <c:v>59.983001708984403</c:v>
                </c:pt>
                <c:pt idx="1190">
                  <c:v>59.981998443603501</c:v>
                </c:pt>
                <c:pt idx="1191">
                  <c:v>59.983001708984403</c:v>
                </c:pt>
                <c:pt idx="1192">
                  <c:v>59.983001708984403</c:v>
                </c:pt>
                <c:pt idx="1193">
                  <c:v>59.981998443603501</c:v>
                </c:pt>
                <c:pt idx="1194">
                  <c:v>59.983001708984403</c:v>
                </c:pt>
                <c:pt idx="1195">
                  <c:v>59.985000610351598</c:v>
                </c:pt>
                <c:pt idx="1196">
                  <c:v>59.983001708984403</c:v>
                </c:pt>
                <c:pt idx="1197">
                  <c:v>59.981998443603501</c:v>
                </c:pt>
                <c:pt idx="1198">
                  <c:v>59.980998992919901</c:v>
                </c:pt>
                <c:pt idx="1199">
                  <c:v>59.980998992919901</c:v>
                </c:pt>
                <c:pt idx="1200">
                  <c:v>59.981998443603501</c:v>
                </c:pt>
                <c:pt idx="1201">
                  <c:v>59.9799995422363</c:v>
                </c:pt>
                <c:pt idx="1202">
                  <c:v>59.978000640869098</c:v>
                </c:pt>
                <c:pt idx="1203">
                  <c:v>59.979000091552699</c:v>
                </c:pt>
                <c:pt idx="1204">
                  <c:v>59.980998992919901</c:v>
                </c:pt>
                <c:pt idx="1205">
                  <c:v>59.9799995422363</c:v>
                </c:pt>
                <c:pt idx="1206">
                  <c:v>59.979000091552699</c:v>
                </c:pt>
                <c:pt idx="1207">
                  <c:v>59.9799995422363</c:v>
                </c:pt>
                <c:pt idx="1208">
                  <c:v>59.983001708984403</c:v>
                </c:pt>
                <c:pt idx="1209">
                  <c:v>59.984001159667997</c:v>
                </c:pt>
                <c:pt idx="1210">
                  <c:v>59.985000610351598</c:v>
                </c:pt>
                <c:pt idx="1211">
                  <c:v>59.984001159667997</c:v>
                </c:pt>
                <c:pt idx="1212">
                  <c:v>59.981998443603501</c:v>
                </c:pt>
                <c:pt idx="1213">
                  <c:v>59.984001159667997</c:v>
                </c:pt>
                <c:pt idx="1214">
                  <c:v>59.983001708984403</c:v>
                </c:pt>
                <c:pt idx="1215">
                  <c:v>59.981998443603501</c:v>
                </c:pt>
                <c:pt idx="1216">
                  <c:v>59.981998443603501</c:v>
                </c:pt>
                <c:pt idx="1217">
                  <c:v>59.980998992919901</c:v>
                </c:pt>
                <c:pt idx="1218">
                  <c:v>59.981998443603501</c:v>
                </c:pt>
                <c:pt idx="1219">
                  <c:v>59.980998992919901</c:v>
                </c:pt>
                <c:pt idx="1220">
                  <c:v>59.980998992919901</c:v>
                </c:pt>
                <c:pt idx="1221">
                  <c:v>59.9799995422363</c:v>
                </c:pt>
                <c:pt idx="1222">
                  <c:v>59.977001190185497</c:v>
                </c:pt>
                <c:pt idx="1223">
                  <c:v>59.978000640869098</c:v>
                </c:pt>
                <c:pt idx="1224">
                  <c:v>59.978000640869098</c:v>
                </c:pt>
                <c:pt idx="1225">
                  <c:v>59.9799995422363</c:v>
                </c:pt>
                <c:pt idx="1226">
                  <c:v>59.979000091552699</c:v>
                </c:pt>
                <c:pt idx="1227">
                  <c:v>59.980998992919901</c:v>
                </c:pt>
                <c:pt idx="1228">
                  <c:v>59.981998443603501</c:v>
                </c:pt>
                <c:pt idx="1229">
                  <c:v>59.981998443603501</c:v>
                </c:pt>
                <c:pt idx="1230">
                  <c:v>59.980998992919901</c:v>
                </c:pt>
                <c:pt idx="1231">
                  <c:v>59.981998443603501</c:v>
                </c:pt>
                <c:pt idx="1232">
                  <c:v>59.980998992919901</c:v>
                </c:pt>
                <c:pt idx="1233">
                  <c:v>59.981998443603501</c:v>
                </c:pt>
                <c:pt idx="1234">
                  <c:v>59.984001159667997</c:v>
                </c:pt>
                <c:pt idx="1235">
                  <c:v>59.984001159667997</c:v>
                </c:pt>
                <c:pt idx="1236">
                  <c:v>59.985000610351598</c:v>
                </c:pt>
                <c:pt idx="1237">
                  <c:v>59.985000610351598</c:v>
                </c:pt>
                <c:pt idx="1238">
                  <c:v>59.983001708984403</c:v>
                </c:pt>
                <c:pt idx="1239">
                  <c:v>59.981998443603501</c:v>
                </c:pt>
                <c:pt idx="1240">
                  <c:v>59.983001708984403</c:v>
                </c:pt>
                <c:pt idx="1241">
                  <c:v>59.980998992919901</c:v>
                </c:pt>
                <c:pt idx="1242">
                  <c:v>59.980998992919901</c:v>
                </c:pt>
                <c:pt idx="1243">
                  <c:v>59.983001708984403</c:v>
                </c:pt>
                <c:pt idx="1244">
                  <c:v>59.984001159667997</c:v>
                </c:pt>
                <c:pt idx="1245">
                  <c:v>59.986000061035199</c:v>
                </c:pt>
                <c:pt idx="1246">
                  <c:v>59.984001159667997</c:v>
                </c:pt>
                <c:pt idx="1247">
                  <c:v>59.984001159667997</c:v>
                </c:pt>
                <c:pt idx="1248">
                  <c:v>59.986000061035199</c:v>
                </c:pt>
                <c:pt idx="1249">
                  <c:v>59.988998413085902</c:v>
                </c:pt>
                <c:pt idx="1250">
                  <c:v>59.988998413085902</c:v>
                </c:pt>
                <c:pt idx="1251">
                  <c:v>59.988998413085902</c:v>
                </c:pt>
                <c:pt idx="1252">
                  <c:v>59.988998413085902</c:v>
                </c:pt>
                <c:pt idx="1253">
                  <c:v>59.987998962402301</c:v>
                </c:pt>
                <c:pt idx="1254">
                  <c:v>59.986000061035199</c:v>
                </c:pt>
                <c:pt idx="1255">
                  <c:v>59.984001159667997</c:v>
                </c:pt>
                <c:pt idx="1256">
                  <c:v>59.986000061035199</c:v>
                </c:pt>
                <c:pt idx="1257">
                  <c:v>59.988998413085902</c:v>
                </c:pt>
                <c:pt idx="1258">
                  <c:v>59.992000579833999</c:v>
                </c:pt>
                <c:pt idx="1259">
                  <c:v>59.9939994812012</c:v>
                </c:pt>
                <c:pt idx="1260">
                  <c:v>59.9939994812012</c:v>
                </c:pt>
                <c:pt idx="1261">
                  <c:v>59.993000030517599</c:v>
                </c:pt>
                <c:pt idx="1262">
                  <c:v>59.992000579833999</c:v>
                </c:pt>
                <c:pt idx="1263">
                  <c:v>59.992000579833999</c:v>
                </c:pt>
                <c:pt idx="1264">
                  <c:v>59.9939994812012</c:v>
                </c:pt>
                <c:pt idx="1265">
                  <c:v>59.994998931884801</c:v>
                </c:pt>
                <c:pt idx="1266">
                  <c:v>59.9939994812012</c:v>
                </c:pt>
                <c:pt idx="1267">
                  <c:v>59.992000579833999</c:v>
                </c:pt>
                <c:pt idx="1268">
                  <c:v>59.990001678466797</c:v>
                </c:pt>
                <c:pt idx="1269">
                  <c:v>59.990001678466797</c:v>
                </c:pt>
                <c:pt idx="1270">
                  <c:v>59.992000579833999</c:v>
                </c:pt>
                <c:pt idx="1271">
                  <c:v>59.993000030517599</c:v>
                </c:pt>
                <c:pt idx="1272">
                  <c:v>59.9939994812012</c:v>
                </c:pt>
                <c:pt idx="1273">
                  <c:v>59.997001647949197</c:v>
                </c:pt>
                <c:pt idx="1274">
                  <c:v>59.999000549316399</c:v>
                </c:pt>
                <c:pt idx="1275">
                  <c:v>60</c:v>
                </c:pt>
                <c:pt idx="1276">
                  <c:v>60.000999450683601</c:v>
                </c:pt>
                <c:pt idx="1277">
                  <c:v>60.000999450683601</c:v>
                </c:pt>
                <c:pt idx="1278">
                  <c:v>60.001998901367202</c:v>
                </c:pt>
                <c:pt idx="1279">
                  <c:v>60.004001617431598</c:v>
                </c:pt>
                <c:pt idx="1280">
                  <c:v>60.002998352050803</c:v>
                </c:pt>
                <c:pt idx="1281">
                  <c:v>60.002998352050803</c:v>
                </c:pt>
                <c:pt idx="1282">
                  <c:v>60</c:v>
                </c:pt>
                <c:pt idx="1283">
                  <c:v>60.001998901367202</c:v>
                </c:pt>
                <c:pt idx="1284">
                  <c:v>60.001998901367202</c:v>
                </c:pt>
                <c:pt idx="1285">
                  <c:v>60.000999450683601</c:v>
                </c:pt>
                <c:pt idx="1286">
                  <c:v>60.000999450683601</c:v>
                </c:pt>
                <c:pt idx="1287">
                  <c:v>60.000999450683601</c:v>
                </c:pt>
                <c:pt idx="1288">
                  <c:v>59.998001098632798</c:v>
                </c:pt>
                <c:pt idx="1289">
                  <c:v>59.995998382568402</c:v>
                </c:pt>
                <c:pt idx="1290">
                  <c:v>59.997001647949197</c:v>
                </c:pt>
                <c:pt idx="1291">
                  <c:v>59.998001098632798</c:v>
                </c:pt>
                <c:pt idx="1292">
                  <c:v>59.998001098632798</c:v>
                </c:pt>
                <c:pt idx="1293">
                  <c:v>60</c:v>
                </c:pt>
                <c:pt idx="1294">
                  <c:v>60.000999450683601</c:v>
                </c:pt>
                <c:pt idx="1295">
                  <c:v>60</c:v>
                </c:pt>
                <c:pt idx="1296">
                  <c:v>60.005001068115199</c:v>
                </c:pt>
                <c:pt idx="1297">
                  <c:v>60.008998870849602</c:v>
                </c:pt>
                <c:pt idx="1298">
                  <c:v>60.012001037597699</c:v>
                </c:pt>
                <c:pt idx="1299">
                  <c:v>60.013999938964801</c:v>
                </c:pt>
                <c:pt idx="1300">
                  <c:v>60.0130004882813</c:v>
                </c:pt>
                <c:pt idx="1301">
                  <c:v>60.0130004882813</c:v>
                </c:pt>
                <c:pt idx="1302">
                  <c:v>60.0130004882813</c:v>
                </c:pt>
                <c:pt idx="1303">
                  <c:v>60.0130004882813</c:v>
                </c:pt>
                <c:pt idx="1304">
                  <c:v>60.013999938964801</c:v>
                </c:pt>
                <c:pt idx="1305">
                  <c:v>60.0130004882813</c:v>
                </c:pt>
                <c:pt idx="1306">
                  <c:v>60.014999389648402</c:v>
                </c:pt>
                <c:pt idx="1307">
                  <c:v>60.0130004882813</c:v>
                </c:pt>
                <c:pt idx="1308">
                  <c:v>60.012001037597699</c:v>
                </c:pt>
                <c:pt idx="1309">
                  <c:v>60.014999389648402</c:v>
                </c:pt>
                <c:pt idx="1310">
                  <c:v>60.015998840332003</c:v>
                </c:pt>
                <c:pt idx="1311">
                  <c:v>60.014999389648402</c:v>
                </c:pt>
                <c:pt idx="1312">
                  <c:v>60.014999389648402</c:v>
                </c:pt>
                <c:pt idx="1313">
                  <c:v>60.013999938964801</c:v>
                </c:pt>
                <c:pt idx="1314">
                  <c:v>60.008998870849602</c:v>
                </c:pt>
                <c:pt idx="1315">
                  <c:v>60.006999969482401</c:v>
                </c:pt>
                <c:pt idx="1316">
                  <c:v>60.011001586914098</c:v>
                </c:pt>
                <c:pt idx="1317">
                  <c:v>60.015998840332003</c:v>
                </c:pt>
                <c:pt idx="1318">
                  <c:v>60.015998840332003</c:v>
                </c:pt>
                <c:pt idx="1319">
                  <c:v>60.014999389648402</c:v>
                </c:pt>
                <c:pt idx="1320">
                  <c:v>60.015998840332003</c:v>
                </c:pt>
                <c:pt idx="1321">
                  <c:v>60.013999938964801</c:v>
                </c:pt>
                <c:pt idx="1322">
                  <c:v>60.009998321533203</c:v>
                </c:pt>
                <c:pt idx="1323">
                  <c:v>60.0060005187988</c:v>
                </c:pt>
                <c:pt idx="1324">
                  <c:v>60.004001617431598</c:v>
                </c:pt>
                <c:pt idx="1325">
                  <c:v>60.001998901367202</c:v>
                </c:pt>
                <c:pt idx="1326">
                  <c:v>60.000999450683601</c:v>
                </c:pt>
                <c:pt idx="1327">
                  <c:v>60.002998352050803</c:v>
                </c:pt>
                <c:pt idx="1328">
                  <c:v>60.005001068115199</c:v>
                </c:pt>
                <c:pt idx="1329">
                  <c:v>60.002998352050803</c:v>
                </c:pt>
                <c:pt idx="1330">
                  <c:v>60.000999450683601</c:v>
                </c:pt>
                <c:pt idx="1331">
                  <c:v>60</c:v>
                </c:pt>
                <c:pt idx="1332">
                  <c:v>60.000999450683601</c:v>
                </c:pt>
                <c:pt idx="1333">
                  <c:v>60.001998901367202</c:v>
                </c:pt>
                <c:pt idx="1334">
                  <c:v>60.001998901367202</c:v>
                </c:pt>
                <c:pt idx="1335">
                  <c:v>60.0060005187988</c:v>
                </c:pt>
                <c:pt idx="1336">
                  <c:v>60.008998870849602</c:v>
                </c:pt>
                <c:pt idx="1337">
                  <c:v>60.008998870849602</c:v>
                </c:pt>
                <c:pt idx="1338">
                  <c:v>60.008998870849602</c:v>
                </c:pt>
                <c:pt idx="1339">
                  <c:v>60.007999420166001</c:v>
                </c:pt>
                <c:pt idx="1340">
                  <c:v>60.006999969482401</c:v>
                </c:pt>
                <c:pt idx="1341">
                  <c:v>60.007999420166001</c:v>
                </c:pt>
                <c:pt idx="1342">
                  <c:v>60.012001037597699</c:v>
                </c:pt>
                <c:pt idx="1343">
                  <c:v>60.013999938964801</c:v>
                </c:pt>
                <c:pt idx="1344">
                  <c:v>60.012001037597699</c:v>
                </c:pt>
                <c:pt idx="1345">
                  <c:v>60.009998321533203</c:v>
                </c:pt>
                <c:pt idx="1346">
                  <c:v>60.012001037597699</c:v>
                </c:pt>
                <c:pt idx="1347">
                  <c:v>60.013999938964801</c:v>
                </c:pt>
                <c:pt idx="1348">
                  <c:v>60.015998840332003</c:v>
                </c:pt>
                <c:pt idx="1349">
                  <c:v>60.014999389648402</c:v>
                </c:pt>
                <c:pt idx="1350">
                  <c:v>60.015998840332003</c:v>
                </c:pt>
                <c:pt idx="1351">
                  <c:v>60.014999389648402</c:v>
                </c:pt>
                <c:pt idx="1352">
                  <c:v>60.0130004882813</c:v>
                </c:pt>
                <c:pt idx="1353">
                  <c:v>60.0130004882813</c:v>
                </c:pt>
                <c:pt idx="1354">
                  <c:v>60.0130004882813</c:v>
                </c:pt>
                <c:pt idx="1355">
                  <c:v>60.011001586914098</c:v>
                </c:pt>
                <c:pt idx="1356">
                  <c:v>60.011001586914098</c:v>
                </c:pt>
                <c:pt idx="1357">
                  <c:v>60.012001037597699</c:v>
                </c:pt>
                <c:pt idx="1358">
                  <c:v>60.014999389648402</c:v>
                </c:pt>
                <c:pt idx="1359">
                  <c:v>60.014999389648402</c:v>
                </c:pt>
                <c:pt idx="1360">
                  <c:v>60.011001586914098</c:v>
                </c:pt>
                <c:pt idx="1361">
                  <c:v>60.007999420166001</c:v>
                </c:pt>
                <c:pt idx="1362">
                  <c:v>60.007999420166001</c:v>
                </c:pt>
                <c:pt idx="1363">
                  <c:v>60.009998321533203</c:v>
                </c:pt>
                <c:pt idx="1364">
                  <c:v>60.011001586914098</c:v>
                </c:pt>
                <c:pt idx="1365">
                  <c:v>60.012001037597699</c:v>
                </c:pt>
                <c:pt idx="1366">
                  <c:v>60.012001037597699</c:v>
                </c:pt>
                <c:pt idx="1367">
                  <c:v>60.011001586914098</c:v>
                </c:pt>
                <c:pt idx="1368">
                  <c:v>60.009998321533203</c:v>
                </c:pt>
                <c:pt idx="1369">
                  <c:v>60.011001586914098</c:v>
                </c:pt>
                <c:pt idx="1370">
                  <c:v>60.011001586914098</c:v>
                </c:pt>
                <c:pt idx="1371">
                  <c:v>60.012001037597699</c:v>
                </c:pt>
                <c:pt idx="1372">
                  <c:v>60.015998840332003</c:v>
                </c:pt>
                <c:pt idx="1373">
                  <c:v>60.013999938964801</c:v>
                </c:pt>
                <c:pt idx="1374">
                  <c:v>60.0130004882813</c:v>
                </c:pt>
                <c:pt idx="1375">
                  <c:v>60.0130004882813</c:v>
                </c:pt>
                <c:pt idx="1376">
                  <c:v>60.009998321533203</c:v>
                </c:pt>
                <c:pt idx="1377">
                  <c:v>59.981998443603501</c:v>
                </c:pt>
                <c:pt idx="1378">
                  <c:v>59.972999572753899</c:v>
                </c:pt>
                <c:pt idx="1379">
                  <c:v>59.977001190185497</c:v>
                </c:pt>
                <c:pt idx="1380">
                  <c:v>59.979000091552699</c:v>
                </c:pt>
                <c:pt idx="1381">
                  <c:v>59.979000091552699</c:v>
                </c:pt>
                <c:pt idx="1382">
                  <c:v>59.981998443603501</c:v>
                </c:pt>
                <c:pt idx="1383">
                  <c:v>59.984001159667997</c:v>
                </c:pt>
                <c:pt idx="1384">
                  <c:v>59.986000061035199</c:v>
                </c:pt>
                <c:pt idx="1385">
                  <c:v>59.984001159667997</c:v>
                </c:pt>
                <c:pt idx="1386">
                  <c:v>59.984001159667997</c:v>
                </c:pt>
                <c:pt idx="1387">
                  <c:v>59.986000061035199</c:v>
                </c:pt>
                <c:pt idx="1388">
                  <c:v>59.986000061035199</c:v>
                </c:pt>
                <c:pt idx="1389">
                  <c:v>59.9869995117188</c:v>
                </c:pt>
                <c:pt idx="1390">
                  <c:v>59.988998413085902</c:v>
                </c:pt>
                <c:pt idx="1391">
                  <c:v>59.9939994812012</c:v>
                </c:pt>
                <c:pt idx="1392">
                  <c:v>59.995998382568402</c:v>
                </c:pt>
                <c:pt idx="1393">
                  <c:v>59.995998382568402</c:v>
                </c:pt>
                <c:pt idx="1394">
                  <c:v>59.995998382568402</c:v>
                </c:pt>
                <c:pt idx="1395">
                  <c:v>59.995998382568402</c:v>
                </c:pt>
                <c:pt idx="1396">
                  <c:v>59.998001098632798</c:v>
                </c:pt>
                <c:pt idx="1397">
                  <c:v>59.999000549316399</c:v>
                </c:pt>
                <c:pt idx="1398">
                  <c:v>60</c:v>
                </c:pt>
                <c:pt idx="1399">
                  <c:v>60.004001617431598</c:v>
                </c:pt>
                <c:pt idx="1400">
                  <c:v>60.0060005187988</c:v>
                </c:pt>
                <c:pt idx="1401">
                  <c:v>60.007999420166001</c:v>
                </c:pt>
                <c:pt idx="1402">
                  <c:v>60.012001037597699</c:v>
                </c:pt>
                <c:pt idx="1403">
                  <c:v>60.014999389648402</c:v>
                </c:pt>
                <c:pt idx="1404">
                  <c:v>60.013999938964801</c:v>
                </c:pt>
                <c:pt idx="1405">
                  <c:v>60.014999389648402</c:v>
                </c:pt>
                <c:pt idx="1406">
                  <c:v>60.013999938964801</c:v>
                </c:pt>
                <c:pt idx="1407">
                  <c:v>60.014999389648402</c:v>
                </c:pt>
                <c:pt idx="1408">
                  <c:v>60.013999938964801</c:v>
                </c:pt>
                <c:pt idx="1409">
                  <c:v>60.013999938964801</c:v>
                </c:pt>
                <c:pt idx="1410">
                  <c:v>60.009998321533203</c:v>
                </c:pt>
                <c:pt idx="1411">
                  <c:v>60.007999420166001</c:v>
                </c:pt>
                <c:pt idx="1412">
                  <c:v>60.008998870849602</c:v>
                </c:pt>
                <c:pt idx="1413">
                  <c:v>60.012001037597699</c:v>
                </c:pt>
                <c:pt idx="1414">
                  <c:v>60.0130004882813</c:v>
                </c:pt>
                <c:pt idx="1415">
                  <c:v>60.0130004882813</c:v>
                </c:pt>
                <c:pt idx="1416">
                  <c:v>60.009998321533203</c:v>
                </c:pt>
                <c:pt idx="1417">
                  <c:v>60.008998870849602</c:v>
                </c:pt>
                <c:pt idx="1418">
                  <c:v>60.007999420166001</c:v>
                </c:pt>
                <c:pt idx="1419">
                  <c:v>60.009998321533203</c:v>
                </c:pt>
                <c:pt idx="1420">
                  <c:v>60.011001586914098</c:v>
                </c:pt>
                <c:pt idx="1421">
                  <c:v>60.0130004882813</c:v>
                </c:pt>
                <c:pt idx="1422">
                  <c:v>60.013999938964801</c:v>
                </c:pt>
                <c:pt idx="1423">
                  <c:v>60.014999389648402</c:v>
                </c:pt>
                <c:pt idx="1424">
                  <c:v>60.014999389648402</c:v>
                </c:pt>
                <c:pt idx="1425">
                  <c:v>60.014999389648402</c:v>
                </c:pt>
                <c:pt idx="1426">
                  <c:v>60.014999389648402</c:v>
                </c:pt>
                <c:pt idx="1427">
                  <c:v>60.014999389648402</c:v>
                </c:pt>
                <c:pt idx="1428">
                  <c:v>60.016998291015597</c:v>
                </c:pt>
                <c:pt idx="1429">
                  <c:v>60.016998291015597</c:v>
                </c:pt>
                <c:pt idx="1430">
                  <c:v>60.015998840332003</c:v>
                </c:pt>
                <c:pt idx="1431">
                  <c:v>60.014999389648402</c:v>
                </c:pt>
                <c:pt idx="1432">
                  <c:v>60.015998840332003</c:v>
                </c:pt>
                <c:pt idx="1433">
                  <c:v>60.016998291015597</c:v>
                </c:pt>
                <c:pt idx="1434">
                  <c:v>60.015998840332003</c:v>
                </c:pt>
                <c:pt idx="1435">
                  <c:v>60.015998840332003</c:v>
                </c:pt>
                <c:pt idx="1436">
                  <c:v>60.015998840332003</c:v>
                </c:pt>
                <c:pt idx="1437">
                  <c:v>60.016998291015597</c:v>
                </c:pt>
                <c:pt idx="1438">
                  <c:v>60.016998291015597</c:v>
                </c:pt>
                <c:pt idx="1439">
                  <c:v>60.018001556396499</c:v>
                </c:pt>
                <c:pt idx="1440">
                  <c:v>60.018001556396499</c:v>
                </c:pt>
                <c:pt idx="1441">
                  <c:v>60.018001556396499</c:v>
                </c:pt>
                <c:pt idx="1442">
                  <c:v>60.014999389648402</c:v>
                </c:pt>
                <c:pt idx="1443">
                  <c:v>60.018001556396499</c:v>
                </c:pt>
                <c:pt idx="1444">
                  <c:v>60.018001556396499</c:v>
                </c:pt>
                <c:pt idx="1445">
                  <c:v>60.014999389648402</c:v>
                </c:pt>
                <c:pt idx="1446">
                  <c:v>60.014999389648402</c:v>
                </c:pt>
                <c:pt idx="1447">
                  <c:v>60.016998291015597</c:v>
                </c:pt>
                <c:pt idx="1448">
                  <c:v>60.015998840332003</c:v>
                </c:pt>
                <c:pt idx="1449">
                  <c:v>60.015998840332003</c:v>
                </c:pt>
                <c:pt idx="1450">
                  <c:v>60.014999389648402</c:v>
                </c:pt>
                <c:pt idx="1451">
                  <c:v>60.015998840332003</c:v>
                </c:pt>
                <c:pt idx="1452">
                  <c:v>60.015998840332003</c:v>
                </c:pt>
                <c:pt idx="1453">
                  <c:v>60.014999389648402</c:v>
                </c:pt>
                <c:pt idx="1454">
                  <c:v>60.015998840332003</c:v>
                </c:pt>
                <c:pt idx="1455">
                  <c:v>60.014999389648402</c:v>
                </c:pt>
                <c:pt idx="1456">
                  <c:v>60.015998840332003</c:v>
                </c:pt>
                <c:pt idx="1457">
                  <c:v>60.013999938964801</c:v>
                </c:pt>
                <c:pt idx="1458">
                  <c:v>60.015998840332003</c:v>
                </c:pt>
                <c:pt idx="1459">
                  <c:v>60.014999389648402</c:v>
                </c:pt>
                <c:pt idx="1460">
                  <c:v>60.015998840332003</c:v>
                </c:pt>
                <c:pt idx="1461">
                  <c:v>60.014999389648402</c:v>
                </c:pt>
                <c:pt idx="1462">
                  <c:v>60.015998840332003</c:v>
                </c:pt>
                <c:pt idx="1463">
                  <c:v>60.016998291015597</c:v>
                </c:pt>
                <c:pt idx="1464">
                  <c:v>60.014999389648402</c:v>
                </c:pt>
                <c:pt idx="1465">
                  <c:v>60.015998840332003</c:v>
                </c:pt>
                <c:pt idx="1466">
                  <c:v>60.014999389648402</c:v>
                </c:pt>
                <c:pt idx="1467">
                  <c:v>60.013999938964801</c:v>
                </c:pt>
                <c:pt idx="1468">
                  <c:v>60.014999389648402</c:v>
                </c:pt>
                <c:pt idx="1469">
                  <c:v>60.014999389648402</c:v>
                </c:pt>
                <c:pt idx="1470">
                  <c:v>60.015998840332003</c:v>
                </c:pt>
                <c:pt idx="1471">
                  <c:v>60.015998840332003</c:v>
                </c:pt>
                <c:pt idx="1472">
                  <c:v>60.014999389648402</c:v>
                </c:pt>
                <c:pt idx="1473">
                  <c:v>60.014999389648402</c:v>
                </c:pt>
                <c:pt idx="1474">
                  <c:v>60.013999938964801</c:v>
                </c:pt>
                <c:pt idx="1475">
                  <c:v>60.0130004882813</c:v>
                </c:pt>
                <c:pt idx="1476">
                  <c:v>60.013999938964801</c:v>
                </c:pt>
                <c:pt idx="1477">
                  <c:v>60.016998291015597</c:v>
                </c:pt>
                <c:pt idx="1478">
                  <c:v>60.015998840332003</c:v>
                </c:pt>
                <c:pt idx="1479">
                  <c:v>60.015998840332003</c:v>
                </c:pt>
                <c:pt idx="1480">
                  <c:v>60.014999389648402</c:v>
                </c:pt>
                <c:pt idx="1481">
                  <c:v>60.0130004882813</c:v>
                </c:pt>
                <c:pt idx="1482">
                  <c:v>60.0130004882813</c:v>
                </c:pt>
                <c:pt idx="1483">
                  <c:v>60.015998840332003</c:v>
                </c:pt>
                <c:pt idx="1484">
                  <c:v>60.014999389648402</c:v>
                </c:pt>
                <c:pt idx="1485">
                  <c:v>60.015998840332003</c:v>
                </c:pt>
                <c:pt idx="1486">
                  <c:v>60.014999389648402</c:v>
                </c:pt>
                <c:pt idx="1487">
                  <c:v>60.015998840332003</c:v>
                </c:pt>
                <c:pt idx="1488">
                  <c:v>60.014999389648402</c:v>
                </c:pt>
                <c:pt idx="1489">
                  <c:v>60.014999389648402</c:v>
                </c:pt>
                <c:pt idx="1490">
                  <c:v>60.013999938964801</c:v>
                </c:pt>
                <c:pt idx="1491">
                  <c:v>60.014999389648402</c:v>
                </c:pt>
                <c:pt idx="1492">
                  <c:v>60.013999938964801</c:v>
                </c:pt>
                <c:pt idx="1493">
                  <c:v>60.011001586914098</c:v>
                </c:pt>
                <c:pt idx="1494">
                  <c:v>60.009998321533203</c:v>
                </c:pt>
                <c:pt idx="1495">
                  <c:v>60.011001586914098</c:v>
                </c:pt>
                <c:pt idx="1496">
                  <c:v>60.0130004882813</c:v>
                </c:pt>
                <c:pt idx="1497">
                  <c:v>60.016998291015597</c:v>
                </c:pt>
                <c:pt idx="1498">
                  <c:v>60.0130004882813</c:v>
                </c:pt>
                <c:pt idx="1499">
                  <c:v>60.0130004882813</c:v>
                </c:pt>
                <c:pt idx="1500">
                  <c:v>60.011001586914098</c:v>
                </c:pt>
                <c:pt idx="1501">
                  <c:v>60.009998321533203</c:v>
                </c:pt>
                <c:pt idx="1502">
                  <c:v>60.007999420166001</c:v>
                </c:pt>
                <c:pt idx="1503">
                  <c:v>60.006999969482401</c:v>
                </c:pt>
                <c:pt idx="1504">
                  <c:v>60.007999420166001</c:v>
                </c:pt>
                <c:pt idx="1505">
                  <c:v>60.006999969482401</c:v>
                </c:pt>
                <c:pt idx="1506">
                  <c:v>60.0060005187988</c:v>
                </c:pt>
                <c:pt idx="1507">
                  <c:v>60.006999969482401</c:v>
                </c:pt>
                <c:pt idx="1508">
                  <c:v>60.007999420166001</c:v>
                </c:pt>
                <c:pt idx="1509">
                  <c:v>60.0060005187988</c:v>
                </c:pt>
                <c:pt idx="1510">
                  <c:v>60.000999450683601</c:v>
                </c:pt>
                <c:pt idx="1511">
                  <c:v>59.994998931884801</c:v>
                </c:pt>
                <c:pt idx="1512">
                  <c:v>59.990001678466797</c:v>
                </c:pt>
                <c:pt idx="1513">
                  <c:v>59.988998413085902</c:v>
                </c:pt>
                <c:pt idx="1514">
                  <c:v>59.988998413085902</c:v>
                </c:pt>
                <c:pt idx="1515">
                  <c:v>59.990001678466797</c:v>
                </c:pt>
                <c:pt idx="1516">
                  <c:v>59.987998962402301</c:v>
                </c:pt>
                <c:pt idx="1517">
                  <c:v>59.985000610351598</c:v>
                </c:pt>
                <c:pt idx="1518">
                  <c:v>59.983001708984403</c:v>
                </c:pt>
                <c:pt idx="1519">
                  <c:v>59.981998443603501</c:v>
                </c:pt>
                <c:pt idx="1520">
                  <c:v>59.9799995422363</c:v>
                </c:pt>
                <c:pt idx="1521">
                  <c:v>59.979000091552699</c:v>
                </c:pt>
                <c:pt idx="1522">
                  <c:v>59.978000640869098</c:v>
                </c:pt>
                <c:pt idx="1523">
                  <c:v>59.980998992919901</c:v>
                </c:pt>
                <c:pt idx="1524">
                  <c:v>59.980998992919901</c:v>
                </c:pt>
                <c:pt idx="1525">
                  <c:v>59.980998992919901</c:v>
                </c:pt>
                <c:pt idx="1526">
                  <c:v>59.9799995422363</c:v>
                </c:pt>
                <c:pt idx="1527">
                  <c:v>59.9799995422363</c:v>
                </c:pt>
                <c:pt idx="1528">
                  <c:v>59.980998992919901</c:v>
                </c:pt>
                <c:pt idx="1529">
                  <c:v>59.9799995422363</c:v>
                </c:pt>
                <c:pt idx="1530">
                  <c:v>59.980998992919901</c:v>
                </c:pt>
                <c:pt idx="1531">
                  <c:v>59.979000091552699</c:v>
                </c:pt>
                <c:pt idx="1532">
                  <c:v>59.976001739502003</c:v>
                </c:pt>
                <c:pt idx="1533">
                  <c:v>59.976001739502003</c:v>
                </c:pt>
                <c:pt idx="1534">
                  <c:v>59.977001190185497</c:v>
                </c:pt>
                <c:pt idx="1535">
                  <c:v>59.977001190185497</c:v>
                </c:pt>
                <c:pt idx="1536">
                  <c:v>59.977001190185497</c:v>
                </c:pt>
                <c:pt idx="1537">
                  <c:v>59.978000640869098</c:v>
                </c:pt>
                <c:pt idx="1538">
                  <c:v>59.979000091552699</c:v>
                </c:pt>
                <c:pt idx="1539">
                  <c:v>59.980998992919901</c:v>
                </c:pt>
                <c:pt idx="1540">
                  <c:v>59.9799995422363</c:v>
                </c:pt>
                <c:pt idx="1541">
                  <c:v>59.9799995422363</c:v>
                </c:pt>
                <c:pt idx="1542">
                  <c:v>59.983001708984403</c:v>
                </c:pt>
                <c:pt idx="1543">
                  <c:v>59.983001708984403</c:v>
                </c:pt>
                <c:pt idx="1544">
                  <c:v>59.981998443603501</c:v>
                </c:pt>
                <c:pt idx="1545">
                  <c:v>59.980998992919901</c:v>
                </c:pt>
                <c:pt idx="1546">
                  <c:v>59.981998443603501</c:v>
                </c:pt>
                <c:pt idx="1547">
                  <c:v>59.981998443603501</c:v>
                </c:pt>
                <c:pt idx="1548">
                  <c:v>59.981998443603501</c:v>
                </c:pt>
                <c:pt idx="1549">
                  <c:v>59.983001708984403</c:v>
                </c:pt>
                <c:pt idx="1550">
                  <c:v>59.984001159667997</c:v>
                </c:pt>
                <c:pt idx="1551">
                  <c:v>59.984001159667997</c:v>
                </c:pt>
                <c:pt idx="1552">
                  <c:v>59.984001159667997</c:v>
                </c:pt>
                <c:pt idx="1553">
                  <c:v>59.9869995117188</c:v>
                </c:pt>
                <c:pt idx="1554">
                  <c:v>59.9869995117188</c:v>
                </c:pt>
                <c:pt idx="1555">
                  <c:v>59.986000061035199</c:v>
                </c:pt>
                <c:pt idx="1556">
                  <c:v>59.984001159667997</c:v>
                </c:pt>
                <c:pt idx="1557">
                  <c:v>59.9869995117188</c:v>
                </c:pt>
                <c:pt idx="1558">
                  <c:v>59.990001678466797</c:v>
                </c:pt>
                <c:pt idx="1559">
                  <c:v>59.9939994812012</c:v>
                </c:pt>
                <c:pt idx="1560">
                  <c:v>59.998001098632798</c:v>
                </c:pt>
                <c:pt idx="1561">
                  <c:v>60</c:v>
                </c:pt>
                <c:pt idx="1562">
                  <c:v>60</c:v>
                </c:pt>
                <c:pt idx="1563">
                  <c:v>60.000999450683601</c:v>
                </c:pt>
                <c:pt idx="1564">
                  <c:v>59.999000549316399</c:v>
                </c:pt>
                <c:pt idx="1565">
                  <c:v>60</c:v>
                </c:pt>
                <c:pt idx="1566">
                  <c:v>59.997001647949197</c:v>
                </c:pt>
                <c:pt idx="1567">
                  <c:v>59.993000030517599</c:v>
                </c:pt>
                <c:pt idx="1568">
                  <c:v>59.9939994812012</c:v>
                </c:pt>
                <c:pt idx="1569">
                  <c:v>59.994998931884801</c:v>
                </c:pt>
                <c:pt idx="1570">
                  <c:v>59.9939994812012</c:v>
                </c:pt>
                <c:pt idx="1571">
                  <c:v>59.988998413085902</c:v>
                </c:pt>
                <c:pt idx="1572">
                  <c:v>59.986000061035199</c:v>
                </c:pt>
                <c:pt idx="1573">
                  <c:v>59.9869995117188</c:v>
                </c:pt>
                <c:pt idx="1574">
                  <c:v>59.988998413085902</c:v>
                </c:pt>
                <c:pt idx="1575">
                  <c:v>59.988998413085902</c:v>
                </c:pt>
                <c:pt idx="1576">
                  <c:v>59.991001129150398</c:v>
                </c:pt>
                <c:pt idx="1577">
                  <c:v>59.990001678466797</c:v>
                </c:pt>
                <c:pt idx="1578">
                  <c:v>59.991001129150398</c:v>
                </c:pt>
                <c:pt idx="1579">
                  <c:v>59.992000579833999</c:v>
                </c:pt>
                <c:pt idx="1580">
                  <c:v>59.9939994812012</c:v>
                </c:pt>
                <c:pt idx="1581">
                  <c:v>59.9939994812012</c:v>
                </c:pt>
                <c:pt idx="1582">
                  <c:v>59.9939994812012</c:v>
                </c:pt>
                <c:pt idx="1583">
                  <c:v>59.9939994812012</c:v>
                </c:pt>
                <c:pt idx="1584">
                  <c:v>59.995998382568402</c:v>
                </c:pt>
                <c:pt idx="1585">
                  <c:v>59.998001098632798</c:v>
                </c:pt>
                <c:pt idx="1586">
                  <c:v>59.9939994812012</c:v>
                </c:pt>
                <c:pt idx="1587">
                  <c:v>59.988998413085902</c:v>
                </c:pt>
                <c:pt idx="1588">
                  <c:v>59.988998413085902</c:v>
                </c:pt>
                <c:pt idx="1589">
                  <c:v>59.992000579833999</c:v>
                </c:pt>
                <c:pt idx="1590">
                  <c:v>59.995998382568402</c:v>
                </c:pt>
                <c:pt idx="1591">
                  <c:v>59.998001098632798</c:v>
                </c:pt>
                <c:pt idx="1592">
                  <c:v>59.999000549316399</c:v>
                </c:pt>
                <c:pt idx="1593">
                  <c:v>59.999000549316399</c:v>
                </c:pt>
                <c:pt idx="1594">
                  <c:v>60.001998901367202</c:v>
                </c:pt>
                <c:pt idx="1595">
                  <c:v>60.002998352050803</c:v>
                </c:pt>
                <c:pt idx="1596">
                  <c:v>60.002998352050803</c:v>
                </c:pt>
                <c:pt idx="1597">
                  <c:v>60.001998901367202</c:v>
                </c:pt>
                <c:pt idx="1598">
                  <c:v>60</c:v>
                </c:pt>
                <c:pt idx="1599">
                  <c:v>60.000999450683601</c:v>
                </c:pt>
                <c:pt idx="1600">
                  <c:v>60</c:v>
                </c:pt>
                <c:pt idx="1601">
                  <c:v>59.997001647949197</c:v>
                </c:pt>
                <c:pt idx="1602">
                  <c:v>59.9939994812012</c:v>
                </c:pt>
                <c:pt idx="1603">
                  <c:v>59.9939994812012</c:v>
                </c:pt>
                <c:pt idx="1604">
                  <c:v>59.997001647949197</c:v>
                </c:pt>
                <c:pt idx="1605">
                  <c:v>60</c:v>
                </c:pt>
                <c:pt idx="1606">
                  <c:v>60</c:v>
                </c:pt>
                <c:pt idx="1607">
                  <c:v>60.000999450683601</c:v>
                </c:pt>
                <c:pt idx="1608">
                  <c:v>60.000999450683601</c:v>
                </c:pt>
                <c:pt idx="1609">
                  <c:v>60.000999450683601</c:v>
                </c:pt>
                <c:pt idx="1610">
                  <c:v>60.001998901367202</c:v>
                </c:pt>
                <c:pt idx="1611">
                  <c:v>60.002998352050803</c:v>
                </c:pt>
                <c:pt idx="1612">
                  <c:v>60.001998901367202</c:v>
                </c:pt>
                <c:pt idx="1613">
                  <c:v>60.002998352050803</c:v>
                </c:pt>
                <c:pt idx="1614">
                  <c:v>60.0060005187988</c:v>
                </c:pt>
                <c:pt idx="1615">
                  <c:v>60.006999969482401</c:v>
                </c:pt>
                <c:pt idx="1616">
                  <c:v>60.006999969482401</c:v>
                </c:pt>
                <c:pt idx="1617">
                  <c:v>60.007999420166001</c:v>
                </c:pt>
                <c:pt idx="1618">
                  <c:v>60.009998321533203</c:v>
                </c:pt>
                <c:pt idx="1619">
                  <c:v>60.009998321533203</c:v>
                </c:pt>
                <c:pt idx="1620">
                  <c:v>60.012001037597699</c:v>
                </c:pt>
                <c:pt idx="1621">
                  <c:v>60.012001037597699</c:v>
                </c:pt>
                <c:pt idx="1622">
                  <c:v>60.007999420166001</c:v>
                </c:pt>
                <c:pt idx="1623">
                  <c:v>60.0060005187988</c:v>
                </c:pt>
                <c:pt idx="1624">
                  <c:v>60.005001068115199</c:v>
                </c:pt>
                <c:pt idx="1625">
                  <c:v>60.001998901367202</c:v>
                </c:pt>
                <c:pt idx="1626">
                  <c:v>60</c:v>
                </c:pt>
                <c:pt idx="1627">
                  <c:v>59.999000549316399</c:v>
                </c:pt>
                <c:pt idx="1628">
                  <c:v>59.997001647949197</c:v>
                </c:pt>
                <c:pt idx="1629">
                  <c:v>59.998001098632798</c:v>
                </c:pt>
                <c:pt idx="1630">
                  <c:v>59.997001647949197</c:v>
                </c:pt>
                <c:pt idx="1631">
                  <c:v>59.994998931884801</c:v>
                </c:pt>
                <c:pt idx="1632">
                  <c:v>59.994998931884801</c:v>
                </c:pt>
                <c:pt idx="1633">
                  <c:v>59.995998382568402</c:v>
                </c:pt>
                <c:pt idx="1634">
                  <c:v>60.000999450683601</c:v>
                </c:pt>
                <c:pt idx="1635">
                  <c:v>60.004001617431598</c:v>
                </c:pt>
                <c:pt idx="1636">
                  <c:v>60.006999969482401</c:v>
                </c:pt>
                <c:pt idx="1637">
                  <c:v>60.006999969482401</c:v>
                </c:pt>
                <c:pt idx="1638">
                  <c:v>60.006999969482401</c:v>
                </c:pt>
                <c:pt idx="1639">
                  <c:v>60.007999420166001</c:v>
                </c:pt>
                <c:pt idx="1640">
                  <c:v>60.006999969482401</c:v>
                </c:pt>
                <c:pt idx="1641">
                  <c:v>60.007999420166001</c:v>
                </c:pt>
                <c:pt idx="1642">
                  <c:v>60.005001068115199</c:v>
                </c:pt>
                <c:pt idx="1643">
                  <c:v>60.005001068115199</c:v>
                </c:pt>
                <c:pt idx="1644">
                  <c:v>60.006999969482401</c:v>
                </c:pt>
                <c:pt idx="1645">
                  <c:v>60.008998870849602</c:v>
                </c:pt>
                <c:pt idx="1646">
                  <c:v>60.0060005187988</c:v>
                </c:pt>
                <c:pt idx="1647">
                  <c:v>60.004001617431598</c:v>
                </c:pt>
                <c:pt idx="1648">
                  <c:v>60.004001617431598</c:v>
                </c:pt>
                <c:pt idx="1649">
                  <c:v>60.0060005187988</c:v>
                </c:pt>
                <c:pt idx="1650">
                  <c:v>60.0060005187988</c:v>
                </c:pt>
                <c:pt idx="1651">
                  <c:v>60.006999969482401</c:v>
                </c:pt>
                <c:pt idx="1652">
                  <c:v>60.005001068115199</c:v>
                </c:pt>
                <c:pt idx="1653">
                  <c:v>60.004001617431598</c:v>
                </c:pt>
                <c:pt idx="1654">
                  <c:v>60.0060005187988</c:v>
                </c:pt>
                <c:pt idx="1655">
                  <c:v>60.006999969482401</c:v>
                </c:pt>
                <c:pt idx="1656">
                  <c:v>60.005001068115199</c:v>
                </c:pt>
                <c:pt idx="1657">
                  <c:v>60.001998901367202</c:v>
                </c:pt>
                <c:pt idx="1658">
                  <c:v>60.001998901367202</c:v>
                </c:pt>
                <c:pt idx="1659">
                  <c:v>60.001998901367202</c:v>
                </c:pt>
                <c:pt idx="1660">
                  <c:v>60.002998352050803</c:v>
                </c:pt>
                <c:pt idx="1661">
                  <c:v>60.002998352050803</c:v>
                </c:pt>
                <c:pt idx="1662">
                  <c:v>60.001998901367202</c:v>
                </c:pt>
                <c:pt idx="1663">
                  <c:v>60.001998901367202</c:v>
                </c:pt>
                <c:pt idx="1664">
                  <c:v>60.000999450683601</c:v>
                </c:pt>
                <c:pt idx="1665">
                  <c:v>59.999000549316399</c:v>
                </c:pt>
                <c:pt idx="1666">
                  <c:v>59.995998382568402</c:v>
                </c:pt>
                <c:pt idx="1667">
                  <c:v>59.992000579833999</c:v>
                </c:pt>
                <c:pt idx="1668">
                  <c:v>59.992000579833999</c:v>
                </c:pt>
                <c:pt idx="1669">
                  <c:v>59.992000579833999</c:v>
                </c:pt>
                <c:pt idx="1670">
                  <c:v>59.994998931884801</c:v>
                </c:pt>
                <c:pt idx="1671">
                  <c:v>59.995998382568402</c:v>
                </c:pt>
                <c:pt idx="1672">
                  <c:v>59.994998931884801</c:v>
                </c:pt>
                <c:pt idx="1673">
                  <c:v>59.994998931884801</c:v>
                </c:pt>
                <c:pt idx="1674">
                  <c:v>59.998001098632798</c:v>
                </c:pt>
                <c:pt idx="1675">
                  <c:v>60.005001068115199</c:v>
                </c:pt>
                <c:pt idx="1676">
                  <c:v>60.006999969482401</c:v>
                </c:pt>
                <c:pt idx="1677">
                  <c:v>60.006999969482401</c:v>
                </c:pt>
                <c:pt idx="1678">
                  <c:v>60.007999420166001</c:v>
                </c:pt>
                <c:pt idx="1679">
                  <c:v>60.009998321533203</c:v>
                </c:pt>
                <c:pt idx="1680">
                  <c:v>60.007999420166001</c:v>
                </c:pt>
                <c:pt idx="1681">
                  <c:v>60.005001068115199</c:v>
                </c:pt>
                <c:pt idx="1682">
                  <c:v>60.001998901367202</c:v>
                </c:pt>
                <c:pt idx="1683">
                  <c:v>60.002998352050803</c:v>
                </c:pt>
                <c:pt idx="1684">
                  <c:v>60.0060005187988</c:v>
                </c:pt>
                <c:pt idx="1685">
                  <c:v>60.008998870849602</c:v>
                </c:pt>
                <c:pt idx="1686">
                  <c:v>60.007999420166001</c:v>
                </c:pt>
                <c:pt idx="1687">
                  <c:v>60.0060005187988</c:v>
                </c:pt>
                <c:pt idx="1688">
                  <c:v>60.005001068115199</c:v>
                </c:pt>
                <c:pt idx="1689">
                  <c:v>60.008998870849602</c:v>
                </c:pt>
                <c:pt idx="1690">
                  <c:v>60.011001586914098</c:v>
                </c:pt>
                <c:pt idx="1691">
                  <c:v>60.012001037597699</c:v>
                </c:pt>
                <c:pt idx="1692">
                  <c:v>60.011001586914098</c:v>
                </c:pt>
                <c:pt idx="1693">
                  <c:v>60.011001586914098</c:v>
                </c:pt>
                <c:pt idx="1694">
                  <c:v>60.009998321533203</c:v>
                </c:pt>
                <c:pt idx="1695">
                  <c:v>60.007999420166001</c:v>
                </c:pt>
                <c:pt idx="1696">
                  <c:v>60.006999969482401</c:v>
                </c:pt>
                <c:pt idx="1697">
                  <c:v>60.005001068115199</c:v>
                </c:pt>
                <c:pt idx="1698">
                  <c:v>60.002998352050803</c:v>
                </c:pt>
                <c:pt idx="1699">
                  <c:v>60.001998901367202</c:v>
                </c:pt>
                <c:pt idx="1700">
                  <c:v>59.999000549316399</c:v>
                </c:pt>
                <c:pt idx="1701">
                  <c:v>59.998001098632798</c:v>
                </c:pt>
                <c:pt idx="1702">
                  <c:v>59.994998931884801</c:v>
                </c:pt>
                <c:pt idx="1703">
                  <c:v>59.993000030517599</c:v>
                </c:pt>
                <c:pt idx="1704">
                  <c:v>59.9939994812012</c:v>
                </c:pt>
                <c:pt idx="1705">
                  <c:v>59.997001647949197</c:v>
                </c:pt>
                <c:pt idx="1706">
                  <c:v>60</c:v>
                </c:pt>
                <c:pt idx="1707">
                  <c:v>59.999000549316399</c:v>
                </c:pt>
                <c:pt idx="1708">
                  <c:v>59.999000549316399</c:v>
                </c:pt>
                <c:pt idx="1709">
                  <c:v>60</c:v>
                </c:pt>
                <c:pt idx="1710">
                  <c:v>60.000999450683601</c:v>
                </c:pt>
                <c:pt idx="1711">
                  <c:v>60.004001617431598</c:v>
                </c:pt>
                <c:pt idx="1712">
                  <c:v>60.000999450683601</c:v>
                </c:pt>
                <c:pt idx="1713">
                  <c:v>60.000999450683601</c:v>
                </c:pt>
                <c:pt idx="1714">
                  <c:v>60.001998901367202</c:v>
                </c:pt>
                <c:pt idx="1715">
                  <c:v>59.999000549316399</c:v>
                </c:pt>
                <c:pt idx="1716">
                  <c:v>59.994998931884801</c:v>
                </c:pt>
                <c:pt idx="1717">
                  <c:v>59.993000030517599</c:v>
                </c:pt>
                <c:pt idx="1718">
                  <c:v>59.990001678466797</c:v>
                </c:pt>
                <c:pt idx="1719">
                  <c:v>59.988998413085902</c:v>
                </c:pt>
                <c:pt idx="1720">
                  <c:v>59.991001129150398</c:v>
                </c:pt>
                <c:pt idx="1721">
                  <c:v>59.991001129150398</c:v>
                </c:pt>
                <c:pt idx="1722">
                  <c:v>59.988998413085902</c:v>
                </c:pt>
                <c:pt idx="1723">
                  <c:v>59.986000061035199</c:v>
                </c:pt>
                <c:pt idx="1724">
                  <c:v>59.985000610351598</c:v>
                </c:pt>
                <c:pt idx="1725">
                  <c:v>59.986000061035199</c:v>
                </c:pt>
                <c:pt idx="1726">
                  <c:v>59.986000061035199</c:v>
                </c:pt>
                <c:pt idx="1727">
                  <c:v>59.986000061035199</c:v>
                </c:pt>
                <c:pt idx="1728">
                  <c:v>59.987998962402301</c:v>
                </c:pt>
                <c:pt idx="1729">
                  <c:v>59.987998962402301</c:v>
                </c:pt>
                <c:pt idx="1730">
                  <c:v>59.987998962402301</c:v>
                </c:pt>
                <c:pt idx="1731">
                  <c:v>59.986000061035199</c:v>
                </c:pt>
                <c:pt idx="1732">
                  <c:v>59.986000061035199</c:v>
                </c:pt>
                <c:pt idx="1733">
                  <c:v>59.990001678466797</c:v>
                </c:pt>
                <c:pt idx="1734">
                  <c:v>59.997001647949197</c:v>
                </c:pt>
                <c:pt idx="1735">
                  <c:v>60.002998352050803</c:v>
                </c:pt>
                <c:pt idx="1736">
                  <c:v>60.0060005187988</c:v>
                </c:pt>
                <c:pt idx="1737">
                  <c:v>60.004001617431598</c:v>
                </c:pt>
                <c:pt idx="1738">
                  <c:v>60.002998352050803</c:v>
                </c:pt>
                <c:pt idx="1739">
                  <c:v>60.004001617431598</c:v>
                </c:pt>
                <c:pt idx="1740">
                  <c:v>60.006999969482401</c:v>
                </c:pt>
                <c:pt idx="1741">
                  <c:v>60.011001586914098</c:v>
                </c:pt>
                <c:pt idx="1742">
                  <c:v>60.0130004882813</c:v>
                </c:pt>
                <c:pt idx="1743">
                  <c:v>60.013999938964801</c:v>
                </c:pt>
                <c:pt idx="1744">
                  <c:v>60.013999938964801</c:v>
                </c:pt>
                <c:pt idx="1745">
                  <c:v>60.015998840332003</c:v>
                </c:pt>
                <c:pt idx="1746">
                  <c:v>60.014999389648402</c:v>
                </c:pt>
                <c:pt idx="1747">
                  <c:v>60.013999938964801</c:v>
                </c:pt>
                <c:pt idx="1748">
                  <c:v>60.013999938964801</c:v>
                </c:pt>
                <c:pt idx="1749">
                  <c:v>60.013999938964801</c:v>
                </c:pt>
                <c:pt idx="1750">
                  <c:v>60.014999389648402</c:v>
                </c:pt>
                <c:pt idx="1751">
                  <c:v>60.015998840332003</c:v>
                </c:pt>
                <c:pt idx="1752">
                  <c:v>60.0130004882813</c:v>
                </c:pt>
                <c:pt idx="1753">
                  <c:v>60.013999938964801</c:v>
                </c:pt>
                <c:pt idx="1754">
                  <c:v>60.015998840332003</c:v>
                </c:pt>
                <c:pt idx="1755">
                  <c:v>60.014999389648402</c:v>
                </c:pt>
                <c:pt idx="1756">
                  <c:v>60.014999389648402</c:v>
                </c:pt>
                <c:pt idx="1757">
                  <c:v>60.0130004882813</c:v>
                </c:pt>
                <c:pt idx="1758">
                  <c:v>60.0130004882813</c:v>
                </c:pt>
                <c:pt idx="1759">
                  <c:v>60.0130004882813</c:v>
                </c:pt>
                <c:pt idx="1760">
                  <c:v>60.012001037597699</c:v>
                </c:pt>
                <c:pt idx="1761">
                  <c:v>60.011001586914098</c:v>
                </c:pt>
                <c:pt idx="1762">
                  <c:v>60.013999938964801</c:v>
                </c:pt>
                <c:pt idx="1763">
                  <c:v>60.0130004882813</c:v>
                </c:pt>
                <c:pt idx="1764">
                  <c:v>60.0130004882813</c:v>
                </c:pt>
                <c:pt idx="1765">
                  <c:v>60.014999389648402</c:v>
                </c:pt>
                <c:pt idx="1766">
                  <c:v>60.013999938964801</c:v>
                </c:pt>
                <c:pt idx="1767">
                  <c:v>60.0130004882813</c:v>
                </c:pt>
                <c:pt idx="1768">
                  <c:v>60.014999389648402</c:v>
                </c:pt>
                <c:pt idx="1769">
                  <c:v>60.016998291015597</c:v>
                </c:pt>
                <c:pt idx="1770">
                  <c:v>60.014999389648402</c:v>
                </c:pt>
                <c:pt idx="1771">
                  <c:v>60.014999389648402</c:v>
                </c:pt>
                <c:pt idx="1772">
                  <c:v>60.013999938964801</c:v>
                </c:pt>
                <c:pt idx="1773">
                  <c:v>60.013999938964801</c:v>
                </c:pt>
                <c:pt idx="1774">
                  <c:v>60.013999938964801</c:v>
                </c:pt>
                <c:pt idx="1775">
                  <c:v>60.012001037597699</c:v>
                </c:pt>
                <c:pt idx="1776">
                  <c:v>60.014999389648402</c:v>
                </c:pt>
                <c:pt idx="1777">
                  <c:v>60.014999389648402</c:v>
                </c:pt>
                <c:pt idx="1778">
                  <c:v>60.015998840332003</c:v>
                </c:pt>
                <c:pt idx="1779">
                  <c:v>60.015998840332003</c:v>
                </c:pt>
                <c:pt idx="1780">
                  <c:v>60.015998840332003</c:v>
                </c:pt>
                <c:pt idx="1781">
                  <c:v>60.014999389648402</c:v>
                </c:pt>
                <c:pt idx="1782">
                  <c:v>60.014999389648402</c:v>
                </c:pt>
                <c:pt idx="1783">
                  <c:v>60.015998840332003</c:v>
                </c:pt>
                <c:pt idx="1784">
                  <c:v>60.016998291015597</c:v>
                </c:pt>
                <c:pt idx="1785">
                  <c:v>60.015998840332003</c:v>
                </c:pt>
                <c:pt idx="1786">
                  <c:v>60.015998840332003</c:v>
                </c:pt>
                <c:pt idx="1787">
                  <c:v>60.013999938964801</c:v>
                </c:pt>
                <c:pt idx="1788">
                  <c:v>60.016998291015597</c:v>
                </c:pt>
                <c:pt idx="1789">
                  <c:v>60.016998291015597</c:v>
                </c:pt>
                <c:pt idx="1790">
                  <c:v>60.016998291015597</c:v>
                </c:pt>
                <c:pt idx="1791">
                  <c:v>60.016998291015597</c:v>
                </c:pt>
                <c:pt idx="1792">
                  <c:v>60.015998840332003</c:v>
                </c:pt>
                <c:pt idx="1793">
                  <c:v>60.014999389648402</c:v>
                </c:pt>
                <c:pt idx="1794">
                  <c:v>60.015998840332003</c:v>
                </c:pt>
                <c:pt idx="1795">
                  <c:v>60.015998840332003</c:v>
                </c:pt>
                <c:pt idx="1796">
                  <c:v>60.015998840332003</c:v>
                </c:pt>
                <c:pt idx="1797">
                  <c:v>60.013999938964801</c:v>
                </c:pt>
                <c:pt idx="1798">
                  <c:v>60.013999938964801</c:v>
                </c:pt>
                <c:pt idx="1799">
                  <c:v>60.013999938964801</c:v>
                </c:pt>
                <c:pt idx="1800">
                  <c:v>60.013999938964801</c:v>
                </c:pt>
                <c:pt idx="1801">
                  <c:v>60.015998840332003</c:v>
                </c:pt>
                <c:pt idx="1802">
                  <c:v>60.015998840332003</c:v>
                </c:pt>
                <c:pt idx="1803">
                  <c:v>60.015998840332003</c:v>
                </c:pt>
                <c:pt idx="1804">
                  <c:v>60.014999389648402</c:v>
                </c:pt>
                <c:pt idx="1805">
                  <c:v>60.014999389648402</c:v>
                </c:pt>
                <c:pt idx="1806">
                  <c:v>60.015998840332003</c:v>
                </c:pt>
                <c:pt idx="1807">
                  <c:v>60.015998840332003</c:v>
                </c:pt>
                <c:pt idx="1808">
                  <c:v>60.014999389648402</c:v>
                </c:pt>
                <c:pt idx="1809">
                  <c:v>60.015998840332003</c:v>
                </c:pt>
                <c:pt idx="1810">
                  <c:v>60.015998840332003</c:v>
                </c:pt>
                <c:pt idx="1811">
                  <c:v>60.016998291015597</c:v>
                </c:pt>
                <c:pt idx="1812">
                  <c:v>60.015998840332003</c:v>
                </c:pt>
                <c:pt idx="1813">
                  <c:v>60.015998840332003</c:v>
                </c:pt>
                <c:pt idx="1814">
                  <c:v>60.015998840332003</c:v>
                </c:pt>
                <c:pt idx="1815">
                  <c:v>60.016998291015597</c:v>
                </c:pt>
                <c:pt idx="1816">
                  <c:v>60.016998291015597</c:v>
                </c:pt>
                <c:pt idx="1817">
                  <c:v>60.015998840332003</c:v>
                </c:pt>
                <c:pt idx="1818">
                  <c:v>60.015998840332003</c:v>
                </c:pt>
                <c:pt idx="1819">
                  <c:v>60.016998291015597</c:v>
                </c:pt>
                <c:pt idx="1820">
                  <c:v>60.015998840332003</c:v>
                </c:pt>
                <c:pt idx="1821">
                  <c:v>60.014999389648402</c:v>
                </c:pt>
                <c:pt idx="1822">
                  <c:v>60.013999938964801</c:v>
                </c:pt>
                <c:pt idx="1823">
                  <c:v>60.012001037597699</c:v>
                </c:pt>
                <c:pt idx="1824">
                  <c:v>60.006999969482401</c:v>
                </c:pt>
                <c:pt idx="1825">
                  <c:v>60.006999969482401</c:v>
                </c:pt>
                <c:pt idx="1826">
                  <c:v>60.007999420166001</c:v>
                </c:pt>
                <c:pt idx="1827">
                  <c:v>60.008998870849602</c:v>
                </c:pt>
                <c:pt idx="1828">
                  <c:v>60.011001586914098</c:v>
                </c:pt>
                <c:pt idx="1829">
                  <c:v>60.014999389648402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1DB-4A8B-9F58-C6265539FB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90354847"/>
        <c:axId val="3976207"/>
      </c:scatterChart>
      <c:valAx>
        <c:axId val="590354847"/>
        <c:scaling>
          <c:orientation val="minMax"/>
          <c:max val="45155.86"/>
          <c:min val="45155.76499999999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Timestamp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[$-F400]h:mm:ss\ AM/P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76207"/>
        <c:crosses val="autoZero"/>
        <c:crossBetween val="midCat"/>
      </c:valAx>
      <c:valAx>
        <c:axId val="3976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Frequency</a:t>
                </a:r>
                <a:r>
                  <a:rPr lang="en-US" baseline="0"/>
                  <a:t> [Hz]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354847"/>
        <c:crosses val="autoZero"/>
        <c:crossBetween val="midCat"/>
      </c:valAx>
    </c:plotArea>
    <c:plotVisOnly val="1"/>
    <c:dispBlanksAs val="gap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49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7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98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48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86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07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8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6824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20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  <p:sldLayoutId id="2147483757" r:id="rId1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33129E47-2007-6BA7-8C3A-85B234D65E33}"/>
              </a:ext>
            </a:extLst>
          </p:cNvPr>
          <p:cNvSpPr txBox="1">
            <a:spLocks/>
          </p:cNvSpPr>
          <p:nvPr/>
        </p:nvSpPr>
        <p:spPr>
          <a:xfrm>
            <a:off x="3624072" y="4847809"/>
            <a:ext cx="4465283" cy="11064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October 10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, 2023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PDCWG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0BEC4073-BDAA-6CCD-7BB6-479AFCB2AACD}"/>
              </a:ext>
            </a:extLst>
          </p:cNvPr>
          <p:cNvSpPr txBox="1">
            <a:spLocks/>
          </p:cNvSpPr>
          <p:nvPr/>
        </p:nvSpPr>
        <p:spPr>
          <a:xfrm>
            <a:off x="3624072" y="1262085"/>
            <a:ext cx="5519928" cy="230428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small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Analysis Of August and September Events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August 17</a:t>
            </a:r>
            <a:r>
              <a:rPr lang="en-US" sz="2400" baseline="30000" dirty="0">
                <a:solidFill>
                  <a:schemeClr val="tx2"/>
                </a:solidFill>
                <a:latin typeface="+mj-lt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Frequency,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September 6</a:t>
            </a:r>
            <a:r>
              <a:rPr lang="en-US" sz="2400" baseline="30000" dirty="0">
                <a:solidFill>
                  <a:schemeClr val="tx2"/>
                </a:solidFill>
                <a:latin typeface="+mj-lt"/>
              </a:rPr>
              <a:t>th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PRC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05F89-AA5F-DEFD-35DF-7ED081FE3631}"/>
              </a:ext>
            </a:extLst>
          </p:cNvPr>
          <p:cNvSpPr txBox="1">
            <a:spLocks/>
          </p:cNvSpPr>
          <p:nvPr/>
        </p:nvSpPr>
        <p:spPr>
          <a:xfrm>
            <a:off x="8686800" y="6553200"/>
            <a:ext cx="457200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5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Review Of Frequency During August 17</a:t>
            </a:r>
            <a:r>
              <a:rPr lang="en-US" baseline="30000" dirty="0"/>
              <a:t>th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7092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hart 33">
            <a:extLst>
              <a:ext uri="{FF2B5EF4-FFF2-40B4-BE49-F238E27FC236}">
                <a16:creationId xmlns:a16="http://schemas.microsoft.com/office/drawing/2014/main" id="{2DF37EEF-C41D-E053-D8E1-4E47199803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0501190"/>
              </p:ext>
            </p:extLst>
          </p:nvPr>
        </p:nvGraphicFramePr>
        <p:xfrm>
          <a:off x="381000" y="913151"/>
          <a:ext cx="7945876" cy="3715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17</a:t>
            </a:r>
            <a:r>
              <a:rPr lang="en-US" baseline="30000" dirty="0"/>
              <a:t>th</a:t>
            </a:r>
            <a:r>
              <a:rPr lang="en-US" dirty="0"/>
              <a:t> Frequency Deviation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D030A4-9D99-AA39-4424-509130274AD3}"/>
              </a:ext>
            </a:extLst>
          </p:cNvPr>
          <p:cNvSpPr txBox="1">
            <a:spLocks/>
          </p:cNvSpPr>
          <p:nvPr/>
        </p:nvSpPr>
        <p:spPr>
          <a:xfrm>
            <a:off x="182962" y="4357897"/>
            <a:ext cx="2740241" cy="2855739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1). </a:t>
            </a:r>
          </a:p>
          <a:p>
            <a:pPr marL="0" indent="0">
              <a:buNone/>
            </a:pPr>
            <a:r>
              <a:rPr lang="en-US" dirty="0"/>
              <a:t>365 MW Unit trip, 6:51pm.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50B94905-E03E-85B5-7442-066619FCB8EF}"/>
              </a:ext>
            </a:extLst>
          </p:cNvPr>
          <p:cNvSpPr txBox="1">
            <a:spLocks/>
          </p:cNvSpPr>
          <p:nvPr/>
        </p:nvSpPr>
        <p:spPr>
          <a:xfrm>
            <a:off x="2948563" y="4354905"/>
            <a:ext cx="2928890" cy="2855739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2). </a:t>
            </a:r>
          </a:p>
          <a:p>
            <a:pPr marL="0" indent="0">
              <a:buNone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S</a:t>
            </a:r>
            <a:r>
              <a:rPr lang="en-US" dirty="0"/>
              <a:t>ignificant expected generation deviation.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F1107C1-A540-170D-15FF-E03F9DC6C77C}"/>
              </a:ext>
            </a:extLst>
          </p:cNvPr>
          <p:cNvSpPr txBox="1">
            <a:spLocks/>
          </p:cNvSpPr>
          <p:nvPr/>
        </p:nvSpPr>
        <p:spPr>
          <a:xfrm>
            <a:off x="6066300" y="4354904"/>
            <a:ext cx="3485288" cy="2855739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3).</a:t>
            </a:r>
          </a:p>
          <a:p>
            <a:pPr marL="0" indent="0">
              <a:buNone/>
            </a:pPr>
            <a:r>
              <a:rPr lang="en-US" dirty="0"/>
              <a:t>Multiple ESRs rapidly reduced output, totaling 160 MW. Corrective action submitted.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83C86E-BCBC-4E0F-ADB6-6BAB91B0616E}"/>
              </a:ext>
            </a:extLst>
          </p:cNvPr>
          <p:cNvCxnSpPr>
            <a:cxnSpLocks/>
          </p:cNvCxnSpPr>
          <p:nvPr/>
        </p:nvCxnSpPr>
        <p:spPr>
          <a:xfrm flipV="1">
            <a:off x="817124" y="3757344"/>
            <a:ext cx="1709992" cy="87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345F62-6CE9-6AEA-ECFF-251ADA519B4A}"/>
              </a:ext>
            </a:extLst>
          </p:cNvPr>
          <p:cNvCxnSpPr>
            <a:cxnSpLocks/>
          </p:cNvCxnSpPr>
          <p:nvPr/>
        </p:nvCxnSpPr>
        <p:spPr>
          <a:xfrm flipV="1">
            <a:off x="3463417" y="3856392"/>
            <a:ext cx="66563" cy="827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835417C-A6D2-D56D-F4B5-E3CD556A5C12}"/>
              </a:ext>
            </a:extLst>
          </p:cNvPr>
          <p:cNvCxnSpPr>
            <a:cxnSpLocks/>
          </p:cNvCxnSpPr>
          <p:nvPr/>
        </p:nvCxnSpPr>
        <p:spPr>
          <a:xfrm flipH="1" flipV="1">
            <a:off x="5981700" y="2943225"/>
            <a:ext cx="435967" cy="1685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6D7E0BB-E533-BE9D-295D-6328B0B277EF}"/>
              </a:ext>
            </a:extLst>
          </p:cNvPr>
          <p:cNvCxnSpPr>
            <a:cxnSpLocks/>
          </p:cNvCxnSpPr>
          <p:nvPr/>
        </p:nvCxnSpPr>
        <p:spPr>
          <a:xfrm>
            <a:off x="3438056" y="1381125"/>
            <a:ext cx="0" cy="2687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F7A72A0-9E74-D455-CBA6-DF36EB44E7C5}"/>
              </a:ext>
            </a:extLst>
          </p:cNvPr>
          <p:cNvCxnSpPr>
            <a:cxnSpLocks/>
          </p:cNvCxnSpPr>
          <p:nvPr/>
        </p:nvCxnSpPr>
        <p:spPr>
          <a:xfrm>
            <a:off x="4754692" y="1381125"/>
            <a:ext cx="0" cy="26870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7E35E4E-519A-D643-AFF4-F448FE574E1D}"/>
              </a:ext>
            </a:extLst>
          </p:cNvPr>
          <p:cNvSpPr txBox="1"/>
          <p:nvPr/>
        </p:nvSpPr>
        <p:spPr>
          <a:xfrm>
            <a:off x="1182509" y="857905"/>
            <a:ext cx="1800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800 MW RRS released, 7:09pm.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EE0E106-A54D-FAB5-0744-DA9824CB68A0}"/>
              </a:ext>
            </a:extLst>
          </p:cNvPr>
          <p:cNvSpPr txBox="1"/>
          <p:nvPr/>
        </p:nvSpPr>
        <p:spPr>
          <a:xfrm>
            <a:off x="6288753" y="854064"/>
            <a:ext cx="2100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Additional 93 MW RRS released, 7:34pm. </a:t>
            </a:r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5613C71-678A-BE5C-8392-55188281E808}"/>
              </a:ext>
            </a:extLst>
          </p:cNvPr>
          <p:cNvCxnSpPr>
            <a:cxnSpLocks/>
          </p:cNvCxnSpPr>
          <p:nvPr/>
        </p:nvCxnSpPr>
        <p:spPr>
          <a:xfrm>
            <a:off x="2734697" y="1266825"/>
            <a:ext cx="674316" cy="32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47880F70-FEA8-ECB5-1C20-416E5A6F55CA}"/>
              </a:ext>
            </a:extLst>
          </p:cNvPr>
          <p:cNvCxnSpPr>
            <a:cxnSpLocks/>
          </p:cNvCxnSpPr>
          <p:nvPr/>
        </p:nvCxnSpPr>
        <p:spPr>
          <a:xfrm flipH="1">
            <a:off x="4783736" y="1266825"/>
            <a:ext cx="1494101" cy="321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06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FD3097F-096E-7D4F-96DD-F2536923DA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60"/>
          <a:stretch/>
        </p:blipFill>
        <p:spPr>
          <a:xfrm>
            <a:off x="106079" y="809974"/>
            <a:ext cx="9037921" cy="309479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3D88C51-CAFA-2BF2-AC5B-2F31F84F4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17</a:t>
            </a:r>
            <a:r>
              <a:rPr lang="en-US" baseline="30000" dirty="0"/>
              <a:t>th</a:t>
            </a:r>
            <a:r>
              <a:rPr lang="en-US" dirty="0"/>
              <a:t> Expected Generation Deviation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431EAA-58E5-A784-9766-F191CC4BF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797CC3C-DAC5-FA97-AB1D-0F23843AEDA6}"/>
              </a:ext>
            </a:extLst>
          </p:cNvPr>
          <p:cNvCxnSpPr>
            <a:cxnSpLocks/>
          </p:cNvCxnSpPr>
          <p:nvPr/>
        </p:nvCxnSpPr>
        <p:spPr>
          <a:xfrm>
            <a:off x="5114926" y="2657475"/>
            <a:ext cx="380999" cy="503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B453C8E-0E76-760D-8333-B8B4B2A30138}"/>
              </a:ext>
            </a:extLst>
          </p:cNvPr>
          <p:cNvSpPr txBox="1"/>
          <p:nvPr/>
        </p:nvSpPr>
        <p:spPr>
          <a:xfrm>
            <a:off x="293593" y="5586288"/>
            <a:ext cx="8181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ERCOT observed expected generation deviation across all dispatchable resource types.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B9E1E4E-5F08-2CE8-6FA5-FFB1F174E85F}"/>
              </a:ext>
            </a:extLst>
          </p:cNvPr>
          <p:cNvSpPr/>
          <p:nvPr/>
        </p:nvSpPr>
        <p:spPr>
          <a:xfrm>
            <a:off x="3228976" y="2188058"/>
            <a:ext cx="1885950" cy="73374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Minimum PRC of 2912.4 MW occurred at 7:35 (Frequency: 59.956 Hz)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5B2F05B-0D4E-D224-5D69-55AC065F7C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63375"/>
              </p:ext>
            </p:extLst>
          </p:nvPr>
        </p:nvGraphicFramePr>
        <p:xfrm>
          <a:off x="293593" y="4086850"/>
          <a:ext cx="8556813" cy="149943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990601">
                  <a:extLst>
                    <a:ext uri="{9D8B030D-6E8A-4147-A177-3AD203B41FA5}">
                      <a16:colId xmlns:a16="http://schemas.microsoft.com/office/drawing/2014/main" val="1100787511"/>
                    </a:ext>
                  </a:extLst>
                </a:gridCol>
                <a:gridCol w="1500212">
                  <a:extLst>
                    <a:ext uri="{9D8B030D-6E8A-4147-A177-3AD203B41FA5}">
                      <a16:colId xmlns:a16="http://schemas.microsoft.com/office/drawing/2014/main" val="2638076970"/>
                    </a:ext>
                  </a:extLst>
                </a:gridCol>
                <a:gridCol w="2199517">
                  <a:extLst>
                    <a:ext uri="{9D8B030D-6E8A-4147-A177-3AD203B41FA5}">
                      <a16:colId xmlns:a16="http://schemas.microsoft.com/office/drawing/2014/main" val="1795605687"/>
                    </a:ext>
                  </a:extLst>
                </a:gridCol>
                <a:gridCol w="1840458">
                  <a:extLst>
                    <a:ext uri="{9D8B030D-6E8A-4147-A177-3AD203B41FA5}">
                      <a16:colId xmlns:a16="http://schemas.microsoft.com/office/drawing/2014/main" val="3519848322"/>
                    </a:ext>
                  </a:extLst>
                </a:gridCol>
                <a:gridCol w="2026025">
                  <a:extLst>
                    <a:ext uri="{9D8B030D-6E8A-4147-A177-3AD203B41FA5}">
                      <a16:colId xmlns:a16="http://schemas.microsoft.com/office/drawing/2014/main" val="28218806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Total Average Expected Generation Deviation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Units Contributing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bg2"/>
                          </a:solidFill>
                        </a:rPr>
                        <a:t>Average Resource Deviation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790268"/>
                  </a:ext>
                </a:extLst>
              </a:tr>
              <a:tr h="3080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Combined Cycle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7:10 – 7:15pm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-178.1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5941177"/>
                  </a:ext>
                </a:extLst>
              </a:tr>
              <a:tr h="31071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Thermal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7:10 – 7:15pm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-221.0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6005495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ESR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7:35 – 7:40pm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-295.0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653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69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Review Of PRC During September 6</a:t>
            </a:r>
            <a:r>
              <a:rPr lang="en-US" baseline="30000" dirty="0"/>
              <a:t>th</a:t>
            </a: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585421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Physically Responsive Capacity (PRC)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602614"/>
            <a:ext cx="8534400" cy="5904448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PRC is a representation of the total amount of frequency responsive Resource capability On-Line in Real-Time. Per Nodal Protocol Section 6.5.7.5, PRC is the sum of 8 components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1600" b="1" dirty="0"/>
              <a:t>PRC </a:t>
            </a:r>
            <a:r>
              <a:rPr lang="en-US" sz="1600" dirty="0"/>
              <a:t>= PRC</a:t>
            </a:r>
            <a:r>
              <a:rPr lang="en-US" sz="1600" baseline="-25000" dirty="0"/>
              <a:t>1 </a:t>
            </a:r>
            <a:r>
              <a:rPr lang="en-US" sz="1600" dirty="0"/>
              <a:t>+ PRC</a:t>
            </a:r>
            <a:r>
              <a:rPr lang="en-US" sz="1600" baseline="-25000" dirty="0"/>
              <a:t>2 </a:t>
            </a:r>
            <a:r>
              <a:rPr lang="en-US" sz="1600" dirty="0"/>
              <a:t>+ PRC</a:t>
            </a:r>
            <a:r>
              <a:rPr lang="en-US" sz="1600" baseline="-25000" dirty="0"/>
              <a:t>3 </a:t>
            </a:r>
            <a:r>
              <a:rPr lang="en-US" sz="1600" dirty="0"/>
              <a:t>+ PRC</a:t>
            </a:r>
            <a:r>
              <a:rPr lang="en-US" sz="1600" baseline="-25000" dirty="0"/>
              <a:t>4 </a:t>
            </a:r>
            <a:r>
              <a:rPr lang="en-US" sz="1600" dirty="0"/>
              <a:t>+ PRC</a:t>
            </a:r>
            <a:r>
              <a:rPr lang="en-US" sz="1600" baseline="-25000" dirty="0"/>
              <a:t>5</a:t>
            </a:r>
            <a:r>
              <a:rPr lang="en-US" sz="1600" dirty="0"/>
              <a:t> + PRC</a:t>
            </a:r>
            <a:r>
              <a:rPr lang="en-US" sz="1600" baseline="-25000" dirty="0"/>
              <a:t>6</a:t>
            </a:r>
            <a:r>
              <a:rPr lang="en-US" sz="1600" dirty="0"/>
              <a:t> + PRC</a:t>
            </a:r>
            <a:r>
              <a:rPr lang="en-US" sz="1600" baseline="-25000" dirty="0"/>
              <a:t>7 </a:t>
            </a:r>
            <a:r>
              <a:rPr lang="en-US" sz="1600" dirty="0"/>
              <a:t>+ PRC</a:t>
            </a:r>
            <a:r>
              <a:rPr lang="en-US" sz="1600" baseline="-25000" dirty="0"/>
              <a:t>8</a:t>
            </a:r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1</a:t>
            </a:r>
            <a:r>
              <a:rPr lang="en-US" sz="1400" dirty="0"/>
              <a:t>: maximum of 20% of an On-Line Generation Resource’s </a:t>
            </a:r>
          </a:p>
          <a:p>
            <a:pPr marL="1255713" lvl="1" indent="58738">
              <a:buNone/>
            </a:pPr>
            <a:r>
              <a:rPr lang="en-US" sz="1400" dirty="0"/>
              <a:t>frequency responsive headroom.</a:t>
            </a:r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2</a:t>
            </a:r>
            <a:r>
              <a:rPr lang="en-US" sz="1400" dirty="0"/>
              <a:t>: maximum of 20% of an On-Line Wind Generation Resource’s (WGR)</a:t>
            </a:r>
          </a:p>
          <a:p>
            <a:pPr marL="1314450" lvl="1" indent="0">
              <a:buNone/>
            </a:pPr>
            <a:r>
              <a:rPr lang="en-US" sz="1400" dirty="0"/>
              <a:t>headroom. Only WGRs with PFR capability are included.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3</a:t>
            </a:r>
            <a:r>
              <a:rPr lang="en-US" sz="1400" dirty="0"/>
              <a:t>: hydro-synchronous condenser headroom</a:t>
            </a:r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4</a:t>
            </a:r>
            <a:r>
              <a:rPr lang="en-US" sz="1400" dirty="0"/>
              <a:t>: RRS supplied from Load Resources carrying ECRS Ancillary</a:t>
            </a:r>
          </a:p>
          <a:p>
            <a:pPr marL="457200" lvl="1" indent="0">
              <a:buNone/>
            </a:pPr>
            <a:r>
              <a:rPr lang="en-US" sz="1400" dirty="0"/>
              <a:t>                 Service Resource Responsibility</a:t>
            </a:r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5</a:t>
            </a:r>
            <a:r>
              <a:rPr lang="en-US" sz="1400" dirty="0"/>
              <a:t>: capacity from Controllable Load Resources active in SCED and</a:t>
            </a:r>
          </a:p>
          <a:p>
            <a:pPr marL="1314450" lvl="1" indent="0">
              <a:buNone/>
            </a:pPr>
            <a:r>
              <a:rPr lang="en-US" sz="1400" dirty="0"/>
              <a:t>carrying Ancillary Service Resource Responsibility</a:t>
            </a:r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6</a:t>
            </a:r>
            <a:r>
              <a:rPr lang="en-US" sz="1400" dirty="0"/>
              <a:t>: capacity from Controllable Load Resources active in SCED and </a:t>
            </a:r>
          </a:p>
          <a:p>
            <a:pPr marL="1314450" lvl="1" indent="0">
              <a:buNone/>
            </a:pPr>
            <a:r>
              <a:rPr lang="en-US" sz="1400" dirty="0"/>
              <a:t>not carrying Ancillary Service Resource Responsibility</a:t>
            </a:r>
          </a:p>
          <a:p>
            <a:pPr lvl="1"/>
            <a:endParaRPr lang="en-US" sz="1000" b="1" dirty="0"/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7</a:t>
            </a:r>
            <a:r>
              <a:rPr lang="en-US" sz="1400" dirty="0"/>
              <a:t>: capacity from Resources providing FFR</a:t>
            </a:r>
          </a:p>
          <a:p>
            <a:pPr lvl="1"/>
            <a:r>
              <a:rPr lang="en-US" sz="1400" b="1" dirty="0"/>
              <a:t>PRC</a:t>
            </a:r>
            <a:r>
              <a:rPr lang="en-US" sz="1400" b="1" baseline="-25000" dirty="0"/>
              <a:t>8</a:t>
            </a:r>
            <a:r>
              <a:rPr lang="en-US" sz="1400" dirty="0"/>
              <a:t>: capacity from ESR capable of providing PFR.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2498" y="3644794"/>
            <a:ext cx="8357134" cy="1676706"/>
            <a:chOff x="751574" y="3478912"/>
            <a:chExt cx="8357134" cy="2052940"/>
          </a:xfrm>
        </p:grpSpPr>
        <p:sp>
          <p:nvSpPr>
            <p:cNvPr id="6" name="Rectangle 5"/>
            <p:cNvSpPr/>
            <p:nvPr/>
          </p:nvSpPr>
          <p:spPr>
            <a:xfrm>
              <a:off x="751574" y="3478912"/>
              <a:ext cx="6317472" cy="2052940"/>
            </a:xfrm>
            <a:prstGeom prst="rect">
              <a:avLst/>
            </a:prstGeom>
            <a:noFill/>
            <a:ln>
              <a:solidFill>
                <a:srgbClr val="ED7D3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56108" y="4192696"/>
              <a:ext cx="1752600" cy="646332"/>
            </a:xfrm>
            <a:prstGeom prst="rect">
              <a:avLst/>
            </a:prstGeom>
            <a:solidFill>
              <a:srgbClr val="F9D5BD"/>
            </a:solidFill>
            <a:ln w="28575">
              <a:solidFill>
                <a:srgbClr val="ED7D3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/>
                <a:t>PRC from Load Resource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76400" y="2100993"/>
            <a:ext cx="8343233" cy="1103276"/>
            <a:chOff x="761999" y="1295399"/>
            <a:chExt cx="8343233" cy="1189989"/>
          </a:xfrm>
        </p:grpSpPr>
        <p:sp>
          <p:nvSpPr>
            <p:cNvPr id="5" name="Rectangle 4"/>
            <p:cNvSpPr/>
            <p:nvPr/>
          </p:nvSpPr>
          <p:spPr>
            <a:xfrm>
              <a:off x="761999" y="1295399"/>
              <a:ext cx="6317473" cy="1189989"/>
            </a:xfrm>
            <a:prstGeom prst="rect">
              <a:avLst/>
            </a:prstGeom>
            <a:noFill/>
            <a:ln>
              <a:solidFill>
                <a:srgbClr val="5B9BD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52632" y="1556285"/>
              <a:ext cx="1752600" cy="646331"/>
            </a:xfrm>
            <a:prstGeom prst="rect">
              <a:avLst/>
            </a:prstGeom>
            <a:solidFill>
              <a:srgbClr val="D7E7F5"/>
            </a:solidFill>
            <a:ln w="28575">
              <a:solidFill>
                <a:srgbClr val="5B9BD5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/>
                <a:t>PRC from Generation</a:t>
              </a:r>
            </a:p>
          </p:txBody>
        </p:sp>
        <p:cxnSp>
          <p:nvCxnSpPr>
            <p:cNvPr id="12" name="Straight Arrow Connector 11"/>
            <p:cNvCxnSpPr>
              <a:cxnSpLocks/>
              <a:stCxn id="10" idx="1"/>
              <a:endCxn id="5" idx="3"/>
            </p:cNvCxnSpPr>
            <p:nvPr/>
          </p:nvCxnSpPr>
          <p:spPr>
            <a:xfrm flipH="1">
              <a:off x="7079472" y="1879451"/>
              <a:ext cx="273160" cy="10943"/>
            </a:xfrm>
            <a:prstGeom prst="straightConnector1">
              <a:avLst/>
            </a:prstGeom>
            <a:ln w="28575">
              <a:solidFill>
                <a:srgbClr val="5B9BD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Arrow Connector 12"/>
          <p:cNvCxnSpPr>
            <a:cxnSpLocks/>
            <a:stCxn id="8" idx="1"/>
          </p:cNvCxnSpPr>
          <p:nvPr/>
        </p:nvCxnSpPr>
        <p:spPr>
          <a:xfrm flipH="1">
            <a:off x="6979969" y="4491707"/>
            <a:ext cx="287063" cy="0"/>
          </a:xfrm>
          <a:prstGeom prst="straightConnector1">
            <a:avLst/>
          </a:prstGeom>
          <a:ln w="28575">
            <a:solidFill>
              <a:srgbClr val="ED7D3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683579" y="3074783"/>
            <a:ext cx="8357136" cy="646331"/>
            <a:chOff x="751573" y="2568900"/>
            <a:chExt cx="8291362" cy="646331"/>
          </a:xfrm>
        </p:grpSpPr>
        <p:sp>
          <p:nvSpPr>
            <p:cNvPr id="7" name="Rectangle 6"/>
            <p:cNvSpPr/>
            <p:nvPr/>
          </p:nvSpPr>
          <p:spPr>
            <a:xfrm>
              <a:off x="751573" y="2739149"/>
              <a:ext cx="6267752" cy="305834"/>
            </a:xfrm>
            <a:prstGeom prst="rect">
              <a:avLst/>
            </a:prstGeom>
            <a:noFill/>
            <a:ln>
              <a:solidFill>
                <a:srgbClr val="70AD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90335" y="2568900"/>
              <a:ext cx="1752600" cy="646331"/>
            </a:xfrm>
            <a:prstGeom prst="rect">
              <a:avLst/>
            </a:prstGeom>
            <a:solidFill>
              <a:srgbClr val="DEEDD3"/>
            </a:solidFill>
            <a:ln w="28575">
              <a:solidFill>
                <a:srgbClr val="70AD47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/>
                <a:t>PRC from Hydro</a:t>
              </a:r>
            </a:p>
          </p:txBody>
        </p:sp>
        <p:cxnSp>
          <p:nvCxnSpPr>
            <p:cNvPr id="16" name="Straight Arrow Connector 15"/>
            <p:cNvCxnSpPr>
              <a:stCxn id="9" idx="1"/>
              <a:endCxn id="7" idx="3"/>
            </p:cNvCxnSpPr>
            <p:nvPr/>
          </p:nvCxnSpPr>
          <p:spPr>
            <a:xfrm flipH="1">
              <a:off x="7019325" y="2892066"/>
              <a:ext cx="271010" cy="0"/>
            </a:xfrm>
            <a:prstGeom prst="straightConnector1">
              <a:avLst/>
            </a:prstGeom>
            <a:ln w="28575">
              <a:solidFill>
                <a:srgbClr val="70AD4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74EA38-990B-84F5-EABB-BD5D788E2EB1}"/>
              </a:ext>
            </a:extLst>
          </p:cNvPr>
          <p:cNvGrpSpPr/>
          <p:nvPr/>
        </p:nvGrpSpPr>
        <p:grpSpPr>
          <a:xfrm>
            <a:off x="662498" y="5375576"/>
            <a:ext cx="8357135" cy="711488"/>
            <a:chOff x="751574" y="4146474"/>
            <a:chExt cx="8357135" cy="87113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A616F6C-7EF6-6172-43C9-B75C0B7C3D2A}"/>
                </a:ext>
              </a:extLst>
            </p:cNvPr>
            <p:cNvSpPr/>
            <p:nvPr/>
          </p:nvSpPr>
          <p:spPr>
            <a:xfrm>
              <a:off x="751574" y="4146474"/>
              <a:ext cx="6317472" cy="871138"/>
            </a:xfrm>
            <a:prstGeom prst="rect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19F5FBD-BBE0-6596-CACD-338E1C500979}"/>
                </a:ext>
              </a:extLst>
            </p:cNvPr>
            <p:cNvSpPr txBox="1"/>
            <p:nvPr/>
          </p:nvSpPr>
          <p:spPr>
            <a:xfrm>
              <a:off x="7356109" y="4186363"/>
              <a:ext cx="1752600" cy="7913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dirty="0"/>
                <a:t>PRC from ESRs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D7DEDC-B29D-37B0-18E9-405CA2D4724C}"/>
              </a:ext>
            </a:extLst>
          </p:cNvPr>
          <p:cNvCxnSpPr>
            <a:cxnSpLocks/>
          </p:cNvCxnSpPr>
          <p:nvPr/>
        </p:nvCxnSpPr>
        <p:spPr>
          <a:xfrm flipH="1">
            <a:off x="6979969" y="5731320"/>
            <a:ext cx="287063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661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248174-0FE2-BEEB-5658-D0CA59D1E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30" y="2611706"/>
            <a:ext cx="7839740" cy="40597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7EDF2A-9349-7953-C28E-9D233E40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6</a:t>
            </a:r>
            <a:r>
              <a:rPr lang="en-US" baseline="30000" dirty="0"/>
              <a:t>th</a:t>
            </a:r>
            <a:r>
              <a:rPr lang="en-US" dirty="0"/>
              <a:t> PRC Summary between 7:10 - 7:40pm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74067D-6F09-21B4-7186-245325BC3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1665281-6B0C-48F0-73B5-838128721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63" y="502841"/>
            <a:ext cx="7695314" cy="10814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2">
                    <a:lumMod val="10000"/>
                  </a:schemeClr>
                </a:solidFill>
              </a:rPr>
              <a:t>Of the 2600 MW of PRC available at 7:25pm, ERCOT determined that 534 MW of PRC from 47 generators may be suspect. Initial analysis of PRC has revealed: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11DD07A-CC9A-18EE-402F-94BF9AF935BD}"/>
              </a:ext>
            </a:extLst>
          </p:cNvPr>
          <p:cNvSpPr txBox="1">
            <a:spLocks/>
          </p:cNvSpPr>
          <p:nvPr/>
        </p:nvSpPr>
        <p:spPr>
          <a:xfrm>
            <a:off x="342900" y="1021160"/>
            <a:ext cx="6394960" cy="5064627"/>
          </a:xfrm>
          <a:prstGeom prst="rect">
            <a:avLst/>
          </a:prstGeom>
        </p:spPr>
        <p:txBody>
          <a:bodyPr lIns="274320" tIns="274320" rIns="274320" bIns="27432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4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rgbClr val="5B677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200" dirty="0"/>
              <a:t>Thermal/CC Generation Resources were operating at/near the top of their capability and were telemetering HSLs that made it look like there may be frequency responsive headroom.</a:t>
            </a:r>
          </a:p>
          <a:p>
            <a:pPr lvl="1"/>
            <a:r>
              <a:rPr lang="en-US" sz="1200" dirty="0"/>
              <a:t>Curtailed wind generation with HSLs indicating PFR headroom that was not received. </a:t>
            </a:r>
          </a:p>
          <a:p>
            <a:pPr lvl="1"/>
            <a:r>
              <a:rPr lang="en-US" sz="1200" dirty="0"/>
              <a:t>ESRs with HSLs that may not have been obtainable due to SOC.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BFF2EAD-C85E-57F7-1A1E-4E6C51640E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6154" y="1144582"/>
            <a:ext cx="2657846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79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C4647-5338-D674-74C1-AE055072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88651-1C99-37D8-3A8D-E8C6D3709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Status</a:t>
            </a:r>
          </a:p>
          <a:p>
            <a:pPr lvl="1"/>
            <a:r>
              <a:rPr lang="en-US" dirty="0"/>
              <a:t>RFI’s have been sent to investigate incorrect HSL/PRC estimation, PFR capability, and ESR SOC. RFI’s have been sent to 32 QSE’s for these events. </a:t>
            </a:r>
          </a:p>
          <a:p>
            <a:endParaRPr lang="en-US" dirty="0"/>
          </a:p>
          <a:p>
            <a:r>
              <a:rPr lang="en-US" dirty="0"/>
              <a:t>Main RFI Questions: </a:t>
            </a:r>
          </a:p>
          <a:p>
            <a:pPr lvl="1"/>
            <a:r>
              <a:rPr lang="en-US" dirty="0"/>
              <a:t>Reasons for resources operating below expected generation level. </a:t>
            </a:r>
          </a:p>
          <a:p>
            <a:pPr lvl="1"/>
            <a:r>
              <a:rPr lang="en-US" dirty="0"/>
              <a:t>Were the telemetered HSL values an accurate representation of the resource’s maximum generating capability?</a:t>
            </a:r>
          </a:p>
          <a:p>
            <a:pPr lvl="1"/>
            <a:r>
              <a:rPr lang="en-US" dirty="0"/>
              <a:t>Why did the resource fail to provide PFR? </a:t>
            </a:r>
          </a:p>
          <a:p>
            <a:pPr lvl="1"/>
            <a:r>
              <a:rPr lang="en-US" dirty="0"/>
              <a:t>Does the resource have the capability to temporarily pause ramping with the Updated Desired Base Point (UDBP)? </a:t>
            </a:r>
          </a:p>
          <a:p>
            <a:pPr lvl="1"/>
            <a:r>
              <a:rPr lang="en-US" dirty="0"/>
              <a:t>Questions regarding FFR headroom and response.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273039-9B4B-9084-50EA-04368E2B8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6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673737-6302-C87D-01EE-FE9CAEB85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24B40-3425-1997-63C3-BA67C8E293C0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9652769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5821</TotalTime>
  <Words>541</Words>
  <Application>Microsoft Office PowerPoint</Application>
  <PresentationFormat>On-screen Show (4:3)</PresentationFormat>
  <Paragraphs>95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Cover Slide</vt:lpstr>
      <vt:lpstr>Horizontal Theme</vt:lpstr>
      <vt:lpstr>Vertical Theme</vt:lpstr>
      <vt:lpstr>PowerPoint Presentation</vt:lpstr>
      <vt:lpstr>PowerPoint Presentation</vt:lpstr>
      <vt:lpstr>August 17th Frequency Deviation</vt:lpstr>
      <vt:lpstr>August 17th Expected Generation Deviation</vt:lpstr>
      <vt:lpstr>PowerPoint Presentation</vt:lpstr>
      <vt:lpstr>Physically Responsive Capacity (PRC)</vt:lpstr>
      <vt:lpstr>September 6th PRC Summary between 7:10 - 7:40pm</vt:lpstr>
      <vt:lpstr>RFI Summary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Fabricant, Sam</cp:lastModifiedBy>
  <cp:revision>3</cp:revision>
  <cp:lastPrinted>2017-10-10T21:31:05Z</cp:lastPrinted>
  <dcterms:created xsi:type="dcterms:W3CDTF">2016-01-21T15:20:31Z</dcterms:created>
  <dcterms:modified xsi:type="dcterms:W3CDTF">2023-10-09T20:00:28Z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