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03" r:id="rId8"/>
    <p:sldId id="306" r:id="rId9"/>
    <p:sldId id="300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70153" autoAdjust="0"/>
  </p:normalViewPr>
  <p:slideViewPr>
    <p:cSldViewPr showGuides="1">
      <p:cViewPr varScale="1">
        <p:scale>
          <a:sx n="60" d="100"/>
          <a:sy n="60" d="100"/>
        </p:scale>
        <p:origin x="1776" y="4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79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approximately 824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59.984 Hz</a:t>
            </a:r>
          </a:p>
          <a:p>
            <a:r>
              <a:rPr lang="en-US" baseline="0" dirty="0"/>
              <a:t>Minimum Frequency: 59.902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8 minutes 30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84 MW of regulation Up was deployed and manual offset of 400 MW was applied during the event.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Reason for no selection : Frequency is outside the low deadband before the event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9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offline while carrying approximately 537 MW 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59.999 Hz</a:t>
            </a:r>
          </a:p>
          <a:p>
            <a:r>
              <a:rPr lang="en-US" baseline="0" dirty="0"/>
              <a:t>Minimum Frequency: 59.925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4 minutes 00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232 MW of regulation Up was deployed during the event.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Reason for no selection : Delta frequency is small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76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offline while carrying approximately 684 MW 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59.972 Hz</a:t>
            </a:r>
          </a:p>
          <a:p>
            <a:r>
              <a:rPr lang="en-US" baseline="0" dirty="0"/>
              <a:t>Minimum Frequency: 59.897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4 minutes 13 seconds</a:t>
            </a:r>
          </a:p>
          <a:p>
            <a:r>
              <a:rPr lang="en-US" baseline="0" dirty="0"/>
              <a:t>ECRS Released: 232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</a:t>
            </a: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Unknown</a:t>
            </a:r>
            <a:endParaRPr lang="en-US" b="0" i="0" dirty="0">
              <a:solidFill>
                <a:srgbClr val="5B6770"/>
              </a:solidFill>
              <a:effectLst/>
              <a:latin typeface="Trade Gothic Pro Ligh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520 MW of regulation Up was deployed, and manual offset of 200 MW was applied during the event.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 : Starting frequency is outside the low deadband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September 2023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|October 10</a:t>
            </a:r>
            <a:r>
              <a:rPr lang="en-US" baseline="30000" dirty="0">
                <a:solidFill>
                  <a:srgbClr val="5B6770"/>
                </a:solidFill>
              </a:rPr>
              <a:t>th</a:t>
            </a:r>
            <a:r>
              <a:rPr lang="en-US" dirty="0">
                <a:solidFill>
                  <a:srgbClr val="5B6770"/>
                </a:solidFill>
              </a:rPr>
              <a:t>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9/8/2023 22:05:10(Non-FME)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C0DE943-1727-0CD4-FC3D-4B122ACEB8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295400"/>
            <a:ext cx="8458200" cy="441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421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52400"/>
            <a:ext cx="8458200" cy="518318"/>
          </a:xfrm>
        </p:spPr>
        <p:txBody>
          <a:bodyPr/>
          <a:lstStyle/>
          <a:p>
            <a:r>
              <a:rPr lang="en-US" dirty="0"/>
              <a:t>9/10/2023 5:52:38(Non-FME)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7A7FA9-A8C9-CC92-BE89-8456FD42BB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1295400"/>
            <a:ext cx="84582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986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9/22/2023 10:09:16(Non-FME)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F661E2-CE24-78E8-B5D3-92B06E3A85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1355725"/>
            <a:ext cx="84582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46794</TotalTime>
  <Words>277</Words>
  <Application>Microsoft Office PowerPoint</Application>
  <PresentationFormat>On-screen Show (4:3)</PresentationFormat>
  <Paragraphs>53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Palatino Linotype</vt:lpstr>
      <vt:lpstr>Trade Gothic Pro Light</vt:lpstr>
      <vt:lpstr>1_Custom Design</vt:lpstr>
      <vt:lpstr>Office Theme</vt:lpstr>
      <vt:lpstr>Custom Design</vt:lpstr>
      <vt:lpstr>PowerPoint Presentation</vt:lpstr>
      <vt:lpstr>9/8/2023 22:05:10(Non-FME)</vt:lpstr>
      <vt:lpstr>9/10/2023 5:52:38(Non-FME)</vt:lpstr>
      <vt:lpstr>9/22/2023 10:09:16(Non-FME)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780</cp:revision>
  <cp:lastPrinted>2016-01-21T20:53:15Z</cp:lastPrinted>
  <dcterms:created xsi:type="dcterms:W3CDTF">2016-01-21T15:20:31Z</dcterms:created>
  <dcterms:modified xsi:type="dcterms:W3CDTF">2023-10-09T16:13:21Z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2023-08-14T20:48:17Z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6f76fc83-86a0-4121-9e03-6f3646cb86e7</vt:lpwstr>
  </property>
  <property fmtid="{D5CDD505-2E9C-101B-9397-08002B2CF9AE}" pid="9" name="MSIP_Label_7084cbda-52b8-46fb-a7b7-cb5bd465ed85_ContentBits">
    <vt:lpwstr>0</vt:lpwstr>
  </property>
</Properties>
</file>