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79788" autoAdjust="0"/>
  </p:normalViewPr>
  <p:slideViewPr>
    <p:cSldViewPr showGuides="1">
      <p:cViewPr varScale="1">
        <p:scale>
          <a:sx n="79" d="100"/>
          <a:sy n="79" d="100"/>
        </p:scale>
        <p:origin x="1613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(September 2023)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October 09, 2023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30341"/>
              </p:ext>
            </p:extLst>
          </p:nvPr>
        </p:nvGraphicFramePr>
        <p:xfrm>
          <a:off x="228599" y="2562927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998392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107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77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191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C5A41-675B-E1EB-27F8-4C9AA39A9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489" y="2262622"/>
            <a:ext cx="8317149" cy="3969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290292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81BD97-D1C2-6B2E-FDD8-068792617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5184</TotalTime>
  <Words>497</Words>
  <Application>Microsoft Office PowerPoint</Application>
  <PresentationFormat>On-screen Show (4:3)</PresentationFormat>
  <Paragraphs>90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Thuerwaechter, Kashia</cp:lastModifiedBy>
  <cp:revision>219</cp:revision>
  <cp:lastPrinted>2016-01-21T20:53:15Z</cp:lastPrinted>
  <dcterms:created xsi:type="dcterms:W3CDTF">2016-01-21T15:20:31Z</dcterms:created>
  <dcterms:modified xsi:type="dcterms:W3CDTF">2023-10-09T19:25:24Z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2023-10-09T18:56:36Z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53e0ffd2-6073-4b65-8d81-192a54a866b2</vt:lpwstr>
  </property>
  <property fmtid="{D5CDD505-2E9C-101B-9397-08002B2CF9AE}" pid="9" name="MSIP_Label_7084cbda-52b8-46fb-a7b7-cb5bd465ed85_ContentBits">
    <vt:lpwstr>0</vt:lpwstr>
  </property>
</Properties>
</file>