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9"/>
  </p:notesMasterIdLst>
  <p:sldIdLst>
    <p:sldId id="256" r:id="rId5"/>
    <p:sldId id="276" r:id="rId6"/>
    <p:sldId id="274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309" autoAdjust="0"/>
  </p:normalViewPr>
  <p:slideViewPr>
    <p:cSldViewPr snapToGrid="0">
      <p:cViewPr varScale="1">
        <p:scale>
          <a:sx n="99" d="100"/>
          <a:sy n="99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Rich" userId="5e9684b8-063c-4aeb-98ff-468c96de35a9" providerId="ADAL" clId="{23A8E4EB-43A8-4161-9DD2-BC8701A58A29}"/>
    <pc:docChg chg="custSel delSld modSld">
      <pc:chgData name="Katie Rich" userId="5e9684b8-063c-4aeb-98ff-468c96de35a9" providerId="ADAL" clId="{23A8E4EB-43A8-4161-9DD2-BC8701A58A29}" dt="2023-10-02T19:56:57.706" v="894" actId="5793"/>
      <pc:docMkLst>
        <pc:docMk/>
      </pc:docMkLst>
      <pc:sldChg chg="modSp mod">
        <pc:chgData name="Katie Rich" userId="5e9684b8-063c-4aeb-98ff-468c96de35a9" providerId="ADAL" clId="{23A8E4EB-43A8-4161-9DD2-BC8701A58A29}" dt="2023-10-02T15:47:31.056" v="20" actId="20577"/>
        <pc:sldMkLst>
          <pc:docMk/>
          <pc:sldMk cId="161441392" sldId="256"/>
        </pc:sldMkLst>
        <pc:spChg chg="mod">
          <ac:chgData name="Katie Rich" userId="5e9684b8-063c-4aeb-98ff-468c96de35a9" providerId="ADAL" clId="{23A8E4EB-43A8-4161-9DD2-BC8701A58A29}" dt="2023-10-02T15:47:31.056" v="20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">
        <pc:chgData name="Katie Rich" userId="5e9684b8-063c-4aeb-98ff-468c96de35a9" providerId="ADAL" clId="{23A8E4EB-43A8-4161-9DD2-BC8701A58A29}" dt="2023-10-02T19:56:57.706" v="894" actId="5793"/>
        <pc:sldMkLst>
          <pc:docMk/>
          <pc:sldMk cId="2973100125" sldId="274"/>
        </pc:sldMkLst>
        <pc:spChg chg="mod">
          <ac:chgData name="Katie Rich" userId="5e9684b8-063c-4aeb-98ff-468c96de35a9" providerId="ADAL" clId="{23A8E4EB-43A8-4161-9DD2-BC8701A58A29}" dt="2023-10-02T19:56:37.590" v="847" actId="20577"/>
          <ac:spMkLst>
            <pc:docMk/>
            <pc:sldMk cId="2973100125" sldId="274"/>
            <ac:spMk id="2" creationId="{16F4F925-7594-4981-8B3A-172414960D84}"/>
          </ac:spMkLst>
        </pc:spChg>
        <pc:spChg chg="mod">
          <ac:chgData name="Katie Rich" userId="5e9684b8-063c-4aeb-98ff-468c96de35a9" providerId="ADAL" clId="{23A8E4EB-43A8-4161-9DD2-BC8701A58A29}" dt="2023-10-02T19:56:57.706" v="894" actId="5793"/>
          <ac:spMkLst>
            <pc:docMk/>
            <pc:sldMk cId="2973100125" sldId="274"/>
            <ac:spMk id="3" creationId="{90D9035A-D695-40B0-9A9A-33A63927B740}"/>
          </ac:spMkLst>
        </pc:spChg>
      </pc:sldChg>
      <pc:sldChg chg="modSp mod">
        <pc:chgData name="Katie Rich" userId="5e9684b8-063c-4aeb-98ff-468c96de35a9" providerId="ADAL" clId="{23A8E4EB-43A8-4161-9DD2-BC8701A58A29}" dt="2023-10-02T16:29:19.070" v="625" actId="20577"/>
        <pc:sldMkLst>
          <pc:docMk/>
          <pc:sldMk cId="4255044349" sldId="276"/>
        </pc:sldMkLst>
        <pc:spChg chg="mod">
          <ac:chgData name="Katie Rich" userId="5e9684b8-063c-4aeb-98ff-468c96de35a9" providerId="ADAL" clId="{23A8E4EB-43A8-4161-9DD2-BC8701A58A29}" dt="2023-10-02T15:48:29.323" v="88" actId="20577"/>
          <ac:spMkLst>
            <pc:docMk/>
            <pc:sldMk cId="4255044349" sldId="276"/>
            <ac:spMk id="2" creationId="{B65A69B7-B208-C5A9-11AD-5858D1FD710B}"/>
          </ac:spMkLst>
        </pc:spChg>
        <pc:spChg chg="mod">
          <ac:chgData name="Katie Rich" userId="5e9684b8-063c-4aeb-98ff-468c96de35a9" providerId="ADAL" clId="{23A8E4EB-43A8-4161-9DD2-BC8701A58A29}" dt="2023-10-02T16:29:19.070" v="625" actId="20577"/>
          <ac:spMkLst>
            <pc:docMk/>
            <pc:sldMk cId="4255044349" sldId="276"/>
            <ac:spMk id="3" creationId="{69A33C24-D3EA-1A85-CA40-65F3ABB01973}"/>
          </ac:spMkLst>
        </pc:spChg>
      </pc:sldChg>
      <pc:sldChg chg="del">
        <pc:chgData name="Katie Rich" userId="5e9684b8-063c-4aeb-98ff-468c96de35a9" providerId="ADAL" clId="{23A8E4EB-43A8-4161-9DD2-BC8701A58A29}" dt="2023-10-02T15:48:40.859" v="90" actId="2696"/>
        <pc:sldMkLst>
          <pc:docMk/>
          <pc:sldMk cId="3859042395" sldId="277"/>
        </pc:sldMkLst>
      </pc:sldChg>
      <pc:sldChg chg="modSp mod">
        <pc:chgData name="Katie Rich" userId="5e9684b8-063c-4aeb-98ff-468c96de35a9" providerId="ADAL" clId="{23A8E4EB-43A8-4161-9DD2-BC8701A58A29}" dt="2023-10-02T16:32:48.573" v="827" actId="20577"/>
        <pc:sldMkLst>
          <pc:docMk/>
          <pc:sldMk cId="2597423958" sldId="278"/>
        </pc:sldMkLst>
        <pc:spChg chg="mod">
          <ac:chgData name="Katie Rich" userId="5e9684b8-063c-4aeb-98ff-468c96de35a9" providerId="ADAL" clId="{23A8E4EB-43A8-4161-9DD2-BC8701A58A29}" dt="2023-10-02T16:32:48.573" v="827" actId="20577"/>
          <ac:spMkLst>
            <pc:docMk/>
            <pc:sldMk cId="2597423958" sldId="278"/>
            <ac:spMk id="3" creationId="{3DC74D62-F700-0F19-41E7-D223A367AD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Congestion Management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OCTOBER 11, 2023</a:t>
            </a:r>
          </a:p>
          <a:p>
            <a:endParaRPr lang="en-US" dirty="0"/>
          </a:p>
          <a:p>
            <a:r>
              <a:rPr lang="en-US" dirty="0"/>
              <a:t>Katie Rich, Chair</a:t>
            </a:r>
          </a:p>
          <a:p>
            <a:r>
              <a:rPr lang="en-US" dirty="0"/>
              <a:t>Andy Nguyen, Vice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A69B7-B208-C5A9-11AD-5858D1FD7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en-US" dirty="0"/>
              <a:t>Mitigated Offer Caps (MOCs) for Energy Storage Resources (ESRs)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33C24-D3EA-1A85-CA40-65F3ABB01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Section 4.4.9.4.1 requires ERCOT and stakeholders to submit a report to TAC by December 31, 2023 that includes a recommendation to continue the existing approach or a proposal to implement an alternative approach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ERCOT’s analysis reviewed ESR behavior and Three-Part Offer submission changes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Mitigation practices in CAISO included a default energy bid (DEB), variable operations costs, and opportunity costs (entire bid curve is subject to mitigation)</a:t>
            </a:r>
          </a:p>
        </p:txBody>
      </p:sp>
    </p:spTree>
    <p:extLst>
      <p:ext uri="{BB962C8B-B14F-4D97-AF65-F5344CB8AC3E}">
        <p14:creationId xmlns:p14="http://schemas.microsoft.com/office/powerpoint/2010/main" val="4255044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4F925-7594-4981-8B3A-17241496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9035A-D695-40B0-9A9A-33A63927B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Additional discussion at October 9 meeting: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Gather feedback on questions or additional analysis may want to conduct, e.g. breaking out resources by size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Discuss option to place resources at end of bid stack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00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21ED5-049E-E803-2F7D-37A3077E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74D62-F700-0F19-41E7-D223A367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November 13</a:t>
            </a:r>
          </a:p>
        </p:txBody>
      </p:sp>
    </p:spTree>
    <p:extLst>
      <p:ext uri="{BB962C8B-B14F-4D97-AF65-F5344CB8AC3E}">
        <p14:creationId xmlns:p14="http://schemas.microsoft.com/office/powerpoint/2010/main" val="259742395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25071</TotalTime>
  <Words>153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Courier New</vt:lpstr>
      <vt:lpstr>Retrospect</vt:lpstr>
      <vt:lpstr>Congestion Management Working Group</vt:lpstr>
      <vt:lpstr>Mitigated Offer Caps (MOCs) for Energy Storage Resources (ESRs)</vt:lpstr>
      <vt:lpstr>Next Steps</vt:lpstr>
      <vt:lpstr>Next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Katie Rich</cp:lastModifiedBy>
  <cp:revision>39</cp:revision>
  <dcterms:created xsi:type="dcterms:W3CDTF">2019-09-10T19:44:15Z</dcterms:created>
  <dcterms:modified xsi:type="dcterms:W3CDTF">2023-10-02T19:57:07Z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</Properties>
</file>