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</p:grpSp>
      </p:grpSp>
      <p:sp>
        <p:nvSpPr>
          <p:cNvPr id="10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616DB-D74D-4DBA-A9A5-299D468F74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6708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A3697-7A4A-49E4-9E70-66BFFB05F8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95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17A16E-4E80-4522-8A17-50EB9F1C2D0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61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B8582-1BFB-4BE0-9AF3-E46EBE077B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53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C42FD5-4803-4BF8-B5A2-17B8F3D46C9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81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D0C281-D564-4C20-9999-D8F300BA459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53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2944A-1D2B-42DC-AE8F-1DE108D7204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085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EE520-AE7E-47CD-ABBE-2ECBF27D621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22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4E3E6F-5272-4E3F-AE32-59C6DD7A2C6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93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65A67-BC6D-4E3B-B281-134B6B69678A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714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9DD474-1E65-43E5-8A27-0622EBC7D8DD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06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53E20001-4B65-4594-A8C0-F7F5F03E4E3C}" type="slidenum">
              <a:rPr lang="en-US" altLang="en-US"/>
              <a:pPr/>
              <a:t>‹#›</a:t>
            </a:fld>
            <a:endParaRPr lang="en-US" altLang="en-US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9245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24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400" dirty="0"/>
              <a:t>September 15th</a:t>
            </a:r>
            <a:br>
              <a:rPr lang="en-US" altLang="en-US" sz="4400" dirty="0"/>
            </a:br>
            <a:r>
              <a:rPr lang="en-US" altLang="en-US" sz="4400" dirty="0"/>
              <a:t>DSWG Update</a:t>
            </a:r>
            <a:endParaRPr lang="en-US" altLang="en-US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2800" dirty="0"/>
              <a:t>Wholesale Market Subcommittee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7848600" y="5791201"/>
            <a:ext cx="6248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</a:rPr>
              <a:t>Mark W Smith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</a:rPr>
              <a:t>DSWG Vice-Chair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</a:rPr>
              <a:t>October 11, 2023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4BCDA-85D7-D131-5627-5C0B4D1FF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15</a:t>
            </a:r>
            <a:r>
              <a:rPr lang="en-US" baseline="30000" dirty="0"/>
              <a:t>th</a:t>
            </a:r>
            <a:r>
              <a:rPr lang="en-US" dirty="0"/>
              <a:t> WebEx-Only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96B63-108D-3227-8990-0010A0819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Presentation by Agee Springer on NPRR 1191, NOGRR 256, PGRR 111 and RRGRR 036</a:t>
            </a:r>
          </a:p>
          <a:p>
            <a:r>
              <a:rPr lang="en-US" dirty="0"/>
              <a:t>Presentation by Mark Smith on possible impacts of NPRR 1191 on Demand Response</a:t>
            </a:r>
          </a:p>
          <a:p>
            <a:r>
              <a:rPr lang="en-US" dirty="0"/>
              <a:t>Discussion of 2023 Goals/Action Items was postponed to October 20</a:t>
            </a:r>
            <a:r>
              <a:rPr lang="en-US" baseline="30000" dirty="0"/>
              <a:t>th</a:t>
            </a:r>
            <a:r>
              <a:rPr lang="en-US" dirty="0"/>
              <a:t> DSWG meeting</a:t>
            </a:r>
          </a:p>
          <a:p>
            <a:r>
              <a:rPr lang="en-US" dirty="0"/>
              <a:t>Presentation by Kevin Hanson of Step Changes to ORDC was postponed to future DSWG meeting</a:t>
            </a:r>
          </a:p>
        </p:txBody>
      </p:sp>
    </p:spTree>
    <p:extLst>
      <p:ext uri="{BB962C8B-B14F-4D97-AF65-F5344CB8AC3E}">
        <p14:creationId xmlns:p14="http://schemas.microsoft.com/office/powerpoint/2010/main" val="3722961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A63-B7CA-A29A-FB24-7F9274523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18565"/>
            <a:ext cx="10443882" cy="914400"/>
          </a:xfrm>
        </p:spPr>
        <p:txBody>
          <a:bodyPr/>
          <a:lstStyle/>
          <a:p>
            <a:r>
              <a:rPr lang="en-US" dirty="0"/>
              <a:t>Discussion of Potential DR Impacts of NPRR 1191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346A9-D15A-700E-98D9-8708CD79F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199"/>
            <a:ext cx="10972800" cy="5015753"/>
          </a:xfrm>
        </p:spPr>
        <p:txBody>
          <a:bodyPr/>
          <a:lstStyle/>
          <a:p>
            <a:r>
              <a:rPr lang="en-US" dirty="0"/>
              <a:t>Many questions regarding design of NPRR 1191 as currently proposed by ERCOT staff, including:</a:t>
            </a:r>
          </a:p>
          <a:p>
            <a:pPr lvl="1"/>
            <a:r>
              <a:rPr lang="en-US" dirty="0"/>
              <a:t>Feasibility of proposed ramp rate requirements for some loads</a:t>
            </a:r>
          </a:p>
          <a:p>
            <a:pPr lvl="1"/>
            <a:r>
              <a:rPr lang="en-US" dirty="0"/>
              <a:t>Potential impact of ramp rates on scarcity price response</a:t>
            </a:r>
          </a:p>
          <a:p>
            <a:pPr lvl="1"/>
            <a:r>
              <a:rPr lang="en-US" dirty="0"/>
              <a:t>Accuracy of current queue for new large load additions</a:t>
            </a:r>
          </a:p>
          <a:p>
            <a:pPr lvl="1"/>
            <a:r>
              <a:rPr lang="en-US" dirty="0"/>
              <a:t>Sufficiency of grandfathering protection for existing loads</a:t>
            </a:r>
          </a:p>
          <a:p>
            <a:pPr lvl="1"/>
            <a:r>
              <a:rPr lang="en-US" dirty="0"/>
              <a:t>Ability of loads to manage direct interaction with ERCOT for registration and reporting requirement purposes</a:t>
            </a:r>
          </a:p>
          <a:p>
            <a:pPr lvl="1"/>
            <a:r>
              <a:rPr lang="en-US" dirty="0"/>
              <a:t>Feasibility and potential cost to loads of Voltage-Ride-Through requirements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065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03D4C-EE3B-10A5-8A99-C3C62EEE3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DSWG Recommendations/Actions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C1C2C-D72D-8C96-0555-CE1489F88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None at this time.  </a:t>
            </a:r>
          </a:p>
          <a:p>
            <a:r>
              <a:rPr lang="en-US" dirty="0"/>
              <a:t>DSWG attendees encouraged to keep abreast of and consider participation in future LFLTF meetings</a:t>
            </a:r>
          </a:p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643379901"/>
      </p:ext>
    </p:extLst>
  </p:cSld>
  <p:clrMapOvr>
    <a:masterClrMapping/>
  </p:clrMapOvr>
</p:sld>
</file>

<file path=ppt/theme/theme1.xml><?xml version="1.0" encoding="utf-8"?>
<a:theme xmlns:a="http://schemas.openxmlformats.org/drawingml/2006/main" name="Floyds Favorite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  <a:ln>
          <a:solidFill>
            <a:schemeClr val="tx1"/>
          </a:solidFill>
        </a:ln>
        <a:effectLst/>
      </a:spPr>
      <a:bodyPr wrap="square" rtlCol="0">
        <a:spAutoFit/>
      </a:bodyPr>
      <a:lstStyle>
        <a:defPPr>
          <a:defRPr sz="1200" dirty="0"/>
        </a:defPPr>
      </a:lstStyle>
    </a:tx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t templ" id="{38318195-97FA-4DDB-8A09-05975748A54F}" vid="{EF999FFE-0CC8-4140-80D5-6D05BC9711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186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Times New Roman</vt:lpstr>
      <vt:lpstr>Wingdings</vt:lpstr>
      <vt:lpstr>Floyds Favorite</vt:lpstr>
      <vt:lpstr>September 15th DSWG Update</vt:lpstr>
      <vt:lpstr>September 15th WebEx-Only meeting</vt:lpstr>
      <vt:lpstr>Discussion of Potential DR Impacts of NPRR 1191</vt:lpstr>
      <vt:lpstr>DSWG Recommendations/Actions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15th DSWG Update</dc:title>
  <dc:creator>Mark Smith</dc:creator>
  <cp:lastModifiedBy>Mark Smith</cp:lastModifiedBy>
  <cp:revision>2</cp:revision>
  <dcterms:created xsi:type="dcterms:W3CDTF">2023-10-09T16:06:05Z</dcterms:created>
  <dcterms:modified xsi:type="dcterms:W3CDTF">2023-10-09T17:06:51Z</dcterms:modified>
</cp:coreProperties>
</file>