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3">
  <p:sldMasterIdLst>
    <p:sldMasterId id="2147483653" r:id="rId4"/>
  </p:sldMasterIdLst>
  <p:notesMasterIdLst>
    <p:notesMasterId r:id="rId26"/>
  </p:notesMasterIdLst>
  <p:handoutMasterIdLst>
    <p:handoutMasterId r:id="rId27"/>
  </p:handoutMasterIdLst>
  <p:sldIdLst>
    <p:sldId id="1852" r:id="rId5"/>
    <p:sldId id="1899" r:id="rId6"/>
    <p:sldId id="1853" r:id="rId7"/>
    <p:sldId id="1885" r:id="rId8"/>
    <p:sldId id="1897" r:id="rId9"/>
    <p:sldId id="1888" r:id="rId10"/>
    <p:sldId id="1880" r:id="rId11"/>
    <p:sldId id="1879" r:id="rId12"/>
    <p:sldId id="1898" r:id="rId13"/>
    <p:sldId id="1891" r:id="rId14"/>
    <p:sldId id="1913" r:id="rId15"/>
    <p:sldId id="1907" r:id="rId16"/>
    <p:sldId id="1900" r:id="rId17"/>
    <p:sldId id="1902" r:id="rId18"/>
    <p:sldId id="1904" r:id="rId19"/>
    <p:sldId id="1901" r:id="rId20"/>
    <p:sldId id="1909" r:id="rId21"/>
    <p:sldId id="1912" r:id="rId22"/>
    <p:sldId id="1906" r:id="rId23"/>
    <p:sldId id="1905" r:id="rId24"/>
    <p:sldId id="1908" r:id="rId25"/>
  </p:sldIdLst>
  <p:sldSz cx="9144000" cy="6858000" type="letter"/>
  <p:notesSz cx="7010400" cy="9296400"/>
  <p:defaultTextStyle>
    <a:defPPr>
      <a:defRPr lang="en-US"/>
    </a:defPPr>
    <a:lvl1pPr algn="l" rtl="0" fontAlgn="base">
      <a:spcBef>
        <a:spcPct val="0"/>
      </a:spcBef>
      <a:spcAft>
        <a:spcPct val="0"/>
      </a:spcAft>
      <a:defRPr kumimoji="1" sz="1700" kern="1200">
        <a:solidFill>
          <a:schemeClr val="accent2"/>
        </a:solidFill>
        <a:latin typeface="Times New Roman" pitchFamily="18" charset="0"/>
        <a:ea typeface="+mn-ea"/>
        <a:cs typeface="Arial" charset="0"/>
      </a:defRPr>
    </a:lvl1pPr>
    <a:lvl2pPr marL="457200" algn="l" rtl="0" fontAlgn="base">
      <a:spcBef>
        <a:spcPct val="0"/>
      </a:spcBef>
      <a:spcAft>
        <a:spcPct val="0"/>
      </a:spcAft>
      <a:defRPr kumimoji="1" sz="1700" kern="1200">
        <a:solidFill>
          <a:schemeClr val="accent2"/>
        </a:solidFill>
        <a:latin typeface="Times New Roman" pitchFamily="18" charset="0"/>
        <a:ea typeface="+mn-ea"/>
        <a:cs typeface="Arial" charset="0"/>
      </a:defRPr>
    </a:lvl2pPr>
    <a:lvl3pPr marL="914400" algn="l" rtl="0" fontAlgn="base">
      <a:spcBef>
        <a:spcPct val="0"/>
      </a:spcBef>
      <a:spcAft>
        <a:spcPct val="0"/>
      </a:spcAft>
      <a:defRPr kumimoji="1" sz="1700" kern="1200">
        <a:solidFill>
          <a:schemeClr val="accent2"/>
        </a:solidFill>
        <a:latin typeface="Times New Roman" pitchFamily="18" charset="0"/>
        <a:ea typeface="+mn-ea"/>
        <a:cs typeface="Arial" charset="0"/>
      </a:defRPr>
    </a:lvl3pPr>
    <a:lvl4pPr marL="1371600" algn="l" rtl="0" fontAlgn="base">
      <a:spcBef>
        <a:spcPct val="0"/>
      </a:spcBef>
      <a:spcAft>
        <a:spcPct val="0"/>
      </a:spcAft>
      <a:defRPr kumimoji="1" sz="1700" kern="1200">
        <a:solidFill>
          <a:schemeClr val="accent2"/>
        </a:solidFill>
        <a:latin typeface="Times New Roman" pitchFamily="18" charset="0"/>
        <a:ea typeface="+mn-ea"/>
        <a:cs typeface="Arial" charset="0"/>
      </a:defRPr>
    </a:lvl4pPr>
    <a:lvl5pPr marL="1828800" algn="l" rtl="0" fontAlgn="base">
      <a:spcBef>
        <a:spcPct val="0"/>
      </a:spcBef>
      <a:spcAft>
        <a:spcPct val="0"/>
      </a:spcAft>
      <a:defRPr kumimoji="1" sz="1700" kern="1200">
        <a:solidFill>
          <a:schemeClr val="accent2"/>
        </a:solidFill>
        <a:latin typeface="Times New Roman" pitchFamily="18" charset="0"/>
        <a:ea typeface="+mn-ea"/>
        <a:cs typeface="Arial" charset="0"/>
      </a:defRPr>
    </a:lvl5pPr>
    <a:lvl6pPr marL="2286000" algn="l" defTabSz="914400" rtl="0" eaLnBrk="1" latinLnBrk="0" hangingPunct="1">
      <a:defRPr kumimoji="1" sz="1700" kern="1200">
        <a:solidFill>
          <a:schemeClr val="accent2"/>
        </a:solidFill>
        <a:latin typeface="Times New Roman" pitchFamily="18" charset="0"/>
        <a:ea typeface="+mn-ea"/>
        <a:cs typeface="Arial" charset="0"/>
      </a:defRPr>
    </a:lvl6pPr>
    <a:lvl7pPr marL="2743200" algn="l" defTabSz="914400" rtl="0" eaLnBrk="1" latinLnBrk="0" hangingPunct="1">
      <a:defRPr kumimoji="1" sz="1700" kern="1200">
        <a:solidFill>
          <a:schemeClr val="accent2"/>
        </a:solidFill>
        <a:latin typeface="Times New Roman" pitchFamily="18" charset="0"/>
        <a:ea typeface="+mn-ea"/>
        <a:cs typeface="Arial" charset="0"/>
      </a:defRPr>
    </a:lvl7pPr>
    <a:lvl8pPr marL="3200400" algn="l" defTabSz="914400" rtl="0" eaLnBrk="1" latinLnBrk="0" hangingPunct="1">
      <a:defRPr kumimoji="1" sz="1700" kern="1200">
        <a:solidFill>
          <a:schemeClr val="accent2"/>
        </a:solidFill>
        <a:latin typeface="Times New Roman" pitchFamily="18" charset="0"/>
        <a:ea typeface="+mn-ea"/>
        <a:cs typeface="Arial" charset="0"/>
      </a:defRPr>
    </a:lvl8pPr>
    <a:lvl9pPr marL="3657600" algn="l" defTabSz="914400" rtl="0" eaLnBrk="1" latinLnBrk="0" hangingPunct="1">
      <a:defRPr kumimoji="1" sz="1700" kern="1200">
        <a:solidFill>
          <a:schemeClr val="accent2"/>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6153D6-A000-BE1C-0CF3-E3522E0E880C}" name="Wen Zhang" initials="WZ" userId="S::wzhang@potomaceconomics.com::5c068e9e-3683-4180-b8a4-1301c3c2238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F99AC"/>
    <a:srgbClr val="FF2952"/>
    <a:srgbClr val="001E96"/>
    <a:srgbClr val="0028A0"/>
    <a:srgbClr val="0000A8"/>
    <a:srgbClr val="0000CC"/>
    <a:srgbClr val="F8F8F8"/>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96224" autoAdjust="0"/>
  </p:normalViewPr>
  <p:slideViewPr>
    <p:cSldViewPr snapToGrid="0">
      <p:cViewPr varScale="1">
        <p:scale>
          <a:sx n="87" d="100"/>
          <a:sy n="87" d="100"/>
        </p:scale>
        <p:origin x="714"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6" d="100"/>
          <a:sy n="66" d="100"/>
        </p:scale>
        <p:origin x="0" y="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ercot.com\departments\IMM\wzhang\market%20events\20230620.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wzhang2\Downloads\net_load_error_as_meth_analysis_pct.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wzhang2\Downloads\net_load_error_as_meth_analysis_pct_ma_ecr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ercot.com\sasshare\sasdata02\immprod\projects\wzhang\agg%20offer%20curve\summary%20of%20result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oleObject" Target="file:///\\ercot.com\sasshare\sasdata02\immprod\projects\wzhang\2023%20a-s%20methodology%20analysis\char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rcot.com\sasshare\sasdata02\immprod\projects\wzhang\2023%20a-s%20methodology%20analysis\char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rcot.com\sasshare\sasdata02\immprod\projects\wzhang\2023%20a-s%20methodology%20analysis\char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ercot.com\sasshare\sasdata02\immprod\projects\wzhang\2023%20a-s%20methodology%20analysis\char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ercot.com\sasshare\sasdata02\immprod\projects\wzhang\2023%20a-s%20methodology%20analysis\char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ercot.com\sasshare\sasdata02\immprod\projects\wzhang\2023%20a-s%20methodology%20analysis\chart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ercot.com\sasshare\sasdata02\immprod\projects\wzhang\2023%20a-s%20methodology%20analysis\chart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14709254940243"/>
          <c:y val="1.8252376872911404E-2"/>
          <c:w val="0.78822620326287951"/>
          <c:h val="0.82163379882027421"/>
        </c:manualLayout>
      </c:layout>
      <c:scatterChart>
        <c:scatterStyle val="lineMarker"/>
        <c:varyColors val="0"/>
        <c:ser>
          <c:idx val="0"/>
          <c:order val="0"/>
          <c:tx>
            <c:strRef>
              <c:f>Sheet1!$B$1</c:f>
              <c:strCache>
                <c:ptCount val="1"/>
                <c:pt idx="0">
                  <c:v>System Lambda</c:v>
                </c:pt>
              </c:strCache>
            </c:strRef>
          </c:tx>
          <c:spPr>
            <a:ln w="19050" cap="rnd">
              <a:solidFill>
                <a:schemeClr val="accent1"/>
              </a:solidFill>
              <a:round/>
            </a:ln>
            <a:effectLst/>
          </c:spPr>
          <c:marker>
            <c:symbol val="none"/>
          </c:marker>
          <c:xVal>
            <c:numRef>
              <c:f>Sheet1!$A$2:$A$396</c:f>
              <c:numCache>
                <c:formatCode>m/d/yyyy\ h:mm</c:formatCode>
                <c:ptCount val="395"/>
                <c:pt idx="0">
                  <c:v>45097.0002662037</c:v>
                </c:pt>
                <c:pt idx="1">
                  <c:v>45097.003668981481</c:v>
                </c:pt>
                <c:pt idx="2">
                  <c:v>45097.007118055553</c:v>
                </c:pt>
                <c:pt idx="3">
                  <c:v>45097.010601851849</c:v>
                </c:pt>
                <c:pt idx="4">
                  <c:v>45097.014062499999</c:v>
                </c:pt>
                <c:pt idx="5">
                  <c:v>45097.017534722225</c:v>
                </c:pt>
                <c:pt idx="6">
                  <c:v>45097.020995370367</c:v>
                </c:pt>
                <c:pt idx="7">
                  <c:v>45097.024467592593</c:v>
                </c:pt>
                <c:pt idx="8">
                  <c:v>45097.027962962966</c:v>
                </c:pt>
                <c:pt idx="9">
                  <c:v>45097.031412037039</c:v>
                </c:pt>
                <c:pt idx="10">
                  <c:v>45097.034895833334</c:v>
                </c:pt>
                <c:pt idx="11">
                  <c:v>45097.038356481484</c:v>
                </c:pt>
                <c:pt idx="12">
                  <c:v>45097.041898148149</c:v>
                </c:pt>
                <c:pt idx="13">
                  <c:v>45097.045300925929</c:v>
                </c:pt>
                <c:pt idx="14">
                  <c:v>45097.048773148148</c:v>
                </c:pt>
                <c:pt idx="15">
                  <c:v>45097.052268518521</c:v>
                </c:pt>
                <c:pt idx="16">
                  <c:v>45097.05574074074</c:v>
                </c:pt>
                <c:pt idx="17">
                  <c:v>45097.059201388889</c:v>
                </c:pt>
                <c:pt idx="18">
                  <c:v>45097.062685185185</c:v>
                </c:pt>
                <c:pt idx="19">
                  <c:v>45097.066122685188</c:v>
                </c:pt>
                <c:pt idx="20">
                  <c:v>45097.069606481484</c:v>
                </c:pt>
                <c:pt idx="21">
                  <c:v>45097.07309027778</c:v>
                </c:pt>
                <c:pt idx="22">
                  <c:v>45097.076562499999</c:v>
                </c:pt>
                <c:pt idx="23">
                  <c:v>45097.080034722225</c:v>
                </c:pt>
                <c:pt idx="24">
                  <c:v>45097.083611111113</c:v>
                </c:pt>
                <c:pt idx="25">
                  <c:v>45097.08697916667</c:v>
                </c:pt>
                <c:pt idx="26">
                  <c:v>45097.090462962966</c:v>
                </c:pt>
                <c:pt idx="27">
                  <c:v>45097.093935185185</c:v>
                </c:pt>
                <c:pt idx="28">
                  <c:v>45097.097372685188</c:v>
                </c:pt>
                <c:pt idx="29">
                  <c:v>45097.100844907407</c:v>
                </c:pt>
                <c:pt idx="30">
                  <c:v>45097.104328703703</c:v>
                </c:pt>
                <c:pt idx="31">
                  <c:v>45097.107789351852</c:v>
                </c:pt>
                <c:pt idx="32">
                  <c:v>45097.111284722225</c:v>
                </c:pt>
                <c:pt idx="33">
                  <c:v>45097.114745370367</c:v>
                </c:pt>
                <c:pt idx="34">
                  <c:v>45097.118217592593</c:v>
                </c:pt>
                <c:pt idx="35">
                  <c:v>45097.121689814812</c:v>
                </c:pt>
                <c:pt idx="36">
                  <c:v>45097.125254629631</c:v>
                </c:pt>
                <c:pt idx="37">
                  <c:v>45097.128634259258</c:v>
                </c:pt>
                <c:pt idx="38">
                  <c:v>45097.132094907407</c:v>
                </c:pt>
                <c:pt idx="39">
                  <c:v>45097.135567129626</c:v>
                </c:pt>
                <c:pt idx="40">
                  <c:v>45097.139050925929</c:v>
                </c:pt>
                <c:pt idx="41">
                  <c:v>45097.142523148148</c:v>
                </c:pt>
                <c:pt idx="42">
                  <c:v>45097.145983796298</c:v>
                </c:pt>
                <c:pt idx="43">
                  <c:v>45097.149456018517</c:v>
                </c:pt>
                <c:pt idx="44">
                  <c:v>45097.152951388889</c:v>
                </c:pt>
                <c:pt idx="45">
                  <c:v>45097.156423611108</c:v>
                </c:pt>
                <c:pt idx="46">
                  <c:v>45097.159895833334</c:v>
                </c:pt>
                <c:pt idx="47">
                  <c:v>45097.163356481484</c:v>
                </c:pt>
                <c:pt idx="48">
                  <c:v>45097.166909722226</c:v>
                </c:pt>
                <c:pt idx="49">
                  <c:v>45097.170312499999</c:v>
                </c:pt>
                <c:pt idx="50">
                  <c:v>45097.173784722225</c:v>
                </c:pt>
                <c:pt idx="51">
                  <c:v>45097.177245370367</c:v>
                </c:pt>
                <c:pt idx="52">
                  <c:v>45097.180717592593</c:v>
                </c:pt>
                <c:pt idx="53">
                  <c:v>45097.184189814812</c:v>
                </c:pt>
                <c:pt idx="54">
                  <c:v>45097.187662037039</c:v>
                </c:pt>
                <c:pt idx="55">
                  <c:v>45097.191134259258</c:v>
                </c:pt>
                <c:pt idx="56">
                  <c:v>45097.194606481484</c:v>
                </c:pt>
                <c:pt idx="57">
                  <c:v>45097.198078703703</c:v>
                </c:pt>
                <c:pt idx="58">
                  <c:v>45097.201539351852</c:v>
                </c:pt>
                <c:pt idx="59">
                  <c:v>45097.205011574071</c:v>
                </c:pt>
                <c:pt idx="60">
                  <c:v>45097.208553240744</c:v>
                </c:pt>
                <c:pt idx="61">
                  <c:v>45097.211956018517</c:v>
                </c:pt>
                <c:pt idx="62">
                  <c:v>45097.215428240743</c:v>
                </c:pt>
                <c:pt idx="63">
                  <c:v>45097.218900462962</c:v>
                </c:pt>
                <c:pt idx="64">
                  <c:v>45097.222372685188</c:v>
                </c:pt>
                <c:pt idx="65">
                  <c:v>45097.225844907407</c:v>
                </c:pt>
                <c:pt idx="66">
                  <c:v>45097.229328703703</c:v>
                </c:pt>
                <c:pt idx="67">
                  <c:v>45097.232789351852</c:v>
                </c:pt>
                <c:pt idx="68">
                  <c:v>45097.236261574071</c:v>
                </c:pt>
                <c:pt idx="69">
                  <c:v>45097.239733796298</c:v>
                </c:pt>
                <c:pt idx="70">
                  <c:v>45097.243217592593</c:v>
                </c:pt>
                <c:pt idx="71">
                  <c:v>45097.246701388889</c:v>
                </c:pt>
                <c:pt idx="72">
                  <c:v>45097.250208333331</c:v>
                </c:pt>
                <c:pt idx="73">
                  <c:v>45097.253634259258</c:v>
                </c:pt>
                <c:pt idx="74">
                  <c:v>45097.257094907407</c:v>
                </c:pt>
                <c:pt idx="75">
                  <c:v>45097.260567129626</c:v>
                </c:pt>
                <c:pt idx="76">
                  <c:v>45097.264039351852</c:v>
                </c:pt>
                <c:pt idx="77">
                  <c:v>45097.267511574071</c:v>
                </c:pt>
                <c:pt idx="78">
                  <c:v>45097.270983796298</c:v>
                </c:pt>
                <c:pt idx="79">
                  <c:v>45097.274456018517</c:v>
                </c:pt>
                <c:pt idx="80">
                  <c:v>45097.277928240743</c:v>
                </c:pt>
                <c:pt idx="81">
                  <c:v>45097.281400462962</c:v>
                </c:pt>
                <c:pt idx="82">
                  <c:v>45097.284884259258</c:v>
                </c:pt>
                <c:pt idx="83">
                  <c:v>45097.288356481484</c:v>
                </c:pt>
                <c:pt idx="84">
                  <c:v>45097.291909722226</c:v>
                </c:pt>
                <c:pt idx="85">
                  <c:v>45097.295300925929</c:v>
                </c:pt>
                <c:pt idx="86">
                  <c:v>45097.298761574071</c:v>
                </c:pt>
                <c:pt idx="87">
                  <c:v>45097.302233796298</c:v>
                </c:pt>
                <c:pt idx="88">
                  <c:v>45097.305717592593</c:v>
                </c:pt>
                <c:pt idx="89">
                  <c:v>45097.309178240743</c:v>
                </c:pt>
                <c:pt idx="90">
                  <c:v>45097.312696759262</c:v>
                </c:pt>
                <c:pt idx="91">
                  <c:v>45097.316145833334</c:v>
                </c:pt>
                <c:pt idx="92">
                  <c:v>45097.319618055553</c:v>
                </c:pt>
                <c:pt idx="93">
                  <c:v>45097.32309027778</c:v>
                </c:pt>
                <c:pt idx="94">
                  <c:v>45097.326539351852</c:v>
                </c:pt>
                <c:pt idx="95">
                  <c:v>45097.330034722225</c:v>
                </c:pt>
                <c:pt idx="96">
                  <c:v>45097.333553240744</c:v>
                </c:pt>
                <c:pt idx="97">
                  <c:v>45097.33697916667</c:v>
                </c:pt>
                <c:pt idx="98">
                  <c:v>45097.340428240743</c:v>
                </c:pt>
                <c:pt idx="99">
                  <c:v>45097.343888888892</c:v>
                </c:pt>
                <c:pt idx="100">
                  <c:v>45097.347384259258</c:v>
                </c:pt>
                <c:pt idx="101">
                  <c:v>45097.35083333333</c:v>
                </c:pt>
                <c:pt idx="102">
                  <c:v>45097.354317129626</c:v>
                </c:pt>
                <c:pt idx="103">
                  <c:v>45097.357789351852</c:v>
                </c:pt>
                <c:pt idx="104">
                  <c:v>45097.361250000002</c:v>
                </c:pt>
                <c:pt idx="105">
                  <c:v>45097.364733796298</c:v>
                </c:pt>
                <c:pt idx="106">
                  <c:v>45097.368194444447</c:v>
                </c:pt>
                <c:pt idx="107">
                  <c:v>45097.371678240743</c:v>
                </c:pt>
                <c:pt idx="108">
                  <c:v>45097.375208333331</c:v>
                </c:pt>
                <c:pt idx="109">
                  <c:v>45097.378611111111</c:v>
                </c:pt>
                <c:pt idx="110">
                  <c:v>45097.38208333333</c:v>
                </c:pt>
                <c:pt idx="111">
                  <c:v>45097.385555555556</c:v>
                </c:pt>
                <c:pt idx="112">
                  <c:v>45097.389050925929</c:v>
                </c:pt>
                <c:pt idx="113">
                  <c:v>45097.392523148148</c:v>
                </c:pt>
                <c:pt idx="114">
                  <c:v>45097.395995370367</c:v>
                </c:pt>
                <c:pt idx="115">
                  <c:v>45097.399444444447</c:v>
                </c:pt>
                <c:pt idx="116">
                  <c:v>45097.402916666666</c:v>
                </c:pt>
                <c:pt idx="117">
                  <c:v>45097.406412037039</c:v>
                </c:pt>
                <c:pt idx="118">
                  <c:v>45097.409872685188</c:v>
                </c:pt>
                <c:pt idx="119">
                  <c:v>45097.413356481484</c:v>
                </c:pt>
                <c:pt idx="120">
                  <c:v>45097.416898148149</c:v>
                </c:pt>
                <c:pt idx="121">
                  <c:v>45097.420324074075</c:v>
                </c:pt>
                <c:pt idx="122">
                  <c:v>45097.423761574071</c:v>
                </c:pt>
                <c:pt idx="123">
                  <c:v>45097.427222222221</c:v>
                </c:pt>
                <c:pt idx="124">
                  <c:v>45097.430717592593</c:v>
                </c:pt>
                <c:pt idx="125">
                  <c:v>45097.434166666666</c:v>
                </c:pt>
                <c:pt idx="126">
                  <c:v>45097.437673611108</c:v>
                </c:pt>
                <c:pt idx="127">
                  <c:v>45097.441134259258</c:v>
                </c:pt>
                <c:pt idx="128">
                  <c:v>45097.444594907407</c:v>
                </c:pt>
                <c:pt idx="129">
                  <c:v>45097.44809027778</c:v>
                </c:pt>
                <c:pt idx="130">
                  <c:v>45097.451562499999</c:v>
                </c:pt>
                <c:pt idx="131">
                  <c:v>45097.455034722225</c:v>
                </c:pt>
                <c:pt idx="132">
                  <c:v>45097.458541666667</c:v>
                </c:pt>
                <c:pt idx="133">
                  <c:v>45097.461967592593</c:v>
                </c:pt>
                <c:pt idx="134">
                  <c:v>45097.465439814812</c:v>
                </c:pt>
                <c:pt idx="135">
                  <c:v>45097.468912037039</c:v>
                </c:pt>
                <c:pt idx="136">
                  <c:v>45097.472372685188</c:v>
                </c:pt>
                <c:pt idx="137">
                  <c:v>45097.475856481484</c:v>
                </c:pt>
                <c:pt idx="138">
                  <c:v>45097.47934027778</c:v>
                </c:pt>
                <c:pt idx="139">
                  <c:v>45097.482789351852</c:v>
                </c:pt>
                <c:pt idx="140">
                  <c:v>45097.486273148148</c:v>
                </c:pt>
                <c:pt idx="141">
                  <c:v>45097.489756944444</c:v>
                </c:pt>
                <c:pt idx="142">
                  <c:v>45097.493217592593</c:v>
                </c:pt>
                <c:pt idx="143">
                  <c:v>45097.496701388889</c:v>
                </c:pt>
                <c:pt idx="144">
                  <c:v>45097.500208333331</c:v>
                </c:pt>
                <c:pt idx="145">
                  <c:v>45097.503634259258</c:v>
                </c:pt>
                <c:pt idx="146">
                  <c:v>45097.507106481484</c:v>
                </c:pt>
                <c:pt idx="147">
                  <c:v>45097.51059027778</c:v>
                </c:pt>
                <c:pt idx="148">
                  <c:v>45097.514062499999</c:v>
                </c:pt>
                <c:pt idx="149">
                  <c:v>45097.517546296294</c:v>
                </c:pt>
                <c:pt idx="150">
                  <c:v>45097.521018518521</c:v>
                </c:pt>
                <c:pt idx="151">
                  <c:v>45097.524467592593</c:v>
                </c:pt>
                <c:pt idx="152">
                  <c:v>45097.527951388889</c:v>
                </c:pt>
                <c:pt idx="153">
                  <c:v>45097.531423611108</c:v>
                </c:pt>
                <c:pt idx="154">
                  <c:v>45097.534895833334</c:v>
                </c:pt>
                <c:pt idx="155">
                  <c:v>45097.538368055553</c:v>
                </c:pt>
                <c:pt idx="156">
                  <c:v>45097.541909722226</c:v>
                </c:pt>
                <c:pt idx="157">
                  <c:v>45097.545312499999</c:v>
                </c:pt>
                <c:pt idx="158">
                  <c:v>45097.548773148148</c:v>
                </c:pt>
                <c:pt idx="159">
                  <c:v>45097.552245370367</c:v>
                </c:pt>
                <c:pt idx="160">
                  <c:v>45097.55572916667</c:v>
                </c:pt>
                <c:pt idx="161">
                  <c:v>45097.559212962966</c:v>
                </c:pt>
                <c:pt idx="162">
                  <c:v>45097.562685185185</c:v>
                </c:pt>
                <c:pt idx="163">
                  <c:v>45097.566122685188</c:v>
                </c:pt>
                <c:pt idx="164">
                  <c:v>45097.569606481484</c:v>
                </c:pt>
                <c:pt idx="165">
                  <c:v>45097.573078703703</c:v>
                </c:pt>
                <c:pt idx="166">
                  <c:v>45097.576585648145</c:v>
                </c:pt>
                <c:pt idx="167">
                  <c:v>45097.580046296294</c:v>
                </c:pt>
                <c:pt idx="168">
                  <c:v>45097.583611111113</c:v>
                </c:pt>
                <c:pt idx="169">
                  <c:v>45097.58699074074</c:v>
                </c:pt>
                <c:pt idx="170">
                  <c:v>45097.590439814812</c:v>
                </c:pt>
                <c:pt idx="171">
                  <c:v>45097.593912037039</c:v>
                </c:pt>
                <c:pt idx="172">
                  <c:v>45097.597395833334</c:v>
                </c:pt>
                <c:pt idx="173">
                  <c:v>45097.600868055553</c:v>
                </c:pt>
                <c:pt idx="174">
                  <c:v>45097.60434027778</c:v>
                </c:pt>
                <c:pt idx="175">
                  <c:v>45097.607812499999</c:v>
                </c:pt>
                <c:pt idx="176">
                  <c:v>45097.611273148148</c:v>
                </c:pt>
                <c:pt idx="177">
                  <c:v>45097.614756944444</c:v>
                </c:pt>
                <c:pt idx="178">
                  <c:v>45097.618252314816</c:v>
                </c:pt>
                <c:pt idx="179">
                  <c:v>45097.621712962966</c:v>
                </c:pt>
                <c:pt idx="180">
                  <c:v>45097.625289351854</c:v>
                </c:pt>
                <c:pt idx="181">
                  <c:v>45097.628657407404</c:v>
                </c:pt>
                <c:pt idx="182">
                  <c:v>45097.632118055553</c:v>
                </c:pt>
                <c:pt idx="183">
                  <c:v>45097.63559027778</c:v>
                </c:pt>
                <c:pt idx="184">
                  <c:v>45097.639062499999</c:v>
                </c:pt>
                <c:pt idx="185">
                  <c:v>45097.642534722225</c:v>
                </c:pt>
                <c:pt idx="186">
                  <c:v>45097.646018518521</c:v>
                </c:pt>
                <c:pt idx="187">
                  <c:v>45097.64947916667</c:v>
                </c:pt>
                <c:pt idx="188">
                  <c:v>45097.652974537035</c:v>
                </c:pt>
                <c:pt idx="189">
                  <c:v>45097.656423611108</c:v>
                </c:pt>
                <c:pt idx="190">
                  <c:v>45097.659907407404</c:v>
                </c:pt>
                <c:pt idx="191">
                  <c:v>45097.663391203707</c:v>
                </c:pt>
                <c:pt idx="192">
                  <c:v>45097.666956018518</c:v>
                </c:pt>
                <c:pt idx="193">
                  <c:v>45097.670347222222</c:v>
                </c:pt>
                <c:pt idx="194">
                  <c:v>45097.673842592594</c:v>
                </c:pt>
                <c:pt idx="195">
                  <c:v>45097.677256944444</c:v>
                </c:pt>
                <c:pt idx="196">
                  <c:v>45097.68072916667</c:v>
                </c:pt>
                <c:pt idx="197">
                  <c:v>45097.682673611111</c:v>
                </c:pt>
                <c:pt idx="198">
                  <c:v>45097.684189814812</c:v>
                </c:pt>
                <c:pt idx="199">
                  <c:v>45097.687696759262</c:v>
                </c:pt>
                <c:pt idx="200">
                  <c:v>45097.691157407404</c:v>
                </c:pt>
                <c:pt idx="201">
                  <c:v>45097.694618055553</c:v>
                </c:pt>
                <c:pt idx="202">
                  <c:v>45097.698078703703</c:v>
                </c:pt>
                <c:pt idx="203">
                  <c:v>45097.701585648145</c:v>
                </c:pt>
                <c:pt idx="204">
                  <c:v>45097.705057870371</c:v>
                </c:pt>
                <c:pt idx="205">
                  <c:v>45097.708599537036</c:v>
                </c:pt>
                <c:pt idx="206">
                  <c:v>45097.712025462963</c:v>
                </c:pt>
                <c:pt idx="207">
                  <c:v>45097.715451388889</c:v>
                </c:pt>
                <c:pt idx="208">
                  <c:v>45097.718935185185</c:v>
                </c:pt>
                <c:pt idx="209">
                  <c:v>45097.722407407404</c:v>
                </c:pt>
                <c:pt idx="210">
                  <c:v>45097.72587962963</c:v>
                </c:pt>
                <c:pt idx="211">
                  <c:v>45097.729375000003</c:v>
                </c:pt>
                <c:pt idx="212">
                  <c:v>45097.732835648145</c:v>
                </c:pt>
                <c:pt idx="213">
                  <c:v>45097.736296296294</c:v>
                </c:pt>
                <c:pt idx="214">
                  <c:v>45097.739756944444</c:v>
                </c:pt>
                <c:pt idx="215">
                  <c:v>45097.74324074074</c:v>
                </c:pt>
                <c:pt idx="216">
                  <c:v>45097.746724537035</c:v>
                </c:pt>
                <c:pt idx="217">
                  <c:v>45097.7503125</c:v>
                </c:pt>
                <c:pt idx="218">
                  <c:v>45097.753668981481</c:v>
                </c:pt>
                <c:pt idx="219">
                  <c:v>45097.757164351853</c:v>
                </c:pt>
                <c:pt idx="220">
                  <c:v>45097.760625000003</c:v>
                </c:pt>
                <c:pt idx="221">
                  <c:v>45097.764085648145</c:v>
                </c:pt>
                <c:pt idx="222">
                  <c:v>45097.767569444448</c:v>
                </c:pt>
                <c:pt idx="223">
                  <c:v>45097.771041666667</c:v>
                </c:pt>
                <c:pt idx="224">
                  <c:v>45097.774502314816</c:v>
                </c:pt>
                <c:pt idx="225">
                  <c:v>45097.777962962966</c:v>
                </c:pt>
                <c:pt idx="226">
                  <c:v>45097.781435185185</c:v>
                </c:pt>
                <c:pt idx="227">
                  <c:v>45097.784918981481</c:v>
                </c:pt>
                <c:pt idx="228">
                  <c:v>45097.788391203707</c:v>
                </c:pt>
                <c:pt idx="229">
                  <c:v>45097.791944444441</c:v>
                </c:pt>
                <c:pt idx="230">
                  <c:v>45097.794386574074</c:v>
                </c:pt>
                <c:pt idx="231">
                  <c:v>45097.795335648145</c:v>
                </c:pt>
                <c:pt idx="232">
                  <c:v>45097.798807870371</c:v>
                </c:pt>
                <c:pt idx="233">
                  <c:v>45097.801157407404</c:v>
                </c:pt>
                <c:pt idx="234">
                  <c:v>45097.80228009259</c:v>
                </c:pt>
                <c:pt idx="235">
                  <c:v>45097.805763888886</c:v>
                </c:pt>
                <c:pt idx="236">
                  <c:v>45097.809236111112</c:v>
                </c:pt>
                <c:pt idx="237">
                  <c:v>45097.810648148145</c:v>
                </c:pt>
                <c:pt idx="238">
                  <c:v>45097.812719907408</c:v>
                </c:pt>
                <c:pt idx="239">
                  <c:v>45097.816180555557</c:v>
                </c:pt>
                <c:pt idx="240">
                  <c:v>45097.819652777776</c:v>
                </c:pt>
                <c:pt idx="241">
                  <c:v>45097.823125000003</c:v>
                </c:pt>
                <c:pt idx="242">
                  <c:v>45097.826597222222</c:v>
                </c:pt>
                <c:pt idx="243">
                  <c:v>45097.830069444448</c:v>
                </c:pt>
                <c:pt idx="244">
                  <c:v>45097.833599537036</c:v>
                </c:pt>
                <c:pt idx="245">
                  <c:v>45097.835243055553</c:v>
                </c:pt>
                <c:pt idx="246">
                  <c:v>45097.837025462963</c:v>
                </c:pt>
                <c:pt idx="247">
                  <c:v>45097.838587962964</c:v>
                </c:pt>
                <c:pt idx="248">
                  <c:v>45097.840486111112</c:v>
                </c:pt>
                <c:pt idx="249">
                  <c:v>45097.842407407406</c:v>
                </c:pt>
                <c:pt idx="250">
                  <c:v>45097.843969907408</c:v>
                </c:pt>
                <c:pt idx="251">
                  <c:v>45097.845335648148</c:v>
                </c:pt>
                <c:pt idx="252">
                  <c:v>45097.847418981481</c:v>
                </c:pt>
                <c:pt idx="253">
                  <c:v>45097.850891203707</c:v>
                </c:pt>
                <c:pt idx="254">
                  <c:v>45097.854375000003</c:v>
                </c:pt>
                <c:pt idx="255">
                  <c:v>45097.857835648145</c:v>
                </c:pt>
                <c:pt idx="256">
                  <c:v>45097.860046296293</c:v>
                </c:pt>
                <c:pt idx="257">
                  <c:v>45097.861319444448</c:v>
                </c:pt>
                <c:pt idx="258">
                  <c:v>45097.863877314812</c:v>
                </c:pt>
                <c:pt idx="259">
                  <c:v>45097.864803240744</c:v>
                </c:pt>
                <c:pt idx="260">
                  <c:v>45097.866388888891</c:v>
                </c:pt>
                <c:pt idx="261">
                  <c:v>45097.868263888886</c:v>
                </c:pt>
                <c:pt idx="262">
                  <c:v>45097.87059027778</c:v>
                </c:pt>
                <c:pt idx="263">
                  <c:v>45097.871759259258</c:v>
                </c:pt>
                <c:pt idx="264">
                  <c:v>45097.873206018521</c:v>
                </c:pt>
                <c:pt idx="265">
                  <c:v>45097.875300925924</c:v>
                </c:pt>
                <c:pt idx="266">
                  <c:v>45097.876759259256</c:v>
                </c:pt>
                <c:pt idx="267">
                  <c:v>45097.878692129627</c:v>
                </c:pt>
                <c:pt idx="268">
                  <c:v>45097.880416666667</c:v>
                </c:pt>
                <c:pt idx="269">
                  <c:v>45097.882164351853</c:v>
                </c:pt>
                <c:pt idx="270">
                  <c:v>45097.885648148149</c:v>
                </c:pt>
                <c:pt idx="271">
                  <c:v>45097.889097222222</c:v>
                </c:pt>
                <c:pt idx="272">
                  <c:v>45097.892592592594</c:v>
                </c:pt>
                <c:pt idx="273">
                  <c:v>45097.896041666667</c:v>
                </c:pt>
                <c:pt idx="274">
                  <c:v>45097.899513888886</c:v>
                </c:pt>
                <c:pt idx="275">
                  <c:v>45097.902997685182</c:v>
                </c:pt>
                <c:pt idx="276">
                  <c:v>45097.906446759262</c:v>
                </c:pt>
                <c:pt idx="277">
                  <c:v>45097.909918981481</c:v>
                </c:pt>
                <c:pt idx="278">
                  <c:v>45097.913414351853</c:v>
                </c:pt>
                <c:pt idx="279">
                  <c:v>45097.917037037034</c:v>
                </c:pt>
                <c:pt idx="280">
                  <c:v>45097.920370370368</c:v>
                </c:pt>
                <c:pt idx="281">
                  <c:v>45097.923831018517</c:v>
                </c:pt>
                <c:pt idx="282">
                  <c:v>45097.927303240744</c:v>
                </c:pt>
                <c:pt idx="283">
                  <c:v>45097.930023148147</c:v>
                </c:pt>
                <c:pt idx="284">
                  <c:v>45097.930752314816</c:v>
                </c:pt>
                <c:pt idx="285">
                  <c:v>45097.934224537035</c:v>
                </c:pt>
                <c:pt idx="286">
                  <c:v>45097.937708333331</c:v>
                </c:pt>
                <c:pt idx="287">
                  <c:v>45097.941192129627</c:v>
                </c:pt>
                <c:pt idx="288">
                  <c:v>45097.944652777776</c:v>
                </c:pt>
                <c:pt idx="289">
                  <c:v>45097.948125000003</c:v>
                </c:pt>
                <c:pt idx="290">
                  <c:v>45097.951585648145</c:v>
                </c:pt>
                <c:pt idx="291">
                  <c:v>45097.955057870371</c:v>
                </c:pt>
                <c:pt idx="292">
                  <c:v>45097.958587962959</c:v>
                </c:pt>
                <c:pt idx="293">
                  <c:v>45097.962002314816</c:v>
                </c:pt>
                <c:pt idx="294">
                  <c:v>45097.965474537035</c:v>
                </c:pt>
                <c:pt idx="295">
                  <c:v>45097.968946759262</c:v>
                </c:pt>
                <c:pt idx="296">
                  <c:v>45097.972418981481</c:v>
                </c:pt>
                <c:pt idx="297">
                  <c:v>45097.975891203707</c:v>
                </c:pt>
                <c:pt idx="298">
                  <c:v>45097.977071759262</c:v>
                </c:pt>
                <c:pt idx="299">
                  <c:v>45097.979363425926</c:v>
                </c:pt>
                <c:pt idx="300">
                  <c:v>45097.982824074075</c:v>
                </c:pt>
                <c:pt idx="301">
                  <c:v>45097.986307870371</c:v>
                </c:pt>
                <c:pt idx="302">
                  <c:v>45097.989768518521</c:v>
                </c:pt>
                <c:pt idx="303">
                  <c:v>45097.993252314816</c:v>
                </c:pt>
                <c:pt idx="304">
                  <c:v>45097.996712962966</c:v>
                </c:pt>
              </c:numCache>
            </c:numRef>
          </c:xVal>
          <c:yVal>
            <c:numRef>
              <c:f>Sheet1!$B$2:$B$306</c:f>
              <c:numCache>
                <c:formatCode>General</c:formatCode>
                <c:ptCount val="305"/>
                <c:pt idx="0">
                  <c:v>21.175825119018601</c:v>
                </c:pt>
                <c:pt idx="1">
                  <c:v>20.838788986206101</c:v>
                </c:pt>
                <c:pt idx="2">
                  <c:v>21.315111160278299</c:v>
                </c:pt>
                <c:pt idx="3">
                  <c:v>21.7290229797363</c:v>
                </c:pt>
                <c:pt idx="4">
                  <c:v>21.798954010009801</c:v>
                </c:pt>
                <c:pt idx="5">
                  <c:v>21.595342636108398</c:v>
                </c:pt>
                <c:pt idx="6">
                  <c:v>21.559616088867202</c:v>
                </c:pt>
                <c:pt idx="7">
                  <c:v>21.5449409484863</c:v>
                </c:pt>
                <c:pt idx="8">
                  <c:v>21.200035095214801</c:v>
                </c:pt>
                <c:pt idx="9">
                  <c:v>21.042434692382798</c:v>
                </c:pt>
                <c:pt idx="10">
                  <c:v>20.347690582275401</c:v>
                </c:pt>
                <c:pt idx="11">
                  <c:v>19.821050643920898</c:v>
                </c:pt>
                <c:pt idx="12">
                  <c:v>19.4910068511963</c:v>
                </c:pt>
                <c:pt idx="13">
                  <c:v>19.704319000244102</c:v>
                </c:pt>
                <c:pt idx="14">
                  <c:v>20.228258132934599</c:v>
                </c:pt>
                <c:pt idx="15">
                  <c:v>20.204696655273398</c:v>
                </c:pt>
                <c:pt idx="16">
                  <c:v>20.035598754882798</c:v>
                </c:pt>
                <c:pt idx="17">
                  <c:v>20.0337104797363</c:v>
                </c:pt>
                <c:pt idx="18">
                  <c:v>20.077571868896499</c:v>
                </c:pt>
                <c:pt idx="19">
                  <c:v>20.100893020629901</c:v>
                </c:pt>
                <c:pt idx="20">
                  <c:v>20.122674942016602</c:v>
                </c:pt>
                <c:pt idx="21">
                  <c:v>20.054405212402301</c:v>
                </c:pt>
                <c:pt idx="22">
                  <c:v>19.7031345367432</c:v>
                </c:pt>
                <c:pt idx="23">
                  <c:v>19.0820636749268</c:v>
                </c:pt>
                <c:pt idx="24">
                  <c:v>19.437297821044901</c:v>
                </c:pt>
                <c:pt idx="25">
                  <c:v>19.606256484985401</c:v>
                </c:pt>
                <c:pt idx="26">
                  <c:v>19.463090896606399</c:v>
                </c:pt>
                <c:pt idx="27">
                  <c:v>19.0909023284912</c:v>
                </c:pt>
                <c:pt idx="28">
                  <c:v>18.9700813293457</c:v>
                </c:pt>
                <c:pt idx="29">
                  <c:v>18.6164360046387</c:v>
                </c:pt>
                <c:pt idx="30">
                  <c:v>18.6618041992188</c:v>
                </c:pt>
                <c:pt idx="31">
                  <c:v>18.303432464599599</c:v>
                </c:pt>
                <c:pt idx="32">
                  <c:v>18.3610515594482</c:v>
                </c:pt>
                <c:pt idx="33">
                  <c:v>18.3150939941406</c:v>
                </c:pt>
                <c:pt idx="34">
                  <c:v>17.895061492919901</c:v>
                </c:pt>
                <c:pt idx="35">
                  <c:v>17.383960723876999</c:v>
                </c:pt>
                <c:pt idx="36">
                  <c:v>17.9388313293457</c:v>
                </c:pt>
                <c:pt idx="37">
                  <c:v>18.1209506988525</c:v>
                </c:pt>
                <c:pt idx="38">
                  <c:v>17.942033767700199</c:v>
                </c:pt>
                <c:pt idx="39">
                  <c:v>17.784580230712901</c:v>
                </c:pt>
                <c:pt idx="40">
                  <c:v>17.457908630371101</c:v>
                </c:pt>
                <c:pt idx="41">
                  <c:v>17.53053855896</c:v>
                </c:pt>
                <c:pt idx="42">
                  <c:v>17.225606918335</c:v>
                </c:pt>
                <c:pt idx="43">
                  <c:v>17.0764045715332</c:v>
                </c:pt>
                <c:pt idx="44">
                  <c:v>17.1919555664063</c:v>
                </c:pt>
                <c:pt idx="45">
                  <c:v>17.011228561401399</c:v>
                </c:pt>
                <c:pt idx="46">
                  <c:v>16.9213771820068</c:v>
                </c:pt>
                <c:pt idx="47">
                  <c:v>16.904272079467798</c:v>
                </c:pt>
                <c:pt idx="48">
                  <c:v>17.1703186035156</c:v>
                </c:pt>
                <c:pt idx="49">
                  <c:v>17.264406204223601</c:v>
                </c:pt>
                <c:pt idx="50">
                  <c:v>17.208398818969702</c:v>
                </c:pt>
                <c:pt idx="51">
                  <c:v>17.174375534057599</c:v>
                </c:pt>
                <c:pt idx="52">
                  <c:v>17.043443679809599</c:v>
                </c:pt>
                <c:pt idx="53">
                  <c:v>16.917942047119102</c:v>
                </c:pt>
                <c:pt idx="54">
                  <c:v>16.988622665405298</c:v>
                </c:pt>
                <c:pt idx="55">
                  <c:v>17.073163986206101</c:v>
                </c:pt>
                <c:pt idx="56">
                  <c:v>16.991205215454102</c:v>
                </c:pt>
                <c:pt idx="57">
                  <c:v>17.241367340087901</c:v>
                </c:pt>
                <c:pt idx="58">
                  <c:v>17.2545375823975</c:v>
                </c:pt>
                <c:pt idx="59">
                  <c:v>17.148056030273398</c:v>
                </c:pt>
                <c:pt idx="60">
                  <c:v>17.281435012817401</c:v>
                </c:pt>
                <c:pt idx="61">
                  <c:v>17.927587509155298</c:v>
                </c:pt>
                <c:pt idx="62">
                  <c:v>18.507959365844702</c:v>
                </c:pt>
                <c:pt idx="63">
                  <c:v>18.686059951782202</c:v>
                </c:pt>
                <c:pt idx="64">
                  <c:v>18.515556335449201</c:v>
                </c:pt>
                <c:pt idx="65">
                  <c:v>18.456325531005898</c:v>
                </c:pt>
                <c:pt idx="66">
                  <c:v>18.5112705230713</c:v>
                </c:pt>
                <c:pt idx="67">
                  <c:v>18.838779449462901</c:v>
                </c:pt>
                <c:pt idx="68">
                  <c:v>20.050409317016602</c:v>
                </c:pt>
                <c:pt idx="69">
                  <c:v>19.683366775512699</c:v>
                </c:pt>
                <c:pt idx="70">
                  <c:v>19.674009323120099</c:v>
                </c:pt>
                <c:pt idx="71">
                  <c:v>19.788639068603501</c:v>
                </c:pt>
                <c:pt idx="72">
                  <c:v>19.753334045410199</c:v>
                </c:pt>
                <c:pt idx="73">
                  <c:v>20.216194152831999</c:v>
                </c:pt>
                <c:pt idx="74">
                  <c:v>20.043607711791999</c:v>
                </c:pt>
                <c:pt idx="75">
                  <c:v>20.0598545074463</c:v>
                </c:pt>
                <c:pt idx="76">
                  <c:v>20.1049098968506</c:v>
                </c:pt>
                <c:pt idx="77">
                  <c:v>19.960411071777301</c:v>
                </c:pt>
                <c:pt idx="78">
                  <c:v>19.841976165771499</c:v>
                </c:pt>
                <c:pt idx="79">
                  <c:v>19.768892288208001</c:v>
                </c:pt>
                <c:pt idx="80">
                  <c:v>19.545372009277301</c:v>
                </c:pt>
                <c:pt idx="81">
                  <c:v>19.486701965331999</c:v>
                </c:pt>
                <c:pt idx="82">
                  <c:v>19.660081863403299</c:v>
                </c:pt>
                <c:pt idx="83">
                  <c:v>20.087776184081999</c:v>
                </c:pt>
                <c:pt idx="84">
                  <c:v>20.171955108642599</c:v>
                </c:pt>
                <c:pt idx="85">
                  <c:v>20.1838493347168</c:v>
                </c:pt>
                <c:pt idx="86">
                  <c:v>20.22678565979</c:v>
                </c:pt>
                <c:pt idx="87">
                  <c:v>20.234050750732401</c:v>
                </c:pt>
                <c:pt idx="88">
                  <c:v>20.236808776855501</c:v>
                </c:pt>
                <c:pt idx="89">
                  <c:v>20.226539611816399</c:v>
                </c:pt>
                <c:pt idx="90">
                  <c:v>20.175313949585</c:v>
                </c:pt>
                <c:pt idx="91">
                  <c:v>20.143608093261701</c:v>
                </c:pt>
                <c:pt idx="92">
                  <c:v>20.094629287719702</c:v>
                </c:pt>
                <c:pt idx="93">
                  <c:v>20.241289138793899</c:v>
                </c:pt>
                <c:pt idx="94">
                  <c:v>20.128955841064499</c:v>
                </c:pt>
                <c:pt idx="95">
                  <c:v>19.9640102386475</c:v>
                </c:pt>
                <c:pt idx="96">
                  <c:v>19.999340057373001</c:v>
                </c:pt>
                <c:pt idx="97">
                  <c:v>20.115730285644499</c:v>
                </c:pt>
                <c:pt idx="98">
                  <c:v>21.782569885253899</c:v>
                </c:pt>
                <c:pt idx="99">
                  <c:v>21.877656936645501</c:v>
                </c:pt>
                <c:pt idx="100">
                  <c:v>21.417079925537099</c:v>
                </c:pt>
                <c:pt idx="101">
                  <c:v>20.721450805664102</c:v>
                </c:pt>
                <c:pt idx="102">
                  <c:v>21.167724609375</c:v>
                </c:pt>
                <c:pt idx="103">
                  <c:v>20.8245849609375</c:v>
                </c:pt>
                <c:pt idx="104">
                  <c:v>20.319580078125</c:v>
                </c:pt>
                <c:pt idx="105">
                  <c:v>20.382492065429702</c:v>
                </c:pt>
                <c:pt idx="106">
                  <c:v>21.034259796142599</c:v>
                </c:pt>
                <c:pt idx="107">
                  <c:v>21.124088287353501</c:v>
                </c:pt>
                <c:pt idx="108">
                  <c:v>21.808198928833001</c:v>
                </c:pt>
                <c:pt idx="109">
                  <c:v>21.486253738403299</c:v>
                </c:pt>
                <c:pt idx="110">
                  <c:v>21.192359924316399</c:v>
                </c:pt>
                <c:pt idx="111">
                  <c:v>21.245267868041999</c:v>
                </c:pt>
                <c:pt idx="112">
                  <c:v>21.103328704833999</c:v>
                </c:pt>
                <c:pt idx="113">
                  <c:v>21.7124938964844</c:v>
                </c:pt>
                <c:pt idx="114">
                  <c:v>22.548734664916999</c:v>
                </c:pt>
                <c:pt idx="115">
                  <c:v>21.9378566741943</c:v>
                </c:pt>
                <c:pt idx="116">
                  <c:v>21.904460906982401</c:v>
                </c:pt>
                <c:pt idx="117">
                  <c:v>21.987846374511701</c:v>
                </c:pt>
                <c:pt idx="118">
                  <c:v>21.442625045776399</c:v>
                </c:pt>
                <c:pt idx="119">
                  <c:v>21.352439880371101</c:v>
                </c:pt>
                <c:pt idx="120">
                  <c:v>22.144336700439499</c:v>
                </c:pt>
                <c:pt idx="121">
                  <c:v>22.5542297363281</c:v>
                </c:pt>
                <c:pt idx="122">
                  <c:v>22.5549201965332</c:v>
                </c:pt>
                <c:pt idx="123">
                  <c:v>22.3307189941406</c:v>
                </c:pt>
                <c:pt idx="124">
                  <c:v>22.376754760742202</c:v>
                </c:pt>
                <c:pt idx="125">
                  <c:v>22.443944931030298</c:v>
                </c:pt>
                <c:pt idx="126">
                  <c:v>22.399122238159201</c:v>
                </c:pt>
                <c:pt idx="127">
                  <c:v>22.4432678222656</c:v>
                </c:pt>
                <c:pt idx="128">
                  <c:v>22.4368782043457</c:v>
                </c:pt>
                <c:pt idx="129">
                  <c:v>22.400447845458999</c:v>
                </c:pt>
                <c:pt idx="130">
                  <c:v>22.4359951019287</c:v>
                </c:pt>
                <c:pt idx="131">
                  <c:v>22.784788131713899</c:v>
                </c:pt>
                <c:pt idx="132">
                  <c:v>22.315830230712901</c:v>
                </c:pt>
                <c:pt idx="133">
                  <c:v>22.003860473632798</c:v>
                </c:pt>
                <c:pt idx="134">
                  <c:v>21.476997375488299</c:v>
                </c:pt>
                <c:pt idx="135">
                  <c:v>20.546815872192401</c:v>
                </c:pt>
                <c:pt idx="136">
                  <c:v>21.376407623291001</c:v>
                </c:pt>
                <c:pt idx="137">
                  <c:v>23.857934951782202</c:v>
                </c:pt>
                <c:pt idx="138">
                  <c:v>24.2325630187988</c:v>
                </c:pt>
                <c:pt idx="139">
                  <c:v>23.6224269866943</c:v>
                </c:pt>
                <c:pt idx="140">
                  <c:v>23.275976181030298</c:v>
                </c:pt>
                <c:pt idx="141">
                  <c:v>23.040441513061499</c:v>
                </c:pt>
                <c:pt idx="142">
                  <c:v>23.537826538085898</c:v>
                </c:pt>
                <c:pt idx="143">
                  <c:v>26.273868560791001</c:v>
                </c:pt>
                <c:pt idx="144">
                  <c:v>49.502780914306598</c:v>
                </c:pt>
                <c:pt idx="145">
                  <c:v>26.360767364501999</c:v>
                </c:pt>
                <c:pt idx="146">
                  <c:v>25.815547943115199</c:v>
                </c:pt>
                <c:pt idx="147">
                  <c:v>25.465297698974599</c:v>
                </c:pt>
                <c:pt idx="148">
                  <c:v>26.168596267700199</c:v>
                </c:pt>
                <c:pt idx="149">
                  <c:v>33.318138122558601</c:v>
                </c:pt>
                <c:pt idx="150">
                  <c:v>33.355575561523402</c:v>
                </c:pt>
                <c:pt idx="151">
                  <c:v>37.696098327636697</c:v>
                </c:pt>
                <c:pt idx="152">
                  <c:v>54.813575744628899</c:v>
                </c:pt>
                <c:pt idx="153">
                  <c:v>52.692173004150398</c:v>
                </c:pt>
                <c:pt idx="154">
                  <c:v>34.903110504150398</c:v>
                </c:pt>
                <c:pt idx="155">
                  <c:v>29.4954719543457</c:v>
                </c:pt>
                <c:pt idx="156">
                  <c:v>79.863258361816406</c:v>
                </c:pt>
                <c:pt idx="157">
                  <c:v>39.767040252685497</c:v>
                </c:pt>
                <c:pt idx="158">
                  <c:v>75.8436279296875</c:v>
                </c:pt>
                <c:pt idx="159">
                  <c:v>80.293075561523395</c:v>
                </c:pt>
                <c:pt idx="160">
                  <c:v>82.161437988281307</c:v>
                </c:pt>
                <c:pt idx="161">
                  <c:v>84.0283203125</c:v>
                </c:pt>
                <c:pt idx="162">
                  <c:v>84.207992553710895</c:v>
                </c:pt>
                <c:pt idx="163">
                  <c:v>84.192359924316406</c:v>
                </c:pt>
                <c:pt idx="164">
                  <c:v>85.045448303222699</c:v>
                </c:pt>
                <c:pt idx="165">
                  <c:v>88.384483337402301</c:v>
                </c:pt>
                <c:pt idx="166">
                  <c:v>85.487564086914105</c:v>
                </c:pt>
                <c:pt idx="167">
                  <c:v>105.42416381835901</c:v>
                </c:pt>
                <c:pt idx="168">
                  <c:v>962.27545166015602</c:v>
                </c:pt>
                <c:pt idx="169">
                  <c:v>86.883773803710895</c:v>
                </c:pt>
                <c:pt idx="170">
                  <c:v>86.921760559082003</c:v>
                </c:pt>
                <c:pt idx="171">
                  <c:v>85.459709167480497</c:v>
                </c:pt>
                <c:pt idx="172">
                  <c:v>86.082359313964801</c:v>
                </c:pt>
                <c:pt idx="173">
                  <c:v>88.937789916992202</c:v>
                </c:pt>
                <c:pt idx="174">
                  <c:v>90.679893493652301</c:v>
                </c:pt>
                <c:pt idx="175">
                  <c:v>155.906005859375</c:v>
                </c:pt>
                <c:pt idx="176">
                  <c:v>637.099609375</c:v>
                </c:pt>
                <c:pt idx="177">
                  <c:v>975.560302734375</c:v>
                </c:pt>
                <c:pt idx="178">
                  <c:v>970.96514892578102</c:v>
                </c:pt>
                <c:pt idx="179">
                  <c:v>640.91546630859398</c:v>
                </c:pt>
                <c:pt idx="180">
                  <c:v>87.557899475097699</c:v>
                </c:pt>
                <c:pt idx="181">
                  <c:v>327.58734130859398</c:v>
                </c:pt>
                <c:pt idx="182">
                  <c:v>640.12310791015602</c:v>
                </c:pt>
                <c:pt idx="183">
                  <c:v>980.26434326171898</c:v>
                </c:pt>
                <c:pt idx="184">
                  <c:v>1106.6357421875</c:v>
                </c:pt>
                <c:pt idx="185">
                  <c:v>1106.77075195313</c:v>
                </c:pt>
                <c:pt idx="186">
                  <c:v>640.483154296875</c:v>
                </c:pt>
                <c:pt idx="187">
                  <c:v>973.37316894531205</c:v>
                </c:pt>
                <c:pt idx="188">
                  <c:v>4500</c:v>
                </c:pt>
                <c:pt idx="189">
                  <c:v>3517.04418945313</c:v>
                </c:pt>
                <c:pt idx="190">
                  <c:v>4650.81103515625</c:v>
                </c:pt>
                <c:pt idx="191">
                  <c:v>3165.62744140625</c:v>
                </c:pt>
                <c:pt idx="192">
                  <c:v>1499.05700683594</c:v>
                </c:pt>
                <c:pt idx="193">
                  <c:v>1698.44226074219</c:v>
                </c:pt>
                <c:pt idx="194">
                  <c:v>3632.33178710937</c:v>
                </c:pt>
                <c:pt idx="195">
                  <c:v>3744.31372070312</c:v>
                </c:pt>
                <c:pt idx="196">
                  <c:v>5001</c:v>
                </c:pt>
                <c:pt idx="197">
                  <c:v>5001</c:v>
                </c:pt>
                <c:pt idx="198">
                  <c:v>4772.9609375</c:v>
                </c:pt>
                <c:pt idx="199">
                  <c:v>5001</c:v>
                </c:pt>
                <c:pt idx="200">
                  <c:v>4992.478515625</c:v>
                </c:pt>
                <c:pt idx="201">
                  <c:v>4500.00048828125</c:v>
                </c:pt>
                <c:pt idx="202">
                  <c:v>4500.0009765625</c:v>
                </c:pt>
                <c:pt idx="203">
                  <c:v>4986.525390625</c:v>
                </c:pt>
                <c:pt idx="204">
                  <c:v>4987.59033203125</c:v>
                </c:pt>
                <c:pt idx="205">
                  <c:v>4993.80029296875</c:v>
                </c:pt>
                <c:pt idx="206">
                  <c:v>4500</c:v>
                </c:pt>
                <c:pt idx="207">
                  <c:v>4167.57421875</c:v>
                </c:pt>
                <c:pt idx="208">
                  <c:v>4614.3544921875</c:v>
                </c:pt>
                <c:pt idx="209">
                  <c:v>4500.0009765625</c:v>
                </c:pt>
                <c:pt idx="210">
                  <c:v>4198.4990234375</c:v>
                </c:pt>
                <c:pt idx="211">
                  <c:v>4168.5810546875</c:v>
                </c:pt>
                <c:pt idx="212">
                  <c:v>4360.712890625</c:v>
                </c:pt>
                <c:pt idx="213">
                  <c:v>4500</c:v>
                </c:pt>
                <c:pt idx="214">
                  <c:v>4971.951171875</c:v>
                </c:pt>
                <c:pt idx="215">
                  <c:v>4910.36767578125</c:v>
                </c:pt>
                <c:pt idx="216">
                  <c:v>1490.96533203125</c:v>
                </c:pt>
                <c:pt idx="217">
                  <c:v>1261.13708496094</c:v>
                </c:pt>
                <c:pt idx="218">
                  <c:v>1220.48767089844</c:v>
                </c:pt>
                <c:pt idx="219">
                  <c:v>1064.09484863281</c:v>
                </c:pt>
                <c:pt idx="220">
                  <c:v>3558.0068359375</c:v>
                </c:pt>
                <c:pt idx="221">
                  <c:v>3560.53540039062</c:v>
                </c:pt>
                <c:pt idx="222">
                  <c:v>3068.150390625</c:v>
                </c:pt>
                <c:pt idx="223">
                  <c:v>3177.79711914063</c:v>
                </c:pt>
                <c:pt idx="224">
                  <c:v>4307.80126953125</c:v>
                </c:pt>
                <c:pt idx="225">
                  <c:v>4750.5751953125</c:v>
                </c:pt>
                <c:pt idx="226">
                  <c:v>4826.28515625</c:v>
                </c:pt>
                <c:pt idx="227">
                  <c:v>4500.0009765625</c:v>
                </c:pt>
                <c:pt idx="228">
                  <c:v>4785.39794921875</c:v>
                </c:pt>
                <c:pt idx="229">
                  <c:v>4815.29443359375</c:v>
                </c:pt>
                <c:pt idx="230">
                  <c:v>4800.64404296875</c:v>
                </c:pt>
                <c:pt idx="231">
                  <c:v>5001</c:v>
                </c:pt>
                <c:pt idx="232">
                  <c:v>5001</c:v>
                </c:pt>
                <c:pt idx="233">
                  <c:v>4732.21337890625</c:v>
                </c:pt>
                <c:pt idx="234">
                  <c:v>4707.5185546875</c:v>
                </c:pt>
                <c:pt idx="235">
                  <c:v>4694.65283203125</c:v>
                </c:pt>
                <c:pt idx="236">
                  <c:v>4514.7255859375</c:v>
                </c:pt>
                <c:pt idx="237">
                  <c:v>4686.65478515625</c:v>
                </c:pt>
                <c:pt idx="238">
                  <c:v>5001</c:v>
                </c:pt>
                <c:pt idx="239">
                  <c:v>4652.30615234375</c:v>
                </c:pt>
                <c:pt idx="240">
                  <c:v>4654.70458984375</c:v>
                </c:pt>
                <c:pt idx="241">
                  <c:v>4492.525390625</c:v>
                </c:pt>
                <c:pt idx="242">
                  <c:v>4653.05029296875</c:v>
                </c:pt>
                <c:pt idx="243">
                  <c:v>5001</c:v>
                </c:pt>
                <c:pt idx="244">
                  <c:v>4622.39892578125</c:v>
                </c:pt>
                <c:pt idx="245">
                  <c:v>4622.40087890625</c:v>
                </c:pt>
                <c:pt idx="246">
                  <c:v>4656.375</c:v>
                </c:pt>
                <c:pt idx="247">
                  <c:v>4656.232421875</c:v>
                </c:pt>
                <c:pt idx="248">
                  <c:v>4657.38720703125</c:v>
                </c:pt>
                <c:pt idx="249">
                  <c:v>4656.6416015625</c:v>
                </c:pt>
                <c:pt idx="250">
                  <c:v>4658.15625</c:v>
                </c:pt>
                <c:pt idx="251">
                  <c:v>5001</c:v>
                </c:pt>
                <c:pt idx="252">
                  <c:v>5001</c:v>
                </c:pt>
                <c:pt idx="253">
                  <c:v>4656.82275390625</c:v>
                </c:pt>
                <c:pt idx="254">
                  <c:v>3915.626953125</c:v>
                </c:pt>
                <c:pt idx="255">
                  <c:v>2773.07495117188</c:v>
                </c:pt>
                <c:pt idx="256">
                  <c:v>1753.36059570313</c:v>
                </c:pt>
                <c:pt idx="257">
                  <c:v>1717.04406738281</c:v>
                </c:pt>
                <c:pt idx="258">
                  <c:v>813.66326904296898</c:v>
                </c:pt>
                <c:pt idx="259">
                  <c:v>377.50222778320301</c:v>
                </c:pt>
                <c:pt idx="260">
                  <c:v>737.78967285156295</c:v>
                </c:pt>
                <c:pt idx="261">
                  <c:v>222.43304443359401</c:v>
                </c:pt>
                <c:pt idx="262">
                  <c:v>461.15545654296898</c:v>
                </c:pt>
                <c:pt idx="263">
                  <c:v>209.07199096679699</c:v>
                </c:pt>
                <c:pt idx="264">
                  <c:v>110.07593536377</c:v>
                </c:pt>
                <c:pt idx="265">
                  <c:v>74.825607299804702</c:v>
                </c:pt>
                <c:pt idx="266">
                  <c:v>68.001525878906307</c:v>
                </c:pt>
                <c:pt idx="267">
                  <c:v>68.320640563964801</c:v>
                </c:pt>
                <c:pt idx="268">
                  <c:v>68.104324340820298</c:v>
                </c:pt>
                <c:pt idx="269">
                  <c:v>67.597404479980497</c:v>
                </c:pt>
                <c:pt idx="270">
                  <c:v>62.297054290771499</c:v>
                </c:pt>
                <c:pt idx="271">
                  <c:v>49.008544921875</c:v>
                </c:pt>
                <c:pt idx="272">
                  <c:v>70.000534057617202</c:v>
                </c:pt>
                <c:pt idx="273">
                  <c:v>63.857391357421903</c:v>
                </c:pt>
                <c:pt idx="274">
                  <c:v>69.043006896972699</c:v>
                </c:pt>
                <c:pt idx="275">
                  <c:v>74.990417480468807</c:v>
                </c:pt>
                <c:pt idx="276">
                  <c:v>40.032512664794901</c:v>
                </c:pt>
                <c:pt idx="277">
                  <c:v>34.500324249267599</c:v>
                </c:pt>
                <c:pt idx="278">
                  <c:v>27.6739692687988</c:v>
                </c:pt>
                <c:pt idx="279">
                  <c:v>25.907922744751001</c:v>
                </c:pt>
                <c:pt idx="280">
                  <c:v>25.5676593780518</c:v>
                </c:pt>
                <c:pt idx="281">
                  <c:v>26.100257873535199</c:v>
                </c:pt>
                <c:pt idx="282">
                  <c:v>46.307216644287102</c:v>
                </c:pt>
                <c:pt idx="283">
                  <c:v>48.195167541503899</c:v>
                </c:pt>
                <c:pt idx="284">
                  <c:v>52.368293762207003</c:v>
                </c:pt>
                <c:pt idx="285">
                  <c:v>45.811569213867202</c:v>
                </c:pt>
                <c:pt idx="286">
                  <c:v>43.9378662109375</c:v>
                </c:pt>
                <c:pt idx="287">
                  <c:v>25.092084884643601</c:v>
                </c:pt>
                <c:pt idx="288">
                  <c:v>24.655187606811499</c:v>
                </c:pt>
                <c:pt idx="289">
                  <c:v>24.135440826416001</c:v>
                </c:pt>
                <c:pt idx="290">
                  <c:v>23.8545246124268</c:v>
                </c:pt>
                <c:pt idx="291">
                  <c:v>23.379596710205099</c:v>
                </c:pt>
                <c:pt idx="292">
                  <c:v>23.552871704101602</c:v>
                </c:pt>
                <c:pt idx="293">
                  <c:v>23.650499343872099</c:v>
                </c:pt>
                <c:pt idx="294">
                  <c:v>25.944576263427699</c:v>
                </c:pt>
                <c:pt idx="295">
                  <c:v>25.878456115722699</c:v>
                </c:pt>
                <c:pt idx="296">
                  <c:v>26.567714691162099</c:v>
                </c:pt>
                <c:pt idx="297">
                  <c:v>26.898490905761701</c:v>
                </c:pt>
                <c:pt idx="298">
                  <c:v>26.690029144287099</c:v>
                </c:pt>
                <c:pt idx="299">
                  <c:v>26.571384429931602</c:v>
                </c:pt>
                <c:pt idx="300">
                  <c:v>25.970878601074201</c:v>
                </c:pt>
                <c:pt idx="301">
                  <c:v>25.403295516967798</c:v>
                </c:pt>
                <c:pt idx="302">
                  <c:v>25.161350250244102</c:v>
                </c:pt>
                <c:pt idx="303">
                  <c:v>25.0067749023438</c:v>
                </c:pt>
                <c:pt idx="304">
                  <c:v>23.553226470947301</c:v>
                </c:pt>
              </c:numCache>
            </c:numRef>
          </c:yVal>
          <c:smooth val="0"/>
          <c:extLst>
            <c:ext xmlns:c16="http://schemas.microsoft.com/office/drawing/2014/chart" uri="{C3380CC4-5D6E-409C-BE32-E72D297353CC}">
              <c16:uniqueId val="{00000000-851D-4313-983D-DE631F56E893}"/>
            </c:ext>
          </c:extLst>
        </c:ser>
        <c:ser>
          <c:idx val="1"/>
          <c:order val="1"/>
          <c:tx>
            <c:strRef>
              <c:f>Sheet1!$C$1</c:f>
              <c:strCache>
                <c:ptCount val="1"/>
                <c:pt idx="0">
                  <c:v>ORDC Online Adder</c:v>
                </c:pt>
              </c:strCache>
            </c:strRef>
          </c:tx>
          <c:spPr>
            <a:ln w="19050" cap="rnd">
              <a:solidFill>
                <a:schemeClr val="accent2"/>
              </a:solidFill>
              <a:round/>
            </a:ln>
            <a:effectLst/>
          </c:spPr>
          <c:marker>
            <c:symbol val="none"/>
          </c:marker>
          <c:xVal>
            <c:numRef>
              <c:f>Sheet1!$A$2:$A$306</c:f>
              <c:numCache>
                <c:formatCode>m/d/yyyy\ h:mm</c:formatCode>
                <c:ptCount val="305"/>
                <c:pt idx="0">
                  <c:v>45097.0002662037</c:v>
                </c:pt>
                <c:pt idx="1">
                  <c:v>45097.003668981481</c:v>
                </c:pt>
                <c:pt idx="2">
                  <c:v>45097.007118055553</c:v>
                </c:pt>
                <c:pt idx="3">
                  <c:v>45097.010601851849</c:v>
                </c:pt>
                <c:pt idx="4">
                  <c:v>45097.014062499999</c:v>
                </c:pt>
                <c:pt idx="5">
                  <c:v>45097.017534722225</c:v>
                </c:pt>
                <c:pt idx="6">
                  <c:v>45097.020995370367</c:v>
                </c:pt>
                <c:pt idx="7">
                  <c:v>45097.024467592593</c:v>
                </c:pt>
                <c:pt idx="8">
                  <c:v>45097.027962962966</c:v>
                </c:pt>
                <c:pt idx="9">
                  <c:v>45097.031412037039</c:v>
                </c:pt>
                <c:pt idx="10">
                  <c:v>45097.034895833334</c:v>
                </c:pt>
                <c:pt idx="11">
                  <c:v>45097.038356481484</c:v>
                </c:pt>
                <c:pt idx="12">
                  <c:v>45097.041898148149</c:v>
                </c:pt>
                <c:pt idx="13">
                  <c:v>45097.045300925929</c:v>
                </c:pt>
                <c:pt idx="14">
                  <c:v>45097.048773148148</c:v>
                </c:pt>
                <c:pt idx="15">
                  <c:v>45097.052268518521</c:v>
                </c:pt>
                <c:pt idx="16">
                  <c:v>45097.05574074074</c:v>
                </c:pt>
                <c:pt idx="17">
                  <c:v>45097.059201388889</c:v>
                </c:pt>
                <c:pt idx="18">
                  <c:v>45097.062685185185</c:v>
                </c:pt>
                <c:pt idx="19">
                  <c:v>45097.066122685188</c:v>
                </c:pt>
                <c:pt idx="20">
                  <c:v>45097.069606481484</c:v>
                </c:pt>
                <c:pt idx="21">
                  <c:v>45097.07309027778</c:v>
                </c:pt>
                <c:pt idx="22">
                  <c:v>45097.076562499999</c:v>
                </c:pt>
                <c:pt idx="23">
                  <c:v>45097.080034722225</c:v>
                </c:pt>
                <c:pt idx="24">
                  <c:v>45097.083611111113</c:v>
                </c:pt>
                <c:pt idx="25">
                  <c:v>45097.08697916667</c:v>
                </c:pt>
                <c:pt idx="26">
                  <c:v>45097.090462962966</c:v>
                </c:pt>
                <c:pt idx="27">
                  <c:v>45097.093935185185</c:v>
                </c:pt>
                <c:pt idx="28">
                  <c:v>45097.097372685188</c:v>
                </c:pt>
                <c:pt idx="29">
                  <c:v>45097.100844907407</c:v>
                </c:pt>
                <c:pt idx="30">
                  <c:v>45097.104328703703</c:v>
                </c:pt>
                <c:pt idx="31">
                  <c:v>45097.107789351852</c:v>
                </c:pt>
                <c:pt idx="32">
                  <c:v>45097.111284722225</c:v>
                </c:pt>
                <c:pt idx="33">
                  <c:v>45097.114745370367</c:v>
                </c:pt>
                <c:pt idx="34">
                  <c:v>45097.118217592593</c:v>
                </c:pt>
                <c:pt idx="35">
                  <c:v>45097.121689814812</c:v>
                </c:pt>
                <c:pt idx="36">
                  <c:v>45097.125254629631</c:v>
                </c:pt>
                <c:pt idx="37">
                  <c:v>45097.128634259258</c:v>
                </c:pt>
                <c:pt idx="38">
                  <c:v>45097.132094907407</c:v>
                </c:pt>
                <c:pt idx="39">
                  <c:v>45097.135567129626</c:v>
                </c:pt>
                <c:pt idx="40">
                  <c:v>45097.139050925929</c:v>
                </c:pt>
                <c:pt idx="41">
                  <c:v>45097.142523148148</c:v>
                </c:pt>
                <c:pt idx="42">
                  <c:v>45097.145983796298</c:v>
                </c:pt>
                <c:pt idx="43">
                  <c:v>45097.149456018517</c:v>
                </c:pt>
                <c:pt idx="44">
                  <c:v>45097.152951388889</c:v>
                </c:pt>
                <c:pt idx="45">
                  <c:v>45097.156423611108</c:v>
                </c:pt>
                <c:pt idx="46">
                  <c:v>45097.159895833334</c:v>
                </c:pt>
                <c:pt idx="47">
                  <c:v>45097.163356481484</c:v>
                </c:pt>
                <c:pt idx="48">
                  <c:v>45097.166909722226</c:v>
                </c:pt>
                <c:pt idx="49">
                  <c:v>45097.170312499999</c:v>
                </c:pt>
                <c:pt idx="50">
                  <c:v>45097.173784722225</c:v>
                </c:pt>
                <c:pt idx="51">
                  <c:v>45097.177245370367</c:v>
                </c:pt>
                <c:pt idx="52">
                  <c:v>45097.180717592593</c:v>
                </c:pt>
                <c:pt idx="53">
                  <c:v>45097.184189814812</c:v>
                </c:pt>
                <c:pt idx="54">
                  <c:v>45097.187662037039</c:v>
                </c:pt>
                <c:pt idx="55">
                  <c:v>45097.191134259258</c:v>
                </c:pt>
                <c:pt idx="56">
                  <c:v>45097.194606481484</c:v>
                </c:pt>
                <c:pt idx="57">
                  <c:v>45097.198078703703</c:v>
                </c:pt>
                <c:pt idx="58">
                  <c:v>45097.201539351852</c:v>
                </c:pt>
                <c:pt idx="59">
                  <c:v>45097.205011574071</c:v>
                </c:pt>
                <c:pt idx="60">
                  <c:v>45097.208553240744</c:v>
                </c:pt>
                <c:pt idx="61">
                  <c:v>45097.211956018517</c:v>
                </c:pt>
                <c:pt idx="62">
                  <c:v>45097.215428240743</c:v>
                </c:pt>
                <c:pt idx="63">
                  <c:v>45097.218900462962</c:v>
                </c:pt>
                <c:pt idx="64">
                  <c:v>45097.222372685188</c:v>
                </c:pt>
                <c:pt idx="65">
                  <c:v>45097.225844907407</c:v>
                </c:pt>
                <c:pt idx="66">
                  <c:v>45097.229328703703</c:v>
                </c:pt>
                <c:pt idx="67">
                  <c:v>45097.232789351852</c:v>
                </c:pt>
                <c:pt idx="68">
                  <c:v>45097.236261574071</c:v>
                </c:pt>
                <c:pt idx="69">
                  <c:v>45097.239733796298</c:v>
                </c:pt>
                <c:pt idx="70">
                  <c:v>45097.243217592593</c:v>
                </c:pt>
                <c:pt idx="71">
                  <c:v>45097.246701388889</c:v>
                </c:pt>
                <c:pt idx="72">
                  <c:v>45097.250208333331</c:v>
                </c:pt>
                <c:pt idx="73">
                  <c:v>45097.253634259258</c:v>
                </c:pt>
                <c:pt idx="74">
                  <c:v>45097.257094907407</c:v>
                </c:pt>
                <c:pt idx="75">
                  <c:v>45097.260567129626</c:v>
                </c:pt>
                <c:pt idx="76">
                  <c:v>45097.264039351852</c:v>
                </c:pt>
                <c:pt idx="77">
                  <c:v>45097.267511574071</c:v>
                </c:pt>
                <c:pt idx="78">
                  <c:v>45097.270983796298</c:v>
                </c:pt>
                <c:pt idx="79">
                  <c:v>45097.274456018517</c:v>
                </c:pt>
                <c:pt idx="80">
                  <c:v>45097.277928240743</c:v>
                </c:pt>
                <c:pt idx="81">
                  <c:v>45097.281400462962</c:v>
                </c:pt>
                <c:pt idx="82">
                  <c:v>45097.284884259258</c:v>
                </c:pt>
                <c:pt idx="83">
                  <c:v>45097.288356481484</c:v>
                </c:pt>
                <c:pt idx="84">
                  <c:v>45097.291909722226</c:v>
                </c:pt>
                <c:pt idx="85">
                  <c:v>45097.295300925929</c:v>
                </c:pt>
                <c:pt idx="86">
                  <c:v>45097.298761574071</c:v>
                </c:pt>
                <c:pt idx="87">
                  <c:v>45097.302233796298</c:v>
                </c:pt>
                <c:pt idx="88">
                  <c:v>45097.305717592593</c:v>
                </c:pt>
                <c:pt idx="89">
                  <c:v>45097.309178240743</c:v>
                </c:pt>
                <c:pt idx="90">
                  <c:v>45097.312696759262</c:v>
                </c:pt>
                <c:pt idx="91">
                  <c:v>45097.316145833334</c:v>
                </c:pt>
                <c:pt idx="92">
                  <c:v>45097.319618055553</c:v>
                </c:pt>
                <c:pt idx="93">
                  <c:v>45097.32309027778</c:v>
                </c:pt>
                <c:pt idx="94">
                  <c:v>45097.326539351852</c:v>
                </c:pt>
                <c:pt idx="95">
                  <c:v>45097.330034722225</c:v>
                </c:pt>
                <c:pt idx="96">
                  <c:v>45097.333553240744</c:v>
                </c:pt>
                <c:pt idx="97">
                  <c:v>45097.33697916667</c:v>
                </c:pt>
                <c:pt idx="98">
                  <c:v>45097.340428240743</c:v>
                </c:pt>
                <c:pt idx="99">
                  <c:v>45097.343888888892</c:v>
                </c:pt>
                <c:pt idx="100">
                  <c:v>45097.347384259258</c:v>
                </c:pt>
                <c:pt idx="101">
                  <c:v>45097.35083333333</c:v>
                </c:pt>
                <c:pt idx="102">
                  <c:v>45097.354317129626</c:v>
                </c:pt>
                <c:pt idx="103">
                  <c:v>45097.357789351852</c:v>
                </c:pt>
                <c:pt idx="104">
                  <c:v>45097.361250000002</c:v>
                </c:pt>
                <c:pt idx="105">
                  <c:v>45097.364733796298</c:v>
                </c:pt>
                <c:pt idx="106">
                  <c:v>45097.368194444447</c:v>
                </c:pt>
                <c:pt idx="107">
                  <c:v>45097.371678240743</c:v>
                </c:pt>
                <c:pt idx="108">
                  <c:v>45097.375208333331</c:v>
                </c:pt>
                <c:pt idx="109">
                  <c:v>45097.378611111111</c:v>
                </c:pt>
                <c:pt idx="110">
                  <c:v>45097.38208333333</c:v>
                </c:pt>
                <c:pt idx="111">
                  <c:v>45097.385555555556</c:v>
                </c:pt>
                <c:pt idx="112">
                  <c:v>45097.389050925929</c:v>
                </c:pt>
                <c:pt idx="113">
                  <c:v>45097.392523148148</c:v>
                </c:pt>
                <c:pt idx="114">
                  <c:v>45097.395995370367</c:v>
                </c:pt>
                <c:pt idx="115">
                  <c:v>45097.399444444447</c:v>
                </c:pt>
                <c:pt idx="116">
                  <c:v>45097.402916666666</c:v>
                </c:pt>
                <c:pt idx="117">
                  <c:v>45097.406412037039</c:v>
                </c:pt>
                <c:pt idx="118">
                  <c:v>45097.409872685188</c:v>
                </c:pt>
                <c:pt idx="119">
                  <c:v>45097.413356481484</c:v>
                </c:pt>
                <c:pt idx="120">
                  <c:v>45097.416898148149</c:v>
                </c:pt>
                <c:pt idx="121">
                  <c:v>45097.420324074075</c:v>
                </c:pt>
                <c:pt idx="122">
                  <c:v>45097.423761574071</c:v>
                </c:pt>
                <c:pt idx="123">
                  <c:v>45097.427222222221</c:v>
                </c:pt>
                <c:pt idx="124">
                  <c:v>45097.430717592593</c:v>
                </c:pt>
                <c:pt idx="125">
                  <c:v>45097.434166666666</c:v>
                </c:pt>
                <c:pt idx="126">
                  <c:v>45097.437673611108</c:v>
                </c:pt>
                <c:pt idx="127">
                  <c:v>45097.441134259258</c:v>
                </c:pt>
                <c:pt idx="128">
                  <c:v>45097.444594907407</c:v>
                </c:pt>
                <c:pt idx="129">
                  <c:v>45097.44809027778</c:v>
                </c:pt>
                <c:pt idx="130">
                  <c:v>45097.451562499999</c:v>
                </c:pt>
                <c:pt idx="131">
                  <c:v>45097.455034722225</c:v>
                </c:pt>
                <c:pt idx="132">
                  <c:v>45097.458541666667</c:v>
                </c:pt>
                <c:pt idx="133">
                  <c:v>45097.461967592593</c:v>
                </c:pt>
                <c:pt idx="134">
                  <c:v>45097.465439814812</c:v>
                </c:pt>
                <c:pt idx="135">
                  <c:v>45097.468912037039</c:v>
                </c:pt>
                <c:pt idx="136">
                  <c:v>45097.472372685188</c:v>
                </c:pt>
                <c:pt idx="137">
                  <c:v>45097.475856481484</c:v>
                </c:pt>
                <c:pt idx="138">
                  <c:v>45097.47934027778</c:v>
                </c:pt>
                <c:pt idx="139">
                  <c:v>45097.482789351852</c:v>
                </c:pt>
                <c:pt idx="140">
                  <c:v>45097.486273148148</c:v>
                </c:pt>
                <c:pt idx="141">
                  <c:v>45097.489756944444</c:v>
                </c:pt>
                <c:pt idx="142">
                  <c:v>45097.493217592593</c:v>
                </c:pt>
                <c:pt idx="143">
                  <c:v>45097.496701388889</c:v>
                </c:pt>
                <c:pt idx="144">
                  <c:v>45097.500208333331</c:v>
                </c:pt>
                <c:pt idx="145">
                  <c:v>45097.503634259258</c:v>
                </c:pt>
                <c:pt idx="146">
                  <c:v>45097.507106481484</c:v>
                </c:pt>
                <c:pt idx="147">
                  <c:v>45097.51059027778</c:v>
                </c:pt>
                <c:pt idx="148">
                  <c:v>45097.514062499999</c:v>
                </c:pt>
                <c:pt idx="149">
                  <c:v>45097.517546296294</c:v>
                </c:pt>
                <c:pt idx="150">
                  <c:v>45097.521018518521</c:v>
                </c:pt>
                <c:pt idx="151">
                  <c:v>45097.524467592593</c:v>
                </c:pt>
                <c:pt idx="152">
                  <c:v>45097.527951388889</c:v>
                </c:pt>
                <c:pt idx="153">
                  <c:v>45097.531423611108</c:v>
                </c:pt>
                <c:pt idx="154">
                  <c:v>45097.534895833334</c:v>
                </c:pt>
                <c:pt idx="155">
                  <c:v>45097.538368055553</c:v>
                </c:pt>
                <c:pt idx="156">
                  <c:v>45097.541909722226</c:v>
                </c:pt>
                <c:pt idx="157">
                  <c:v>45097.545312499999</c:v>
                </c:pt>
                <c:pt idx="158">
                  <c:v>45097.548773148148</c:v>
                </c:pt>
                <c:pt idx="159">
                  <c:v>45097.552245370367</c:v>
                </c:pt>
                <c:pt idx="160">
                  <c:v>45097.55572916667</c:v>
                </c:pt>
                <c:pt idx="161">
                  <c:v>45097.559212962966</c:v>
                </c:pt>
                <c:pt idx="162">
                  <c:v>45097.562685185185</c:v>
                </c:pt>
                <c:pt idx="163">
                  <c:v>45097.566122685188</c:v>
                </c:pt>
                <c:pt idx="164">
                  <c:v>45097.569606481484</c:v>
                </c:pt>
                <c:pt idx="165">
                  <c:v>45097.573078703703</c:v>
                </c:pt>
                <c:pt idx="166">
                  <c:v>45097.576585648145</c:v>
                </c:pt>
                <c:pt idx="167">
                  <c:v>45097.580046296294</c:v>
                </c:pt>
                <c:pt idx="168">
                  <c:v>45097.583611111113</c:v>
                </c:pt>
                <c:pt idx="169">
                  <c:v>45097.58699074074</c:v>
                </c:pt>
                <c:pt idx="170">
                  <c:v>45097.590439814812</c:v>
                </c:pt>
                <c:pt idx="171">
                  <c:v>45097.593912037039</c:v>
                </c:pt>
                <c:pt idx="172">
                  <c:v>45097.597395833334</c:v>
                </c:pt>
                <c:pt idx="173">
                  <c:v>45097.600868055553</c:v>
                </c:pt>
                <c:pt idx="174">
                  <c:v>45097.60434027778</c:v>
                </c:pt>
                <c:pt idx="175">
                  <c:v>45097.607812499999</c:v>
                </c:pt>
                <c:pt idx="176">
                  <c:v>45097.611273148148</c:v>
                </c:pt>
                <c:pt idx="177">
                  <c:v>45097.614756944444</c:v>
                </c:pt>
                <c:pt idx="178">
                  <c:v>45097.618252314816</c:v>
                </c:pt>
                <c:pt idx="179">
                  <c:v>45097.621712962966</c:v>
                </c:pt>
                <c:pt idx="180">
                  <c:v>45097.625289351854</c:v>
                </c:pt>
                <c:pt idx="181">
                  <c:v>45097.628657407404</c:v>
                </c:pt>
                <c:pt idx="182">
                  <c:v>45097.632118055553</c:v>
                </c:pt>
                <c:pt idx="183">
                  <c:v>45097.63559027778</c:v>
                </c:pt>
                <c:pt idx="184">
                  <c:v>45097.639062499999</c:v>
                </c:pt>
                <c:pt idx="185">
                  <c:v>45097.642534722225</c:v>
                </c:pt>
                <c:pt idx="186">
                  <c:v>45097.646018518521</c:v>
                </c:pt>
                <c:pt idx="187">
                  <c:v>45097.64947916667</c:v>
                </c:pt>
                <c:pt idx="188">
                  <c:v>45097.652974537035</c:v>
                </c:pt>
                <c:pt idx="189">
                  <c:v>45097.656423611108</c:v>
                </c:pt>
                <c:pt idx="190">
                  <c:v>45097.659907407404</c:v>
                </c:pt>
                <c:pt idx="191">
                  <c:v>45097.663391203707</c:v>
                </c:pt>
                <c:pt idx="192">
                  <c:v>45097.666956018518</c:v>
                </c:pt>
                <c:pt idx="193">
                  <c:v>45097.670347222222</c:v>
                </c:pt>
                <c:pt idx="194">
                  <c:v>45097.673842592594</c:v>
                </c:pt>
                <c:pt idx="195">
                  <c:v>45097.677256944444</c:v>
                </c:pt>
                <c:pt idx="196">
                  <c:v>45097.68072916667</c:v>
                </c:pt>
                <c:pt idx="197">
                  <c:v>45097.682673611111</c:v>
                </c:pt>
                <c:pt idx="198">
                  <c:v>45097.684189814812</c:v>
                </c:pt>
                <c:pt idx="199">
                  <c:v>45097.687696759262</c:v>
                </c:pt>
                <c:pt idx="200">
                  <c:v>45097.691157407404</c:v>
                </c:pt>
                <c:pt idx="201">
                  <c:v>45097.694618055553</c:v>
                </c:pt>
                <c:pt idx="202">
                  <c:v>45097.698078703703</c:v>
                </c:pt>
                <c:pt idx="203">
                  <c:v>45097.701585648145</c:v>
                </c:pt>
                <c:pt idx="204">
                  <c:v>45097.705057870371</c:v>
                </c:pt>
                <c:pt idx="205">
                  <c:v>45097.708599537036</c:v>
                </c:pt>
                <c:pt idx="206">
                  <c:v>45097.712025462963</c:v>
                </c:pt>
                <c:pt idx="207">
                  <c:v>45097.715451388889</c:v>
                </c:pt>
                <c:pt idx="208">
                  <c:v>45097.718935185185</c:v>
                </c:pt>
                <c:pt idx="209">
                  <c:v>45097.722407407404</c:v>
                </c:pt>
                <c:pt idx="210">
                  <c:v>45097.72587962963</c:v>
                </c:pt>
                <c:pt idx="211">
                  <c:v>45097.729375000003</c:v>
                </c:pt>
                <c:pt idx="212">
                  <c:v>45097.732835648145</c:v>
                </c:pt>
                <c:pt idx="213">
                  <c:v>45097.736296296294</c:v>
                </c:pt>
                <c:pt idx="214">
                  <c:v>45097.739756944444</c:v>
                </c:pt>
                <c:pt idx="215">
                  <c:v>45097.74324074074</c:v>
                </c:pt>
                <c:pt idx="216">
                  <c:v>45097.746724537035</c:v>
                </c:pt>
                <c:pt idx="217">
                  <c:v>45097.7503125</c:v>
                </c:pt>
                <c:pt idx="218">
                  <c:v>45097.753668981481</c:v>
                </c:pt>
                <c:pt idx="219">
                  <c:v>45097.757164351853</c:v>
                </c:pt>
                <c:pt idx="220">
                  <c:v>45097.760625000003</c:v>
                </c:pt>
                <c:pt idx="221">
                  <c:v>45097.764085648145</c:v>
                </c:pt>
                <c:pt idx="222">
                  <c:v>45097.767569444448</c:v>
                </c:pt>
                <c:pt idx="223">
                  <c:v>45097.771041666667</c:v>
                </c:pt>
                <c:pt idx="224">
                  <c:v>45097.774502314816</c:v>
                </c:pt>
                <c:pt idx="225">
                  <c:v>45097.777962962966</c:v>
                </c:pt>
                <c:pt idx="226">
                  <c:v>45097.781435185185</c:v>
                </c:pt>
                <c:pt idx="227">
                  <c:v>45097.784918981481</c:v>
                </c:pt>
                <c:pt idx="228">
                  <c:v>45097.788391203707</c:v>
                </c:pt>
                <c:pt idx="229">
                  <c:v>45097.791944444441</c:v>
                </c:pt>
                <c:pt idx="230">
                  <c:v>45097.794386574074</c:v>
                </c:pt>
                <c:pt idx="231">
                  <c:v>45097.795335648145</c:v>
                </c:pt>
                <c:pt idx="232">
                  <c:v>45097.798807870371</c:v>
                </c:pt>
                <c:pt idx="233">
                  <c:v>45097.801157407404</c:v>
                </c:pt>
                <c:pt idx="234">
                  <c:v>45097.80228009259</c:v>
                </c:pt>
                <c:pt idx="235">
                  <c:v>45097.805763888886</c:v>
                </c:pt>
                <c:pt idx="236">
                  <c:v>45097.809236111112</c:v>
                </c:pt>
                <c:pt idx="237">
                  <c:v>45097.810648148145</c:v>
                </c:pt>
                <c:pt idx="238">
                  <c:v>45097.812719907408</c:v>
                </c:pt>
                <c:pt idx="239">
                  <c:v>45097.816180555557</c:v>
                </c:pt>
                <c:pt idx="240">
                  <c:v>45097.819652777776</c:v>
                </c:pt>
                <c:pt idx="241">
                  <c:v>45097.823125000003</c:v>
                </c:pt>
                <c:pt idx="242">
                  <c:v>45097.826597222222</c:v>
                </c:pt>
                <c:pt idx="243">
                  <c:v>45097.830069444448</c:v>
                </c:pt>
                <c:pt idx="244">
                  <c:v>45097.833599537036</c:v>
                </c:pt>
                <c:pt idx="245">
                  <c:v>45097.835243055553</c:v>
                </c:pt>
                <c:pt idx="246">
                  <c:v>45097.837025462963</c:v>
                </c:pt>
                <c:pt idx="247">
                  <c:v>45097.838587962964</c:v>
                </c:pt>
                <c:pt idx="248">
                  <c:v>45097.840486111112</c:v>
                </c:pt>
                <c:pt idx="249">
                  <c:v>45097.842407407406</c:v>
                </c:pt>
                <c:pt idx="250">
                  <c:v>45097.843969907408</c:v>
                </c:pt>
                <c:pt idx="251">
                  <c:v>45097.845335648148</c:v>
                </c:pt>
                <c:pt idx="252">
                  <c:v>45097.847418981481</c:v>
                </c:pt>
                <c:pt idx="253">
                  <c:v>45097.850891203707</c:v>
                </c:pt>
                <c:pt idx="254">
                  <c:v>45097.854375000003</c:v>
                </c:pt>
                <c:pt idx="255">
                  <c:v>45097.857835648145</c:v>
                </c:pt>
                <c:pt idx="256">
                  <c:v>45097.860046296293</c:v>
                </c:pt>
                <c:pt idx="257">
                  <c:v>45097.861319444448</c:v>
                </c:pt>
                <c:pt idx="258">
                  <c:v>45097.863877314812</c:v>
                </c:pt>
                <c:pt idx="259">
                  <c:v>45097.864803240744</c:v>
                </c:pt>
                <c:pt idx="260">
                  <c:v>45097.866388888891</c:v>
                </c:pt>
                <c:pt idx="261">
                  <c:v>45097.868263888886</c:v>
                </c:pt>
                <c:pt idx="262">
                  <c:v>45097.87059027778</c:v>
                </c:pt>
                <c:pt idx="263">
                  <c:v>45097.871759259258</c:v>
                </c:pt>
                <c:pt idx="264">
                  <c:v>45097.873206018521</c:v>
                </c:pt>
                <c:pt idx="265">
                  <c:v>45097.875300925924</c:v>
                </c:pt>
                <c:pt idx="266">
                  <c:v>45097.876759259256</c:v>
                </c:pt>
                <c:pt idx="267">
                  <c:v>45097.878692129627</c:v>
                </c:pt>
                <c:pt idx="268">
                  <c:v>45097.880416666667</c:v>
                </c:pt>
                <c:pt idx="269">
                  <c:v>45097.882164351853</c:v>
                </c:pt>
                <c:pt idx="270">
                  <c:v>45097.885648148149</c:v>
                </c:pt>
                <c:pt idx="271">
                  <c:v>45097.889097222222</c:v>
                </c:pt>
                <c:pt idx="272">
                  <c:v>45097.892592592594</c:v>
                </c:pt>
                <c:pt idx="273">
                  <c:v>45097.896041666667</c:v>
                </c:pt>
                <c:pt idx="274">
                  <c:v>45097.899513888886</c:v>
                </c:pt>
                <c:pt idx="275">
                  <c:v>45097.902997685182</c:v>
                </c:pt>
                <c:pt idx="276">
                  <c:v>45097.906446759262</c:v>
                </c:pt>
                <c:pt idx="277">
                  <c:v>45097.909918981481</c:v>
                </c:pt>
                <c:pt idx="278">
                  <c:v>45097.913414351853</c:v>
                </c:pt>
                <c:pt idx="279">
                  <c:v>45097.917037037034</c:v>
                </c:pt>
                <c:pt idx="280">
                  <c:v>45097.920370370368</c:v>
                </c:pt>
                <c:pt idx="281">
                  <c:v>45097.923831018517</c:v>
                </c:pt>
                <c:pt idx="282">
                  <c:v>45097.927303240744</c:v>
                </c:pt>
                <c:pt idx="283">
                  <c:v>45097.930023148147</c:v>
                </c:pt>
                <c:pt idx="284">
                  <c:v>45097.930752314816</c:v>
                </c:pt>
                <c:pt idx="285">
                  <c:v>45097.934224537035</c:v>
                </c:pt>
                <c:pt idx="286">
                  <c:v>45097.937708333331</c:v>
                </c:pt>
                <c:pt idx="287">
                  <c:v>45097.941192129627</c:v>
                </c:pt>
                <c:pt idx="288">
                  <c:v>45097.944652777776</c:v>
                </c:pt>
                <c:pt idx="289">
                  <c:v>45097.948125000003</c:v>
                </c:pt>
                <c:pt idx="290">
                  <c:v>45097.951585648145</c:v>
                </c:pt>
                <c:pt idx="291">
                  <c:v>45097.955057870371</c:v>
                </c:pt>
                <c:pt idx="292">
                  <c:v>45097.958587962959</c:v>
                </c:pt>
                <c:pt idx="293">
                  <c:v>45097.962002314816</c:v>
                </c:pt>
                <c:pt idx="294">
                  <c:v>45097.965474537035</c:v>
                </c:pt>
                <c:pt idx="295">
                  <c:v>45097.968946759262</c:v>
                </c:pt>
                <c:pt idx="296">
                  <c:v>45097.972418981481</c:v>
                </c:pt>
                <c:pt idx="297">
                  <c:v>45097.975891203707</c:v>
                </c:pt>
                <c:pt idx="298">
                  <c:v>45097.977071759262</c:v>
                </c:pt>
                <c:pt idx="299">
                  <c:v>45097.979363425926</c:v>
                </c:pt>
                <c:pt idx="300">
                  <c:v>45097.982824074075</c:v>
                </c:pt>
                <c:pt idx="301">
                  <c:v>45097.986307870371</c:v>
                </c:pt>
                <c:pt idx="302">
                  <c:v>45097.989768518521</c:v>
                </c:pt>
                <c:pt idx="303">
                  <c:v>45097.993252314816</c:v>
                </c:pt>
                <c:pt idx="304">
                  <c:v>45097.996712962966</c:v>
                </c:pt>
              </c:numCache>
            </c:numRef>
          </c:xVal>
          <c:yVal>
            <c:numRef>
              <c:f>Sheet1!$C$2:$C$306</c:f>
              <c:numCache>
                <c:formatCode>General</c:formatCode>
                <c:ptCount val="30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formatCode="0.00E+00">
                  <c:v>0</c:v>
                </c:pt>
                <c:pt idx="142" formatCode="0.00E+00">
                  <c:v>0</c:v>
                </c:pt>
                <c:pt idx="143" formatCode="0.00E+00">
                  <c:v>0</c:v>
                </c:pt>
                <c:pt idx="144">
                  <c:v>0</c:v>
                </c:pt>
                <c:pt idx="145">
                  <c:v>0</c:v>
                </c:pt>
                <c:pt idx="146" formatCode="0.00E+00">
                  <c:v>0</c:v>
                </c:pt>
                <c:pt idx="147" formatCode="0.00E+00">
                  <c:v>0</c:v>
                </c:pt>
                <c:pt idx="148" formatCode="0.00E+00">
                  <c:v>0</c:v>
                </c:pt>
                <c:pt idx="149" formatCode="0.00E+00">
                  <c:v>5.5141243134049202E-13</c:v>
                </c:pt>
                <c:pt idx="150" formatCode="0.00E+00">
                  <c:v>5.5140831137223698E-13</c:v>
                </c:pt>
                <c:pt idx="151" formatCode="0.00E+00">
                  <c:v>3.7187534301930101E-11</c:v>
                </c:pt>
                <c:pt idx="152" formatCode="0.00E+00">
                  <c:v>9.2318719335793296E-10</c:v>
                </c:pt>
                <c:pt idx="153" formatCode="0.00E+00">
                  <c:v>2.7004443126088501E-9</c:v>
                </c:pt>
                <c:pt idx="154" formatCode="0.00E+00">
                  <c:v>3.5585070445875999E-9</c:v>
                </c:pt>
                <c:pt idx="155" formatCode="0.00E+00">
                  <c:v>1.7556689435593901E-9</c:v>
                </c:pt>
                <c:pt idx="156" formatCode="0.00E+00">
                  <c:v>2.5666683001190901E-8</c:v>
                </c:pt>
                <c:pt idx="157" formatCode="0.00E+00">
                  <c:v>1.6657357093663399E-7</c:v>
                </c:pt>
                <c:pt idx="158" formatCode="0.00E+00">
                  <c:v>1.5439181879628401E-6</c:v>
                </c:pt>
                <c:pt idx="159" formatCode="0.00E+00">
                  <c:v>1.7839438442024399E-5</c:v>
                </c:pt>
                <c:pt idx="160" formatCode="0.00E+00">
                  <c:v>1.5009039088908999E-5</c:v>
                </c:pt>
                <c:pt idx="161" formatCode="0.00E+00">
                  <c:v>1.4567762264050499E-5</c:v>
                </c:pt>
                <c:pt idx="162" formatCode="0.00E+00">
                  <c:v>5.3059186029713601E-5</c:v>
                </c:pt>
                <c:pt idx="163">
                  <c:v>1.5783459821250301E-4</c:v>
                </c:pt>
                <c:pt idx="164">
                  <c:v>8.7488972349092397E-4</c:v>
                </c:pt>
                <c:pt idx="165">
                  <c:v>6.3331150449812404E-3</c:v>
                </c:pt>
                <c:pt idx="166">
                  <c:v>4.1933557949960197E-3</c:v>
                </c:pt>
                <c:pt idx="167">
                  <c:v>1.7625220119953201E-2</c:v>
                </c:pt>
                <c:pt idx="168">
                  <c:v>9.9963173270225497E-2</c:v>
                </c:pt>
                <c:pt idx="169">
                  <c:v>4.3976113200187697E-2</c:v>
                </c:pt>
                <c:pt idx="170">
                  <c:v>5.19321821630001E-2</c:v>
                </c:pt>
                <c:pt idx="171">
                  <c:v>3.6156814545392997E-2</c:v>
                </c:pt>
                <c:pt idx="172">
                  <c:v>0.11097938567399999</c:v>
                </c:pt>
                <c:pt idx="173">
                  <c:v>0.268107980489731</c:v>
                </c:pt>
                <c:pt idx="174">
                  <c:v>0.41962331533432001</c:v>
                </c:pt>
                <c:pt idx="175">
                  <c:v>0.65187186002731301</c:v>
                </c:pt>
                <c:pt idx="176">
                  <c:v>1.50055480003357</c:v>
                </c:pt>
                <c:pt idx="177">
                  <c:v>2.16366744041443</c:v>
                </c:pt>
                <c:pt idx="178">
                  <c:v>1.7899407148361199</c:v>
                </c:pt>
                <c:pt idx="179">
                  <c:v>2.39352226257324</c:v>
                </c:pt>
                <c:pt idx="180">
                  <c:v>1.8345633745193499</c:v>
                </c:pt>
                <c:pt idx="181">
                  <c:v>4.1413064002990696</c:v>
                </c:pt>
                <c:pt idx="182">
                  <c:v>6.5075192451477104</c:v>
                </c:pt>
                <c:pt idx="183">
                  <c:v>15.880475997924799</c:v>
                </c:pt>
                <c:pt idx="184">
                  <c:v>22.016172409057599</c:v>
                </c:pt>
                <c:pt idx="185">
                  <c:v>13.9474792480469</c:v>
                </c:pt>
                <c:pt idx="186">
                  <c:v>12.4462223052979</c:v>
                </c:pt>
                <c:pt idx="187">
                  <c:v>19.1939392089844</c:v>
                </c:pt>
                <c:pt idx="188">
                  <c:v>4.9342937469482404</c:v>
                </c:pt>
                <c:pt idx="189">
                  <c:v>19.742130279541001</c:v>
                </c:pt>
                <c:pt idx="190">
                  <c:v>6.1577439308166504</c:v>
                </c:pt>
                <c:pt idx="191">
                  <c:v>29.282730102539102</c:v>
                </c:pt>
                <c:pt idx="192">
                  <c:v>49.691570281982401</c:v>
                </c:pt>
                <c:pt idx="193">
                  <c:v>51.1690063476563</c:v>
                </c:pt>
                <c:pt idx="194">
                  <c:v>17.659479141235401</c:v>
                </c:pt>
                <c:pt idx="195">
                  <c:v>19.144695281982401</c:v>
                </c:pt>
                <c:pt idx="196">
                  <c:v>0</c:v>
                </c:pt>
                <c:pt idx="197">
                  <c:v>0</c:v>
                </c:pt>
                <c:pt idx="198">
                  <c:v>6.5064964294433603</c:v>
                </c:pt>
                <c:pt idx="199">
                  <c:v>0</c:v>
                </c:pt>
                <c:pt idx="200">
                  <c:v>0.373277127742767</c:v>
                </c:pt>
                <c:pt idx="201">
                  <c:v>17.369575500488299</c:v>
                </c:pt>
                <c:pt idx="202">
                  <c:v>21.573350906372099</c:v>
                </c:pt>
                <c:pt idx="203">
                  <c:v>0.81252336502075195</c:v>
                </c:pt>
                <c:pt idx="204">
                  <c:v>0.91294872760772705</c:v>
                </c:pt>
                <c:pt idx="205">
                  <c:v>0.44749337434768699</c:v>
                </c:pt>
                <c:pt idx="206">
                  <c:v>25.403434753418001</c:v>
                </c:pt>
                <c:pt idx="207">
                  <c:v>29.493171691894499</c:v>
                </c:pt>
                <c:pt idx="208">
                  <c:v>24.343460083007798</c:v>
                </c:pt>
                <c:pt idx="209">
                  <c:v>22.752565383911101</c:v>
                </c:pt>
                <c:pt idx="210">
                  <c:v>44.81689453125</c:v>
                </c:pt>
                <c:pt idx="211">
                  <c:v>41.171863555908203</c:v>
                </c:pt>
                <c:pt idx="212">
                  <c:v>29.287214279174801</c:v>
                </c:pt>
                <c:pt idx="213">
                  <c:v>32.459232330322301</c:v>
                </c:pt>
                <c:pt idx="214">
                  <c:v>2.6380424499511701</c:v>
                </c:pt>
                <c:pt idx="215">
                  <c:v>5.8022103309631303</c:v>
                </c:pt>
                <c:pt idx="216">
                  <c:v>77.128349304199205</c:v>
                </c:pt>
                <c:pt idx="217">
                  <c:v>42.558891296386697</c:v>
                </c:pt>
                <c:pt idx="218">
                  <c:v>45.554168701171903</c:v>
                </c:pt>
                <c:pt idx="219">
                  <c:v>42.797622680664098</c:v>
                </c:pt>
                <c:pt idx="220">
                  <c:v>28.428586959838899</c:v>
                </c:pt>
                <c:pt idx="221">
                  <c:v>30.6681003570557</c:v>
                </c:pt>
                <c:pt idx="222">
                  <c:v>36.313728332519503</c:v>
                </c:pt>
                <c:pt idx="223">
                  <c:v>42.529380798339801</c:v>
                </c:pt>
                <c:pt idx="224">
                  <c:v>21.786226272583001</c:v>
                </c:pt>
                <c:pt idx="225">
                  <c:v>11.6125183105469</c:v>
                </c:pt>
                <c:pt idx="226">
                  <c:v>8.9979190826415998</c:v>
                </c:pt>
                <c:pt idx="227">
                  <c:v>15.721407890319799</c:v>
                </c:pt>
                <c:pt idx="228">
                  <c:v>10.177061080932599</c:v>
                </c:pt>
                <c:pt idx="229">
                  <c:v>19.931638717651399</c:v>
                </c:pt>
                <c:pt idx="230">
                  <c:v>22.838291168212901</c:v>
                </c:pt>
                <c:pt idx="231">
                  <c:v>0</c:v>
                </c:pt>
                <c:pt idx="232">
                  <c:v>0</c:v>
                </c:pt>
                <c:pt idx="233">
                  <c:v>54.958236694335902</c:v>
                </c:pt>
                <c:pt idx="234">
                  <c:v>56.748043060302699</c:v>
                </c:pt>
                <c:pt idx="235">
                  <c:v>40.9759521484375</c:v>
                </c:pt>
                <c:pt idx="236">
                  <c:v>49.632106781005902</c:v>
                </c:pt>
                <c:pt idx="237">
                  <c:v>41.272468566894503</c:v>
                </c:pt>
                <c:pt idx="238">
                  <c:v>0</c:v>
                </c:pt>
                <c:pt idx="239">
                  <c:v>43.868656158447301</c:v>
                </c:pt>
                <c:pt idx="240">
                  <c:v>41.018157958984403</c:v>
                </c:pt>
                <c:pt idx="241">
                  <c:v>47.8726615905762</c:v>
                </c:pt>
                <c:pt idx="242">
                  <c:v>44.641189575195298</c:v>
                </c:pt>
                <c:pt idx="243">
                  <c:v>0</c:v>
                </c:pt>
                <c:pt idx="244">
                  <c:v>66.006431579589801</c:v>
                </c:pt>
                <c:pt idx="245">
                  <c:v>61.173210144042997</c:v>
                </c:pt>
                <c:pt idx="246">
                  <c:v>59.649669647216797</c:v>
                </c:pt>
                <c:pt idx="247">
                  <c:v>57.341442108154297</c:v>
                </c:pt>
                <c:pt idx="248">
                  <c:v>54.127067565917997</c:v>
                </c:pt>
                <c:pt idx="249">
                  <c:v>51.796146392822301</c:v>
                </c:pt>
                <c:pt idx="250">
                  <c:v>51.894485473632798</c:v>
                </c:pt>
                <c:pt idx="251">
                  <c:v>0</c:v>
                </c:pt>
                <c:pt idx="252">
                  <c:v>0</c:v>
                </c:pt>
                <c:pt idx="253">
                  <c:v>63.4727973937988</c:v>
                </c:pt>
                <c:pt idx="254">
                  <c:v>122.981254577637</c:v>
                </c:pt>
                <c:pt idx="255">
                  <c:v>138.98255920410199</c:v>
                </c:pt>
                <c:pt idx="256">
                  <c:v>148.09767150878901</c:v>
                </c:pt>
                <c:pt idx="257">
                  <c:v>118.264114379883</c:v>
                </c:pt>
                <c:pt idx="258">
                  <c:v>104.51853942871099</c:v>
                </c:pt>
                <c:pt idx="259">
                  <c:v>92.772102355957003</c:v>
                </c:pt>
                <c:pt idx="260">
                  <c:v>57.335609436035199</c:v>
                </c:pt>
                <c:pt idx="261">
                  <c:v>49.273792266845703</c:v>
                </c:pt>
                <c:pt idx="262">
                  <c:v>37.055992126464801</c:v>
                </c:pt>
                <c:pt idx="263" formatCode="0.00E+00">
                  <c:v>36.654220581054702</c:v>
                </c:pt>
                <c:pt idx="264" formatCode="0.00E+00">
                  <c:v>25.3421840667725</c:v>
                </c:pt>
                <c:pt idx="265" formatCode="0.00E+00">
                  <c:v>10.6731967926025</c:v>
                </c:pt>
                <c:pt idx="266" formatCode="0.00E+00">
                  <c:v>6.87719774246216</c:v>
                </c:pt>
                <c:pt idx="267" formatCode="0.00E+00">
                  <c:v>5.9683246612548801</c:v>
                </c:pt>
                <c:pt idx="268" formatCode="0.00E+00">
                  <c:v>6.2530560493469203</c:v>
                </c:pt>
                <c:pt idx="269" formatCode="0.00E+00">
                  <c:v>5.8439140319824201</c:v>
                </c:pt>
                <c:pt idx="270" formatCode="0.00E+00">
                  <c:v>5.8556933403015101</c:v>
                </c:pt>
                <c:pt idx="271" formatCode="0.00E+00">
                  <c:v>1.60164105892181</c:v>
                </c:pt>
                <c:pt idx="272" formatCode="0.00E+00">
                  <c:v>1.44703340530396</c:v>
                </c:pt>
                <c:pt idx="273" formatCode="0.00E+00">
                  <c:v>0.81145268678665206</c:v>
                </c:pt>
                <c:pt idx="274">
                  <c:v>0.70687413215637196</c:v>
                </c:pt>
                <c:pt idx="275" formatCode="0.00E+00">
                  <c:v>0.42646589875221302</c:v>
                </c:pt>
                <c:pt idx="276" formatCode="0.00E+00">
                  <c:v>0.10672917962074301</c:v>
                </c:pt>
                <c:pt idx="277" formatCode="0.00E+00">
                  <c:v>2.43785083293915E-2</c:v>
                </c:pt>
                <c:pt idx="278" formatCode="0.00E+00">
                  <c:v>1.72547961119562E-3</c:v>
                </c:pt>
                <c:pt idx="279" formatCode="0.00E+00">
                  <c:v>3.48905567079782E-4</c:v>
                </c:pt>
                <c:pt idx="280" formatCode="0.00E+00">
                  <c:v>1.38228264404461E-4</c:v>
                </c:pt>
                <c:pt idx="281" formatCode="0.00E+00">
                  <c:v>1.01822416763753E-3</c:v>
                </c:pt>
                <c:pt idx="282" formatCode="0.00E+00">
                  <c:v>3.3839148818515198E-4</c:v>
                </c:pt>
                <c:pt idx="283" formatCode="0.00E+00">
                  <c:v>2.6089634047821202E-4</c:v>
                </c:pt>
                <c:pt idx="284" formatCode="0.00E+00">
                  <c:v>2.7823951677419202E-4</c:v>
                </c:pt>
                <c:pt idx="285" formatCode="0.00E+00">
                  <c:v>1.9221000911784399E-5</c:v>
                </c:pt>
                <c:pt idx="286" formatCode="0.00E+00">
                  <c:v>3.18725170700418E-7</c:v>
                </c:pt>
                <c:pt idx="287" formatCode="0.00E+00">
                  <c:v>4.6334607262110702E-9</c:v>
                </c:pt>
                <c:pt idx="288" formatCode="0.00E+00">
                  <c:v>1.9415953567136799E-10</c:v>
                </c:pt>
                <c:pt idx="289" formatCode="0.00E+00">
                  <c:v>1.29821509445294E-11</c:v>
                </c:pt>
                <c:pt idx="290" formatCode="0.00E+00">
                  <c:v>1.38115777495451E-12</c:v>
                </c:pt>
                <c:pt idx="291" formatCode="0.00E+00">
                  <c:v>0</c:v>
                </c:pt>
                <c:pt idx="292" formatCode="0.00E+00">
                  <c:v>0</c:v>
                </c:pt>
                <c:pt idx="293">
                  <c:v>0</c:v>
                </c:pt>
                <c:pt idx="294">
                  <c:v>0</c:v>
                </c:pt>
                <c:pt idx="295">
                  <c:v>0</c:v>
                </c:pt>
                <c:pt idx="296">
                  <c:v>0</c:v>
                </c:pt>
                <c:pt idx="297">
                  <c:v>0</c:v>
                </c:pt>
                <c:pt idx="298">
                  <c:v>0</c:v>
                </c:pt>
                <c:pt idx="299">
                  <c:v>0</c:v>
                </c:pt>
                <c:pt idx="300">
                  <c:v>0</c:v>
                </c:pt>
                <c:pt idx="301">
                  <c:v>0</c:v>
                </c:pt>
                <c:pt idx="302">
                  <c:v>0</c:v>
                </c:pt>
                <c:pt idx="303">
                  <c:v>0</c:v>
                </c:pt>
                <c:pt idx="304">
                  <c:v>0</c:v>
                </c:pt>
              </c:numCache>
            </c:numRef>
          </c:yVal>
          <c:smooth val="0"/>
          <c:extLst>
            <c:ext xmlns:c16="http://schemas.microsoft.com/office/drawing/2014/chart" uri="{C3380CC4-5D6E-409C-BE32-E72D297353CC}">
              <c16:uniqueId val="{00000001-851D-4313-983D-DE631F56E893}"/>
            </c:ext>
          </c:extLst>
        </c:ser>
        <c:ser>
          <c:idx val="2"/>
          <c:order val="2"/>
          <c:tx>
            <c:strRef>
              <c:f>Sheet1!$D$1</c:f>
              <c:strCache>
                <c:ptCount val="1"/>
                <c:pt idx="0">
                  <c:v>Deployment Adder</c:v>
                </c:pt>
              </c:strCache>
            </c:strRef>
          </c:tx>
          <c:spPr>
            <a:ln w="19050" cap="rnd">
              <a:solidFill>
                <a:schemeClr val="accent3"/>
              </a:solidFill>
              <a:round/>
            </a:ln>
            <a:effectLst/>
          </c:spPr>
          <c:marker>
            <c:symbol val="none"/>
          </c:marker>
          <c:xVal>
            <c:numRef>
              <c:f>Sheet1!$A$2:$A$306</c:f>
              <c:numCache>
                <c:formatCode>m/d/yyyy\ h:mm</c:formatCode>
                <c:ptCount val="305"/>
                <c:pt idx="0">
                  <c:v>45097.0002662037</c:v>
                </c:pt>
                <c:pt idx="1">
                  <c:v>45097.003668981481</c:v>
                </c:pt>
                <c:pt idx="2">
                  <c:v>45097.007118055553</c:v>
                </c:pt>
                <c:pt idx="3">
                  <c:v>45097.010601851849</c:v>
                </c:pt>
                <c:pt idx="4">
                  <c:v>45097.014062499999</c:v>
                </c:pt>
                <c:pt idx="5">
                  <c:v>45097.017534722225</c:v>
                </c:pt>
                <c:pt idx="6">
                  <c:v>45097.020995370367</c:v>
                </c:pt>
                <c:pt idx="7">
                  <c:v>45097.024467592593</c:v>
                </c:pt>
                <c:pt idx="8">
                  <c:v>45097.027962962966</c:v>
                </c:pt>
                <c:pt idx="9">
                  <c:v>45097.031412037039</c:v>
                </c:pt>
                <c:pt idx="10">
                  <c:v>45097.034895833334</c:v>
                </c:pt>
                <c:pt idx="11">
                  <c:v>45097.038356481484</c:v>
                </c:pt>
                <c:pt idx="12">
                  <c:v>45097.041898148149</c:v>
                </c:pt>
                <c:pt idx="13">
                  <c:v>45097.045300925929</c:v>
                </c:pt>
                <c:pt idx="14">
                  <c:v>45097.048773148148</c:v>
                </c:pt>
                <c:pt idx="15">
                  <c:v>45097.052268518521</c:v>
                </c:pt>
                <c:pt idx="16">
                  <c:v>45097.05574074074</c:v>
                </c:pt>
                <c:pt idx="17">
                  <c:v>45097.059201388889</c:v>
                </c:pt>
                <c:pt idx="18">
                  <c:v>45097.062685185185</c:v>
                </c:pt>
                <c:pt idx="19">
                  <c:v>45097.066122685188</c:v>
                </c:pt>
                <c:pt idx="20">
                  <c:v>45097.069606481484</c:v>
                </c:pt>
                <c:pt idx="21">
                  <c:v>45097.07309027778</c:v>
                </c:pt>
                <c:pt idx="22">
                  <c:v>45097.076562499999</c:v>
                </c:pt>
                <c:pt idx="23">
                  <c:v>45097.080034722225</c:v>
                </c:pt>
                <c:pt idx="24">
                  <c:v>45097.083611111113</c:v>
                </c:pt>
                <c:pt idx="25">
                  <c:v>45097.08697916667</c:v>
                </c:pt>
                <c:pt idx="26">
                  <c:v>45097.090462962966</c:v>
                </c:pt>
                <c:pt idx="27">
                  <c:v>45097.093935185185</c:v>
                </c:pt>
                <c:pt idx="28">
                  <c:v>45097.097372685188</c:v>
                </c:pt>
                <c:pt idx="29">
                  <c:v>45097.100844907407</c:v>
                </c:pt>
                <c:pt idx="30">
                  <c:v>45097.104328703703</c:v>
                </c:pt>
                <c:pt idx="31">
                  <c:v>45097.107789351852</c:v>
                </c:pt>
                <c:pt idx="32">
                  <c:v>45097.111284722225</c:v>
                </c:pt>
                <c:pt idx="33">
                  <c:v>45097.114745370367</c:v>
                </c:pt>
                <c:pt idx="34">
                  <c:v>45097.118217592593</c:v>
                </c:pt>
                <c:pt idx="35">
                  <c:v>45097.121689814812</c:v>
                </c:pt>
                <c:pt idx="36">
                  <c:v>45097.125254629631</c:v>
                </c:pt>
                <c:pt idx="37">
                  <c:v>45097.128634259258</c:v>
                </c:pt>
                <c:pt idx="38">
                  <c:v>45097.132094907407</c:v>
                </c:pt>
                <c:pt idx="39">
                  <c:v>45097.135567129626</c:v>
                </c:pt>
                <c:pt idx="40">
                  <c:v>45097.139050925929</c:v>
                </c:pt>
                <c:pt idx="41">
                  <c:v>45097.142523148148</c:v>
                </c:pt>
                <c:pt idx="42">
                  <c:v>45097.145983796298</c:v>
                </c:pt>
                <c:pt idx="43">
                  <c:v>45097.149456018517</c:v>
                </c:pt>
                <c:pt idx="44">
                  <c:v>45097.152951388889</c:v>
                </c:pt>
                <c:pt idx="45">
                  <c:v>45097.156423611108</c:v>
                </c:pt>
                <c:pt idx="46">
                  <c:v>45097.159895833334</c:v>
                </c:pt>
                <c:pt idx="47">
                  <c:v>45097.163356481484</c:v>
                </c:pt>
                <c:pt idx="48">
                  <c:v>45097.166909722226</c:v>
                </c:pt>
                <c:pt idx="49">
                  <c:v>45097.170312499999</c:v>
                </c:pt>
                <c:pt idx="50">
                  <c:v>45097.173784722225</c:v>
                </c:pt>
                <c:pt idx="51">
                  <c:v>45097.177245370367</c:v>
                </c:pt>
                <c:pt idx="52">
                  <c:v>45097.180717592593</c:v>
                </c:pt>
                <c:pt idx="53">
                  <c:v>45097.184189814812</c:v>
                </c:pt>
                <c:pt idx="54">
                  <c:v>45097.187662037039</c:v>
                </c:pt>
                <c:pt idx="55">
                  <c:v>45097.191134259258</c:v>
                </c:pt>
                <c:pt idx="56">
                  <c:v>45097.194606481484</c:v>
                </c:pt>
                <c:pt idx="57">
                  <c:v>45097.198078703703</c:v>
                </c:pt>
                <c:pt idx="58">
                  <c:v>45097.201539351852</c:v>
                </c:pt>
                <c:pt idx="59">
                  <c:v>45097.205011574071</c:v>
                </c:pt>
                <c:pt idx="60">
                  <c:v>45097.208553240744</c:v>
                </c:pt>
                <c:pt idx="61">
                  <c:v>45097.211956018517</c:v>
                </c:pt>
                <c:pt idx="62">
                  <c:v>45097.215428240743</c:v>
                </c:pt>
                <c:pt idx="63">
                  <c:v>45097.218900462962</c:v>
                </c:pt>
                <c:pt idx="64">
                  <c:v>45097.222372685188</c:v>
                </c:pt>
                <c:pt idx="65">
                  <c:v>45097.225844907407</c:v>
                </c:pt>
                <c:pt idx="66">
                  <c:v>45097.229328703703</c:v>
                </c:pt>
                <c:pt idx="67">
                  <c:v>45097.232789351852</c:v>
                </c:pt>
                <c:pt idx="68">
                  <c:v>45097.236261574071</c:v>
                </c:pt>
                <c:pt idx="69">
                  <c:v>45097.239733796298</c:v>
                </c:pt>
                <c:pt idx="70">
                  <c:v>45097.243217592593</c:v>
                </c:pt>
                <c:pt idx="71">
                  <c:v>45097.246701388889</c:v>
                </c:pt>
                <c:pt idx="72">
                  <c:v>45097.250208333331</c:v>
                </c:pt>
                <c:pt idx="73">
                  <c:v>45097.253634259258</c:v>
                </c:pt>
                <c:pt idx="74">
                  <c:v>45097.257094907407</c:v>
                </c:pt>
                <c:pt idx="75">
                  <c:v>45097.260567129626</c:v>
                </c:pt>
                <c:pt idx="76">
                  <c:v>45097.264039351852</c:v>
                </c:pt>
                <c:pt idx="77">
                  <c:v>45097.267511574071</c:v>
                </c:pt>
                <c:pt idx="78">
                  <c:v>45097.270983796298</c:v>
                </c:pt>
                <c:pt idx="79">
                  <c:v>45097.274456018517</c:v>
                </c:pt>
                <c:pt idx="80">
                  <c:v>45097.277928240743</c:v>
                </c:pt>
                <c:pt idx="81">
                  <c:v>45097.281400462962</c:v>
                </c:pt>
                <c:pt idx="82">
                  <c:v>45097.284884259258</c:v>
                </c:pt>
                <c:pt idx="83">
                  <c:v>45097.288356481484</c:v>
                </c:pt>
                <c:pt idx="84">
                  <c:v>45097.291909722226</c:v>
                </c:pt>
                <c:pt idx="85">
                  <c:v>45097.295300925929</c:v>
                </c:pt>
                <c:pt idx="86">
                  <c:v>45097.298761574071</c:v>
                </c:pt>
                <c:pt idx="87">
                  <c:v>45097.302233796298</c:v>
                </c:pt>
                <c:pt idx="88">
                  <c:v>45097.305717592593</c:v>
                </c:pt>
                <c:pt idx="89">
                  <c:v>45097.309178240743</c:v>
                </c:pt>
                <c:pt idx="90">
                  <c:v>45097.312696759262</c:v>
                </c:pt>
                <c:pt idx="91">
                  <c:v>45097.316145833334</c:v>
                </c:pt>
                <c:pt idx="92">
                  <c:v>45097.319618055553</c:v>
                </c:pt>
                <c:pt idx="93">
                  <c:v>45097.32309027778</c:v>
                </c:pt>
                <c:pt idx="94">
                  <c:v>45097.326539351852</c:v>
                </c:pt>
                <c:pt idx="95">
                  <c:v>45097.330034722225</c:v>
                </c:pt>
                <c:pt idx="96">
                  <c:v>45097.333553240744</c:v>
                </c:pt>
                <c:pt idx="97">
                  <c:v>45097.33697916667</c:v>
                </c:pt>
                <c:pt idx="98">
                  <c:v>45097.340428240743</c:v>
                </c:pt>
                <c:pt idx="99">
                  <c:v>45097.343888888892</c:v>
                </c:pt>
                <c:pt idx="100">
                  <c:v>45097.347384259258</c:v>
                </c:pt>
                <c:pt idx="101">
                  <c:v>45097.35083333333</c:v>
                </c:pt>
                <c:pt idx="102">
                  <c:v>45097.354317129626</c:v>
                </c:pt>
                <c:pt idx="103">
                  <c:v>45097.357789351852</c:v>
                </c:pt>
                <c:pt idx="104">
                  <c:v>45097.361250000002</c:v>
                </c:pt>
                <c:pt idx="105">
                  <c:v>45097.364733796298</c:v>
                </c:pt>
                <c:pt idx="106">
                  <c:v>45097.368194444447</c:v>
                </c:pt>
                <c:pt idx="107">
                  <c:v>45097.371678240743</c:v>
                </c:pt>
                <c:pt idx="108">
                  <c:v>45097.375208333331</c:v>
                </c:pt>
                <c:pt idx="109">
                  <c:v>45097.378611111111</c:v>
                </c:pt>
                <c:pt idx="110">
                  <c:v>45097.38208333333</c:v>
                </c:pt>
                <c:pt idx="111">
                  <c:v>45097.385555555556</c:v>
                </c:pt>
                <c:pt idx="112">
                  <c:v>45097.389050925929</c:v>
                </c:pt>
                <c:pt idx="113">
                  <c:v>45097.392523148148</c:v>
                </c:pt>
                <c:pt idx="114">
                  <c:v>45097.395995370367</c:v>
                </c:pt>
                <c:pt idx="115">
                  <c:v>45097.399444444447</c:v>
                </c:pt>
                <c:pt idx="116">
                  <c:v>45097.402916666666</c:v>
                </c:pt>
                <c:pt idx="117">
                  <c:v>45097.406412037039</c:v>
                </c:pt>
                <c:pt idx="118">
                  <c:v>45097.409872685188</c:v>
                </c:pt>
                <c:pt idx="119">
                  <c:v>45097.413356481484</c:v>
                </c:pt>
                <c:pt idx="120">
                  <c:v>45097.416898148149</c:v>
                </c:pt>
                <c:pt idx="121">
                  <c:v>45097.420324074075</c:v>
                </c:pt>
                <c:pt idx="122">
                  <c:v>45097.423761574071</c:v>
                </c:pt>
                <c:pt idx="123">
                  <c:v>45097.427222222221</c:v>
                </c:pt>
                <c:pt idx="124">
                  <c:v>45097.430717592593</c:v>
                </c:pt>
                <c:pt idx="125">
                  <c:v>45097.434166666666</c:v>
                </c:pt>
                <c:pt idx="126">
                  <c:v>45097.437673611108</c:v>
                </c:pt>
                <c:pt idx="127">
                  <c:v>45097.441134259258</c:v>
                </c:pt>
                <c:pt idx="128">
                  <c:v>45097.444594907407</c:v>
                </c:pt>
                <c:pt idx="129">
                  <c:v>45097.44809027778</c:v>
                </c:pt>
                <c:pt idx="130">
                  <c:v>45097.451562499999</c:v>
                </c:pt>
                <c:pt idx="131">
                  <c:v>45097.455034722225</c:v>
                </c:pt>
                <c:pt idx="132">
                  <c:v>45097.458541666667</c:v>
                </c:pt>
                <c:pt idx="133">
                  <c:v>45097.461967592593</c:v>
                </c:pt>
                <c:pt idx="134">
                  <c:v>45097.465439814812</c:v>
                </c:pt>
                <c:pt idx="135">
                  <c:v>45097.468912037039</c:v>
                </c:pt>
                <c:pt idx="136">
                  <c:v>45097.472372685188</c:v>
                </c:pt>
                <c:pt idx="137">
                  <c:v>45097.475856481484</c:v>
                </c:pt>
                <c:pt idx="138">
                  <c:v>45097.47934027778</c:v>
                </c:pt>
                <c:pt idx="139">
                  <c:v>45097.482789351852</c:v>
                </c:pt>
                <c:pt idx="140">
                  <c:v>45097.486273148148</c:v>
                </c:pt>
                <c:pt idx="141">
                  <c:v>45097.489756944444</c:v>
                </c:pt>
                <c:pt idx="142">
                  <c:v>45097.493217592593</c:v>
                </c:pt>
                <c:pt idx="143">
                  <c:v>45097.496701388889</c:v>
                </c:pt>
                <c:pt idx="144">
                  <c:v>45097.500208333331</c:v>
                </c:pt>
                <c:pt idx="145">
                  <c:v>45097.503634259258</c:v>
                </c:pt>
                <c:pt idx="146">
                  <c:v>45097.507106481484</c:v>
                </c:pt>
                <c:pt idx="147">
                  <c:v>45097.51059027778</c:v>
                </c:pt>
                <c:pt idx="148">
                  <c:v>45097.514062499999</c:v>
                </c:pt>
                <c:pt idx="149">
                  <c:v>45097.517546296294</c:v>
                </c:pt>
                <c:pt idx="150">
                  <c:v>45097.521018518521</c:v>
                </c:pt>
                <c:pt idx="151">
                  <c:v>45097.524467592593</c:v>
                </c:pt>
                <c:pt idx="152">
                  <c:v>45097.527951388889</c:v>
                </c:pt>
                <c:pt idx="153">
                  <c:v>45097.531423611108</c:v>
                </c:pt>
                <c:pt idx="154">
                  <c:v>45097.534895833334</c:v>
                </c:pt>
                <c:pt idx="155">
                  <c:v>45097.538368055553</c:v>
                </c:pt>
                <c:pt idx="156">
                  <c:v>45097.541909722226</c:v>
                </c:pt>
                <c:pt idx="157">
                  <c:v>45097.545312499999</c:v>
                </c:pt>
                <c:pt idx="158">
                  <c:v>45097.548773148148</c:v>
                </c:pt>
                <c:pt idx="159">
                  <c:v>45097.552245370367</c:v>
                </c:pt>
                <c:pt idx="160">
                  <c:v>45097.55572916667</c:v>
                </c:pt>
                <c:pt idx="161">
                  <c:v>45097.559212962966</c:v>
                </c:pt>
                <c:pt idx="162">
                  <c:v>45097.562685185185</c:v>
                </c:pt>
                <c:pt idx="163">
                  <c:v>45097.566122685188</c:v>
                </c:pt>
                <c:pt idx="164">
                  <c:v>45097.569606481484</c:v>
                </c:pt>
                <c:pt idx="165">
                  <c:v>45097.573078703703</c:v>
                </c:pt>
                <c:pt idx="166">
                  <c:v>45097.576585648145</c:v>
                </c:pt>
                <c:pt idx="167">
                  <c:v>45097.580046296294</c:v>
                </c:pt>
                <c:pt idx="168">
                  <c:v>45097.583611111113</c:v>
                </c:pt>
                <c:pt idx="169">
                  <c:v>45097.58699074074</c:v>
                </c:pt>
                <c:pt idx="170">
                  <c:v>45097.590439814812</c:v>
                </c:pt>
                <c:pt idx="171">
                  <c:v>45097.593912037039</c:v>
                </c:pt>
                <c:pt idx="172">
                  <c:v>45097.597395833334</c:v>
                </c:pt>
                <c:pt idx="173">
                  <c:v>45097.600868055553</c:v>
                </c:pt>
                <c:pt idx="174">
                  <c:v>45097.60434027778</c:v>
                </c:pt>
                <c:pt idx="175">
                  <c:v>45097.607812499999</c:v>
                </c:pt>
                <c:pt idx="176">
                  <c:v>45097.611273148148</c:v>
                </c:pt>
                <c:pt idx="177">
                  <c:v>45097.614756944444</c:v>
                </c:pt>
                <c:pt idx="178">
                  <c:v>45097.618252314816</c:v>
                </c:pt>
                <c:pt idx="179">
                  <c:v>45097.621712962966</c:v>
                </c:pt>
                <c:pt idx="180">
                  <c:v>45097.625289351854</c:v>
                </c:pt>
                <c:pt idx="181">
                  <c:v>45097.628657407404</c:v>
                </c:pt>
                <c:pt idx="182">
                  <c:v>45097.632118055553</c:v>
                </c:pt>
                <c:pt idx="183">
                  <c:v>45097.63559027778</c:v>
                </c:pt>
                <c:pt idx="184">
                  <c:v>45097.639062499999</c:v>
                </c:pt>
                <c:pt idx="185">
                  <c:v>45097.642534722225</c:v>
                </c:pt>
                <c:pt idx="186">
                  <c:v>45097.646018518521</c:v>
                </c:pt>
                <c:pt idx="187">
                  <c:v>45097.64947916667</c:v>
                </c:pt>
                <c:pt idx="188">
                  <c:v>45097.652974537035</c:v>
                </c:pt>
                <c:pt idx="189">
                  <c:v>45097.656423611108</c:v>
                </c:pt>
                <c:pt idx="190">
                  <c:v>45097.659907407404</c:v>
                </c:pt>
                <c:pt idx="191">
                  <c:v>45097.663391203707</c:v>
                </c:pt>
                <c:pt idx="192">
                  <c:v>45097.666956018518</c:v>
                </c:pt>
                <c:pt idx="193">
                  <c:v>45097.670347222222</c:v>
                </c:pt>
                <c:pt idx="194">
                  <c:v>45097.673842592594</c:v>
                </c:pt>
                <c:pt idx="195">
                  <c:v>45097.677256944444</c:v>
                </c:pt>
                <c:pt idx="196">
                  <c:v>45097.68072916667</c:v>
                </c:pt>
                <c:pt idx="197">
                  <c:v>45097.682673611111</c:v>
                </c:pt>
                <c:pt idx="198">
                  <c:v>45097.684189814812</c:v>
                </c:pt>
                <c:pt idx="199">
                  <c:v>45097.687696759262</c:v>
                </c:pt>
                <c:pt idx="200">
                  <c:v>45097.691157407404</c:v>
                </c:pt>
                <c:pt idx="201">
                  <c:v>45097.694618055553</c:v>
                </c:pt>
                <c:pt idx="202">
                  <c:v>45097.698078703703</c:v>
                </c:pt>
                <c:pt idx="203">
                  <c:v>45097.701585648145</c:v>
                </c:pt>
                <c:pt idx="204">
                  <c:v>45097.705057870371</c:v>
                </c:pt>
                <c:pt idx="205">
                  <c:v>45097.708599537036</c:v>
                </c:pt>
                <c:pt idx="206">
                  <c:v>45097.712025462963</c:v>
                </c:pt>
                <c:pt idx="207">
                  <c:v>45097.715451388889</c:v>
                </c:pt>
                <c:pt idx="208">
                  <c:v>45097.718935185185</c:v>
                </c:pt>
                <c:pt idx="209">
                  <c:v>45097.722407407404</c:v>
                </c:pt>
                <c:pt idx="210">
                  <c:v>45097.72587962963</c:v>
                </c:pt>
                <c:pt idx="211">
                  <c:v>45097.729375000003</c:v>
                </c:pt>
                <c:pt idx="212">
                  <c:v>45097.732835648145</c:v>
                </c:pt>
                <c:pt idx="213">
                  <c:v>45097.736296296294</c:v>
                </c:pt>
                <c:pt idx="214">
                  <c:v>45097.739756944444</c:v>
                </c:pt>
                <c:pt idx="215">
                  <c:v>45097.74324074074</c:v>
                </c:pt>
                <c:pt idx="216">
                  <c:v>45097.746724537035</c:v>
                </c:pt>
                <c:pt idx="217">
                  <c:v>45097.7503125</c:v>
                </c:pt>
                <c:pt idx="218">
                  <c:v>45097.753668981481</c:v>
                </c:pt>
                <c:pt idx="219">
                  <c:v>45097.757164351853</c:v>
                </c:pt>
                <c:pt idx="220">
                  <c:v>45097.760625000003</c:v>
                </c:pt>
                <c:pt idx="221">
                  <c:v>45097.764085648145</c:v>
                </c:pt>
                <c:pt idx="222">
                  <c:v>45097.767569444448</c:v>
                </c:pt>
                <c:pt idx="223">
                  <c:v>45097.771041666667</c:v>
                </c:pt>
                <c:pt idx="224">
                  <c:v>45097.774502314816</c:v>
                </c:pt>
                <c:pt idx="225">
                  <c:v>45097.777962962966</c:v>
                </c:pt>
                <c:pt idx="226">
                  <c:v>45097.781435185185</c:v>
                </c:pt>
                <c:pt idx="227">
                  <c:v>45097.784918981481</c:v>
                </c:pt>
                <c:pt idx="228">
                  <c:v>45097.788391203707</c:v>
                </c:pt>
                <c:pt idx="229">
                  <c:v>45097.791944444441</c:v>
                </c:pt>
                <c:pt idx="230">
                  <c:v>45097.794386574074</c:v>
                </c:pt>
                <c:pt idx="231">
                  <c:v>45097.795335648145</c:v>
                </c:pt>
                <c:pt idx="232">
                  <c:v>45097.798807870371</c:v>
                </c:pt>
                <c:pt idx="233">
                  <c:v>45097.801157407404</c:v>
                </c:pt>
                <c:pt idx="234">
                  <c:v>45097.80228009259</c:v>
                </c:pt>
                <c:pt idx="235">
                  <c:v>45097.805763888886</c:v>
                </c:pt>
                <c:pt idx="236">
                  <c:v>45097.809236111112</c:v>
                </c:pt>
                <c:pt idx="237">
                  <c:v>45097.810648148145</c:v>
                </c:pt>
                <c:pt idx="238">
                  <c:v>45097.812719907408</c:v>
                </c:pt>
                <c:pt idx="239">
                  <c:v>45097.816180555557</c:v>
                </c:pt>
                <c:pt idx="240">
                  <c:v>45097.819652777776</c:v>
                </c:pt>
                <c:pt idx="241">
                  <c:v>45097.823125000003</c:v>
                </c:pt>
                <c:pt idx="242">
                  <c:v>45097.826597222222</c:v>
                </c:pt>
                <c:pt idx="243">
                  <c:v>45097.830069444448</c:v>
                </c:pt>
                <c:pt idx="244">
                  <c:v>45097.833599537036</c:v>
                </c:pt>
                <c:pt idx="245">
                  <c:v>45097.835243055553</c:v>
                </c:pt>
                <c:pt idx="246">
                  <c:v>45097.837025462963</c:v>
                </c:pt>
                <c:pt idx="247">
                  <c:v>45097.838587962964</c:v>
                </c:pt>
                <c:pt idx="248">
                  <c:v>45097.840486111112</c:v>
                </c:pt>
                <c:pt idx="249">
                  <c:v>45097.842407407406</c:v>
                </c:pt>
                <c:pt idx="250">
                  <c:v>45097.843969907408</c:v>
                </c:pt>
                <c:pt idx="251">
                  <c:v>45097.845335648148</c:v>
                </c:pt>
                <c:pt idx="252">
                  <c:v>45097.847418981481</c:v>
                </c:pt>
                <c:pt idx="253">
                  <c:v>45097.850891203707</c:v>
                </c:pt>
                <c:pt idx="254">
                  <c:v>45097.854375000003</c:v>
                </c:pt>
                <c:pt idx="255">
                  <c:v>45097.857835648145</c:v>
                </c:pt>
                <c:pt idx="256">
                  <c:v>45097.860046296293</c:v>
                </c:pt>
                <c:pt idx="257">
                  <c:v>45097.861319444448</c:v>
                </c:pt>
                <c:pt idx="258">
                  <c:v>45097.863877314812</c:v>
                </c:pt>
                <c:pt idx="259">
                  <c:v>45097.864803240744</c:v>
                </c:pt>
                <c:pt idx="260">
                  <c:v>45097.866388888891</c:v>
                </c:pt>
                <c:pt idx="261">
                  <c:v>45097.868263888886</c:v>
                </c:pt>
                <c:pt idx="262">
                  <c:v>45097.87059027778</c:v>
                </c:pt>
                <c:pt idx="263">
                  <c:v>45097.871759259258</c:v>
                </c:pt>
                <c:pt idx="264">
                  <c:v>45097.873206018521</c:v>
                </c:pt>
                <c:pt idx="265">
                  <c:v>45097.875300925924</c:v>
                </c:pt>
                <c:pt idx="266">
                  <c:v>45097.876759259256</c:v>
                </c:pt>
                <c:pt idx="267">
                  <c:v>45097.878692129627</c:v>
                </c:pt>
                <c:pt idx="268">
                  <c:v>45097.880416666667</c:v>
                </c:pt>
                <c:pt idx="269">
                  <c:v>45097.882164351853</c:v>
                </c:pt>
                <c:pt idx="270">
                  <c:v>45097.885648148149</c:v>
                </c:pt>
                <c:pt idx="271">
                  <c:v>45097.889097222222</c:v>
                </c:pt>
                <c:pt idx="272">
                  <c:v>45097.892592592594</c:v>
                </c:pt>
                <c:pt idx="273">
                  <c:v>45097.896041666667</c:v>
                </c:pt>
                <c:pt idx="274">
                  <c:v>45097.899513888886</c:v>
                </c:pt>
                <c:pt idx="275">
                  <c:v>45097.902997685182</c:v>
                </c:pt>
                <c:pt idx="276">
                  <c:v>45097.906446759262</c:v>
                </c:pt>
                <c:pt idx="277">
                  <c:v>45097.909918981481</c:v>
                </c:pt>
                <c:pt idx="278">
                  <c:v>45097.913414351853</c:v>
                </c:pt>
                <c:pt idx="279">
                  <c:v>45097.917037037034</c:v>
                </c:pt>
                <c:pt idx="280">
                  <c:v>45097.920370370368</c:v>
                </c:pt>
                <c:pt idx="281">
                  <c:v>45097.923831018517</c:v>
                </c:pt>
                <c:pt idx="282">
                  <c:v>45097.927303240744</c:v>
                </c:pt>
                <c:pt idx="283">
                  <c:v>45097.930023148147</c:v>
                </c:pt>
                <c:pt idx="284">
                  <c:v>45097.930752314816</c:v>
                </c:pt>
                <c:pt idx="285">
                  <c:v>45097.934224537035</c:v>
                </c:pt>
                <c:pt idx="286">
                  <c:v>45097.937708333331</c:v>
                </c:pt>
                <c:pt idx="287">
                  <c:v>45097.941192129627</c:v>
                </c:pt>
                <c:pt idx="288">
                  <c:v>45097.944652777776</c:v>
                </c:pt>
                <c:pt idx="289">
                  <c:v>45097.948125000003</c:v>
                </c:pt>
                <c:pt idx="290">
                  <c:v>45097.951585648145</c:v>
                </c:pt>
                <c:pt idx="291">
                  <c:v>45097.955057870371</c:v>
                </c:pt>
                <c:pt idx="292">
                  <c:v>45097.958587962959</c:v>
                </c:pt>
                <c:pt idx="293">
                  <c:v>45097.962002314816</c:v>
                </c:pt>
                <c:pt idx="294">
                  <c:v>45097.965474537035</c:v>
                </c:pt>
                <c:pt idx="295">
                  <c:v>45097.968946759262</c:v>
                </c:pt>
                <c:pt idx="296">
                  <c:v>45097.972418981481</c:v>
                </c:pt>
                <c:pt idx="297">
                  <c:v>45097.975891203707</c:v>
                </c:pt>
                <c:pt idx="298">
                  <c:v>45097.977071759262</c:v>
                </c:pt>
                <c:pt idx="299">
                  <c:v>45097.979363425926</c:v>
                </c:pt>
                <c:pt idx="300">
                  <c:v>45097.982824074075</c:v>
                </c:pt>
                <c:pt idx="301">
                  <c:v>45097.986307870371</c:v>
                </c:pt>
                <c:pt idx="302">
                  <c:v>45097.989768518521</c:v>
                </c:pt>
                <c:pt idx="303">
                  <c:v>45097.993252314816</c:v>
                </c:pt>
                <c:pt idx="304">
                  <c:v>45097.996712962966</c:v>
                </c:pt>
              </c:numCache>
            </c:numRef>
          </c:xVal>
          <c:yVal>
            <c:numRef>
              <c:f>Sheet1!$D$2:$D$306</c:f>
              <c:numCache>
                <c:formatCode>General</c:formatCode>
                <c:ptCount val="30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1.81121826171875E-2</c:v>
                </c:pt>
                <c:pt idx="161">
                  <c:v>6.11114501953125E-3</c:v>
                </c:pt>
                <c:pt idx="162">
                  <c:v>4.4647216796875E-2</c:v>
                </c:pt>
                <c:pt idx="163">
                  <c:v>0</c:v>
                </c:pt>
                <c:pt idx="164">
                  <c:v>0</c:v>
                </c:pt>
                <c:pt idx="165">
                  <c:v>0</c:v>
                </c:pt>
                <c:pt idx="166">
                  <c:v>0</c:v>
                </c:pt>
                <c:pt idx="167">
                  <c:v>0</c:v>
                </c:pt>
                <c:pt idx="168">
                  <c:v>0</c:v>
                </c:pt>
                <c:pt idx="169">
                  <c:v>0</c:v>
                </c:pt>
                <c:pt idx="170">
                  <c:v>0</c:v>
                </c:pt>
                <c:pt idx="171">
                  <c:v>0.376052856445313</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3.125E-2</c:v>
                </c:pt>
                <c:pt idx="204">
                  <c:v>1.416015625E-2</c:v>
                </c:pt>
                <c:pt idx="205">
                  <c:v>0</c:v>
                </c:pt>
                <c:pt idx="206">
                  <c:v>0</c:v>
                </c:pt>
                <c:pt idx="207">
                  <c:v>0</c:v>
                </c:pt>
                <c:pt idx="208">
                  <c:v>0</c:v>
                </c:pt>
                <c:pt idx="209">
                  <c:v>0</c:v>
                </c:pt>
                <c:pt idx="210">
                  <c:v>0</c:v>
                </c:pt>
                <c:pt idx="211">
                  <c:v>0</c:v>
                </c:pt>
                <c:pt idx="212">
                  <c:v>0</c:v>
                </c:pt>
                <c:pt idx="213">
                  <c:v>0</c:v>
                </c:pt>
                <c:pt idx="214">
                  <c:v>0</c:v>
                </c:pt>
                <c:pt idx="215">
                  <c:v>0</c:v>
                </c:pt>
                <c:pt idx="216">
                  <c:v>41.0921630859375</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0.1005859375</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246.3671875</c:v>
                </c:pt>
                <c:pt idx="257">
                  <c:v>0</c:v>
                </c:pt>
                <c:pt idx="258">
                  <c:v>0</c:v>
                </c:pt>
                <c:pt idx="259">
                  <c:v>108.15786743164099</c:v>
                </c:pt>
                <c:pt idx="260">
                  <c:v>0</c:v>
                </c:pt>
                <c:pt idx="261">
                  <c:v>242.11077880859401</c:v>
                </c:pt>
                <c:pt idx="262">
                  <c:v>10.3460083007813</c:v>
                </c:pt>
                <c:pt idx="263">
                  <c:v>55.288726806640597</c:v>
                </c:pt>
                <c:pt idx="264">
                  <c:v>95.989067077636705</c:v>
                </c:pt>
                <c:pt idx="265">
                  <c:v>4.6422882080078098</c:v>
                </c:pt>
                <c:pt idx="266">
                  <c:v>6.7205429077148402</c:v>
                </c:pt>
                <c:pt idx="267">
                  <c:v>4.8284988403320304</c:v>
                </c:pt>
                <c:pt idx="268">
                  <c:v>6.4886093139648402</c:v>
                </c:pt>
                <c:pt idx="269">
                  <c:v>4.6455459594726598</c:v>
                </c:pt>
                <c:pt idx="270">
                  <c:v>8.6375923156738299</c:v>
                </c:pt>
                <c:pt idx="271">
                  <c:v>25.991889953613299</c:v>
                </c:pt>
                <c:pt idx="272">
                  <c:v>4.9996490478515598</c:v>
                </c:pt>
                <c:pt idx="273">
                  <c:v>6.4547271728515598</c:v>
                </c:pt>
                <c:pt idx="274">
                  <c:v>5.9489822387695304</c:v>
                </c:pt>
                <c:pt idx="275">
                  <c:v>9.84954833984375E-3</c:v>
                </c:pt>
                <c:pt idx="276">
                  <c:v>28.262523651123001</c:v>
                </c:pt>
                <c:pt idx="277">
                  <c:v>7.5764198303222701</c:v>
                </c:pt>
                <c:pt idx="278">
                  <c:v>7.2587776184081996</c:v>
                </c:pt>
                <c:pt idx="279">
                  <c:v>2.5770378112793</c:v>
                </c:pt>
                <c:pt idx="280">
                  <c:v>2.51059913635254</c:v>
                </c:pt>
                <c:pt idx="281">
                  <c:v>3.1102485656738299</c:v>
                </c:pt>
                <c:pt idx="282">
                  <c:v>2.6224708557128902</c:v>
                </c:pt>
                <c:pt idx="283">
                  <c:v>2.5170211791992201</c:v>
                </c:pt>
                <c:pt idx="284">
                  <c:v>0</c:v>
                </c:pt>
                <c:pt idx="285">
                  <c:v>0.100917816162109</c:v>
                </c:pt>
                <c:pt idx="286">
                  <c:v>1.5438385009765601</c:v>
                </c:pt>
                <c:pt idx="287">
                  <c:v>0.63338470458984397</c:v>
                </c:pt>
                <c:pt idx="288">
                  <c:v>0.50542068481445301</c:v>
                </c:pt>
                <c:pt idx="289">
                  <c:v>0.47359275817871099</c:v>
                </c:pt>
                <c:pt idx="290">
                  <c:v>0.45698165893554699</c:v>
                </c:pt>
                <c:pt idx="291">
                  <c:v>0.53545761108398404</c:v>
                </c:pt>
                <c:pt idx="292">
                  <c:v>0.58933448791503895</c:v>
                </c:pt>
                <c:pt idx="293">
                  <c:v>0.21429061889648399</c:v>
                </c:pt>
                <c:pt idx="294">
                  <c:v>0.13688850402832001</c:v>
                </c:pt>
                <c:pt idx="295">
                  <c:v>0.65818214416503895</c:v>
                </c:pt>
                <c:pt idx="296">
                  <c:v>0.34878730773925798</c:v>
                </c:pt>
                <c:pt idx="297">
                  <c:v>1.2583026885986299</c:v>
                </c:pt>
                <c:pt idx="298">
                  <c:v>1.1766872406005899</c:v>
                </c:pt>
                <c:pt idx="299">
                  <c:v>0.83306884765625</c:v>
                </c:pt>
                <c:pt idx="300">
                  <c:v>0.57156562805175803</c:v>
                </c:pt>
                <c:pt idx="301">
                  <c:v>0.69338607788085904</c:v>
                </c:pt>
                <c:pt idx="302">
                  <c:v>0.56841850280761697</c:v>
                </c:pt>
                <c:pt idx="303">
                  <c:v>0.45616340637206998</c:v>
                </c:pt>
                <c:pt idx="304">
                  <c:v>0.153144836425781</c:v>
                </c:pt>
              </c:numCache>
            </c:numRef>
          </c:yVal>
          <c:smooth val="0"/>
          <c:extLst>
            <c:ext xmlns:c16="http://schemas.microsoft.com/office/drawing/2014/chart" uri="{C3380CC4-5D6E-409C-BE32-E72D297353CC}">
              <c16:uniqueId val="{00000002-851D-4313-983D-DE631F56E893}"/>
            </c:ext>
          </c:extLst>
        </c:ser>
        <c:ser>
          <c:idx val="5"/>
          <c:order val="3"/>
          <c:tx>
            <c:strRef>
              <c:f>Sheet1!$G$1</c:f>
              <c:strCache>
                <c:ptCount val="1"/>
                <c:pt idx="0">
                  <c:v>Total Price</c:v>
                </c:pt>
              </c:strCache>
            </c:strRef>
          </c:tx>
          <c:spPr>
            <a:ln w="19050" cap="rnd">
              <a:solidFill>
                <a:srgbClr val="7030A0"/>
              </a:solidFill>
              <a:round/>
            </a:ln>
            <a:effectLst/>
          </c:spPr>
          <c:marker>
            <c:symbol val="none"/>
          </c:marker>
          <c:xVal>
            <c:numRef>
              <c:f>Sheet1!$A$2:$A$306</c:f>
              <c:numCache>
                <c:formatCode>m/d/yyyy\ h:mm</c:formatCode>
                <c:ptCount val="305"/>
                <c:pt idx="0">
                  <c:v>45097.0002662037</c:v>
                </c:pt>
                <c:pt idx="1">
                  <c:v>45097.003668981481</c:v>
                </c:pt>
                <c:pt idx="2">
                  <c:v>45097.007118055553</c:v>
                </c:pt>
                <c:pt idx="3">
                  <c:v>45097.010601851849</c:v>
                </c:pt>
                <c:pt idx="4">
                  <c:v>45097.014062499999</c:v>
                </c:pt>
                <c:pt idx="5">
                  <c:v>45097.017534722225</c:v>
                </c:pt>
                <c:pt idx="6">
                  <c:v>45097.020995370367</c:v>
                </c:pt>
                <c:pt idx="7">
                  <c:v>45097.024467592593</c:v>
                </c:pt>
                <c:pt idx="8">
                  <c:v>45097.027962962966</c:v>
                </c:pt>
                <c:pt idx="9">
                  <c:v>45097.031412037039</c:v>
                </c:pt>
                <c:pt idx="10">
                  <c:v>45097.034895833334</c:v>
                </c:pt>
                <c:pt idx="11">
                  <c:v>45097.038356481484</c:v>
                </c:pt>
                <c:pt idx="12">
                  <c:v>45097.041898148149</c:v>
                </c:pt>
                <c:pt idx="13">
                  <c:v>45097.045300925929</c:v>
                </c:pt>
                <c:pt idx="14">
                  <c:v>45097.048773148148</c:v>
                </c:pt>
                <c:pt idx="15">
                  <c:v>45097.052268518521</c:v>
                </c:pt>
                <c:pt idx="16">
                  <c:v>45097.05574074074</c:v>
                </c:pt>
                <c:pt idx="17">
                  <c:v>45097.059201388889</c:v>
                </c:pt>
                <c:pt idx="18">
                  <c:v>45097.062685185185</c:v>
                </c:pt>
                <c:pt idx="19">
                  <c:v>45097.066122685188</c:v>
                </c:pt>
                <c:pt idx="20">
                  <c:v>45097.069606481484</c:v>
                </c:pt>
                <c:pt idx="21">
                  <c:v>45097.07309027778</c:v>
                </c:pt>
                <c:pt idx="22">
                  <c:v>45097.076562499999</c:v>
                </c:pt>
                <c:pt idx="23">
                  <c:v>45097.080034722225</c:v>
                </c:pt>
                <c:pt idx="24">
                  <c:v>45097.083611111113</c:v>
                </c:pt>
                <c:pt idx="25">
                  <c:v>45097.08697916667</c:v>
                </c:pt>
                <c:pt idx="26">
                  <c:v>45097.090462962966</c:v>
                </c:pt>
                <c:pt idx="27">
                  <c:v>45097.093935185185</c:v>
                </c:pt>
                <c:pt idx="28">
                  <c:v>45097.097372685188</c:v>
                </c:pt>
                <c:pt idx="29">
                  <c:v>45097.100844907407</c:v>
                </c:pt>
                <c:pt idx="30">
                  <c:v>45097.104328703703</c:v>
                </c:pt>
                <c:pt idx="31">
                  <c:v>45097.107789351852</c:v>
                </c:pt>
                <c:pt idx="32">
                  <c:v>45097.111284722225</c:v>
                </c:pt>
                <c:pt idx="33">
                  <c:v>45097.114745370367</c:v>
                </c:pt>
                <c:pt idx="34">
                  <c:v>45097.118217592593</c:v>
                </c:pt>
                <c:pt idx="35">
                  <c:v>45097.121689814812</c:v>
                </c:pt>
                <c:pt idx="36">
                  <c:v>45097.125254629631</c:v>
                </c:pt>
                <c:pt idx="37">
                  <c:v>45097.128634259258</c:v>
                </c:pt>
                <c:pt idx="38">
                  <c:v>45097.132094907407</c:v>
                </c:pt>
                <c:pt idx="39">
                  <c:v>45097.135567129626</c:v>
                </c:pt>
                <c:pt idx="40">
                  <c:v>45097.139050925929</c:v>
                </c:pt>
                <c:pt idx="41">
                  <c:v>45097.142523148148</c:v>
                </c:pt>
                <c:pt idx="42">
                  <c:v>45097.145983796298</c:v>
                </c:pt>
                <c:pt idx="43">
                  <c:v>45097.149456018517</c:v>
                </c:pt>
                <c:pt idx="44">
                  <c:v>45097.152951388889</c:v>
                </c:pt>
                <c:pt idx="45">
                  <c:v>45097.156423611108</c:v>
                </c:pt>
                <c:pt idx="46">
                  <c:v>45097.159895833334</c:v>
                </c:pt>
                <c:pt idx="47">
                  <c:v>45097.163356481484</c:v>
                </c:pt>
                <c:pt idx="48">
                  <c:v>45097.166909722226</c:v>
                </c:pt>
                <c:pt idx="49">
                  <c:v>45097.170312499999</c:v>
                </c:pt>
                <c:pt idx="50">
                  <c:v>45097.173784722225</c:v>
                </c:pt>
                <c:pt idx="51">
                  <c:v>45097.177245370367</c:v>
                </c:pt>
                <c:pt idx="52">
                  <c:v>45097.180717592593</c:v>
                </c:pt>
                <c:pt idx="53">
                  <c:v>45097.184189814812</c:v>
                </c:pt>
                <c:pt idx="54">
                  <c:v>45097.187662037039</c:v>
                </c:pt>
                <c:pt idx="55">
                  <c:v>45097.191134259258</c:v>
                </c:pt>
                <c:pt idx="56">
                  <c:v>45097.194606481484</c:v>
                </c:pt>
                <c:pt idx="57">
                  <c:v>45097.198078703703</c:v>
                </c:pt>
                <c:pt idx="58">
                  <c:v>45097.201539351852</c:v>
                </c:pt>
                <c:pt idx="59">
                  <c:v>45097.205011574071</c:v>
                </c:pt>
                <c:pt idx="60">
                  <c:v>45097.208553240744</c:v>
                </c:pt>
                <c:pt idx="61">
                  <c:v>45097.211956018517</c:v>
                </c:pt>
                <c:pt idx="62">
                  <c:v>45097.215428240743</c:v>
                </c:pt>
                <c:pt idx="63">
                  <c:v>45097.218900462962</c:v>
                </c:pt>
                <c:pt idx="64">
                  <c:v>45097.222372685188</c:v>
                </c:pt>
                <c:pt idx="65">
                  <c:v>45097.225844907407</c:v>
                </c:pt>
                <c:pt idx="66">
                  <c:v>45097.229328703703</c:v>
                </c:pt>
                <c:pt idx="67">
                  <c:v>45097.232789351852</c:v>
                </c:pt>
                <c:pt idx="68">
                  <c:v>45097.236261574071</c:v>
                </c:pt>
                <c:pt idx="69">
                  <c:v>45097.239733796298</c:v>
                </c:pt>
                <c:pt idx="70">
                  <c:v>45097.243217592593</c:v>
                </c:pt>
                <c:pt idx="71">
                  <c:v>45097.246701388889</c:v>
                </c:pt>
                <c:pt idx="72">
                  <c:v>45097.250208333331</c:v>
                </c:pt>
                <c:pt idx="73">
                  <c:v>45097.253634259258</c:v>
                </c:pt>
                <c:pt idx="74">
                  <c:v>45097.257094907407</c:v>
                </c:pt>
                <c:pt idx="75">
                  <c:v>45097.260567129626</c:v>
                </c:pt>
                <c:pt idx="76">
                  <c:v>45097.264039351852</c:v>
                </c:pt>
                <c:pt idx="77">
                  <c:v>45097.267511574071</c:v>
                </c:pt>
                <c:pt idx="78">
                  <c:v>45097.270983796298</c:v>
                </c:pt>
                <c:pt idx="79">
                  <c:v>45097.274456018517</c:v>
                </c:pt>
                <c:pt idx="80">
                  <c:v>45097.277928240743</c:v>
                </c:pt>
                <c:pt idx="81">
                  <c:v>45097.281400462962</c:v>
                </c:pt>
                <c:pt idx="82">
                  <c:v>45097.284884259258</c:v>
                </c:pt>
                <c:pt idx="83">
                  <c:v>45097.288356481484</c:v>
                </c:pt>
                <c:pt idx="84">
                  <c:v>45097.291909722226</c:v>
                </c:pt>
                <c:pt idx="85">
                  <c:v>45097.295300925929</c:v>
                </c:pt>
                <c:pt idx="86">
                  <c:v>45097.298761574071</c:v>
                </c:pt>
                <c:pt idx="87">
                  <c:v>45097.302233796298</c:v>
                </c:pt>
                <c:pt idx="88">
                  <c:v>45097.305717592593</c:v>
                </c:pt>
                <c:pt idx="89">
                  <c:v>45097.309178240743</c:v>
                </c:pt>
                <c:pt idx="90">
                  <c:v>45097.312696759262</c:v>
                </c:pt>
                <c:pt idx="91">
                  <c:v>45097.316145833334</c:v>
                </c:pt>
                <c:pt idx="92">
                  <c:v>45097.319618055553</c:v>
                </c:pt>
                <c:pt idx="93">
                  <c:v>45097.32309027778</c:v>
                </c:pt>
                <c:pt idx="94">
                  <c:v>45097.326539351852</c:v>
                </c:pt>
                <c:pt idx="95">
                  <c:v>45097.330034722225</c:v>
                </c:pt>
                <c:pt idx="96">
                  <c:v>45097.333553240744</c:v>
                </c:pt>
                <c:pt idx="97">
                  <c:v>45097.33697916667</c:v>
                </c:pt>
                <c:pt idx="98">
                  <c:v>45097.340428240743</c:v>
                </c:pt>
                <c:pt idx="99">
                  <c:v>45097.343888888892</c:v>
                </c:pt>
                <c:pt idx="100">
                  <c:v>45097.347384259258</c:v>
                </c:pt>
                <c:pt idx="101">
                  <c:v>45097.35083333333</c:v>
                </c:pt>
                <c:pt idx="102">
                  <c:v>45097.354317129626</c:v>
                </c:pt>
                <c:pt idx="103">
                  <c:v>45097.357789351852</c:v>
                </c:pt>
                <c:pt idx="104">
                  <c:v>45097.361250000002</c:v>
                </c:pt>
                <c:pt idx="105">
                  <c:v>45097.364733796298</c:v>
                </c:pt>
                <c:pt idx="106">
                  <c:v>45097.368194444447</c:v>
                </c:pt>
                <c:pt idx="107">
                  <c:v>45097.371678240743</c:v>
                </c:pt>
                <c:pt idx="108">
                  <c:v>45097.375208333331</c:v>
                </c:pt>
                <c:pt idx="109">
                  <c:v>45097.378611111111</c:v>
                </c:pt>
                <c:pt idx="110">
                  <c:v>45097.38208333333</c:v>
                </c:pt>
                <c:pt idx="111">
                  <c:v>45097.385555555556</c:v>
                </c:pt>
                <c:pt idx="112">
                  <c:v>45097.389050925929</c:v>
                </c:pt>
                <c:pt idx="113">
                  <c:v>45097.392523148148</c:v>
                </c:pt>
                <c:pt idx="114">
                  <c:v>45097.395995370367</c:v>
                </c:pt>
                <c:pt idx="115">
                  <c:v>45097.399444444447</c:v>
                </c:pt>
                <c:pt idx="116">
                  <c:v>45097.402916666666</c:v>
                </c:pt>
                <c:pt idx="117">
                  <c:v>45097.406412037039</c:v>
                </c:pt>
                <c:pt idx="118">
                  <c:v>45097.409872685188</c:v>
                </c:pt>
                <c:pt idx="119">
                  <c:v>45097.413356481484</c:v>
                </c:pt>
                <c:pt idx="120">
                  <c:v>45097.416898148149</c:v>
                </c:pt>
                <c:pt idx="121">
                  <c:v>45097.420324074075</c:v>
                </c:pt>
                <c:pt idx="122">
                  <c:v>45097.423761574071</c:v>
                </c:pt>
                <c:pt idx="123">
                  <c:v>45097.427222222221</c:v>
                </c:pt>
                <c:pt idx="124">
                  <c:v>45097.430717592593</c:v>
                </c:pt>
                <c:pt idx="125">
                  <c:v>45097.434166666666</c:v>
                </c:pt>
                <c:pt idx="126">
                  <c:v>45097.437673611108</c:v>
                </c:pt>
                <c:pt idx="127">
                  <c:v>45097.441134259258</c:v>
                </c:pt>
                <c:pt idx="128">
                  <c:v>45097.444594907407</c:v>
                </c:pt>
                <c:pt idx="129">
                  <c:v>45097.44809027778</c:v>
                </c:pt>
                <c:pt idx="130">
                  <c:v>45097.451562499999</c:v>
                </c:pt>
                <c:pt idx="131">
                  <c:v>45097.455034722225</c:v>
                </c:pt>
                <c:pt idx="132">
                  <c:v>45097.458541666667</c:v>
                </c:pt>
                <c:pt idx="133">
                  <c:v>45097.461967592593</c:v>
                </c:pt>
                <c:pt idx="134">
                  <c:v>45097.465439814812</c:v>
                </c:pt>
                <c:pt idx="135">
                  <c:v>45097.468912037039</c:v>
                </c:pt>
                <c:pt idx="136">
                  <c:v>45097.472372685188</c:v>
                </c:pt>
                <c:pt idx="137">
                  <c:v>45097.475856481484</c:v>
                </c:pt>
                <c:pt idx="138">
                  <c:v>45097.47934027778</c:v>
                </c:pt>
                <c:pt idx="139">
                  <c:v>45097.482789351852</c:v>
                </c:pt>
                <c:pt idx="140">
                  <c:v>45097.486273148148</c:v>
                </c:pt>
                <c:pt idx="141">
                  <c:v>45097.489756944444</c:v>
                </c:pt>
                <c:pt idx="142">
                  <c:v>45097.493217592593</c:v>
                </c:pt>
                <c:pt idx="143">
                  <c:v>45097.496701388889</c:v>
                </c:pt>
                <c:pt idx="144">
                  <c:v>45097.500208333331</c:v>
                </c:pt>
                <c:pt idx="145">
                  <c:v>45097.503634259258</c:v>
                </c:pt>
                <c:pt idx="146">
                  <c:v>45097.507106481484</c:v>
                </c:pt>
                <c:pt idx="147">
                  <c:v>45097.51059027778</c:v>
                </c:pt>
                <c:pt idx="148">
                  <c:v>45097.514062499999</c:v>
                </c:pt>
                <c:pt idx="149">
                  <c:v>45097.517546296294</c:v>
                </c:pt>
                <c:pt idx="150">
                  <c:v>45097.521018518521</c:v>
                </c:pt>
                <c:pt idx="151">
                  <c:v>45097.524467592593</c:v>
                </c:pt>
                <c:pt idx="152">
                  <c:v>45097.527951388889</c:v>
                </c:pt>
                <c:pt idx="153">
                  <c:v>45097.531423611108</c:v>
                </c:pt>
                <c:pt idx="154">
                  <c:v>45097.534895833334</c:v>
                </c:pt>
                <c:pt idx="155">
                  <c:v>45097.538368055553</c:v>
                </c:pt>
                <c:pt idx="156">
                  <c:v>45097.541909722226</c:v>
                </c:pt>
                <c:pt idx="157">
                  <c:v>45097.545312499999</c:v>
                </c:pt>
                <c:pt idx="158">
                  <c:v>45097.548773148148</c:v>
                </c:pt>
                <c:pt idx="159">
                  <c:v>45097.552245370367</c:v>
                </c:pt>
                <c:pt idx="160">
                  <c:v>45097.55572916667</c:v>
                </c:pt>
                <c:pt idx="161">
                  <c:v>45097.559212962966</c:v>
                </c:pt>
                <c:pt idx="162">
                  <c:v>45097.562685185185</c:v>
                </c:pt>
                <c:pt idx="163">
                  <c:v>45097.566122685188</c:v>
                </c:pt>
                <c:pt idx="164">
                  <c:v>45097.569606481484</c:v>
                </c:pt>
                <c:pt idx="165">
                  <c:v>45097.573078703703</c:v>
                </c:pt>
                <c:pt idx="166">
                  <c:v>45097.576585648145</c:v>
                </c:pt>
                <c:pt idx="167">
                  <c:v>45097.580046296294</c:v>
                </c:pt>
                <c:pt idx="168">
                  <c:v>45097.583611111113</c:v>
                </c:pt>
                <c:pt idx="169">
                  <c:v>45097.58699074074</c:v>
                </c:pt>
                <c:pt idx="170">
                  <c:v>45097.590439814812</c:v>
                </c:pt>
                <c:pt idx="171">
                  <c:v>45097.593912037039</c:v>
                </c:pt>
                <c:pt idx="172">
                  <c:v>45097.597395833334</c:v>
                </c:pt>
                <c:pt idx="173">
                  <c:v>45097.600868055553</c:v>
                </c:pt>
                <c:pt idx="174">
                  <c:v>45097.60434027778</c:v>
                </c:pt>
                <c:pt idx="175">
                  <c:v>45097.607812499999</c:v>
                </c:pt>
                <c:pt idx="176">
                  <c:v>45097.611273148148</c:v>
                </c:pt>
                <c:pt idx="177">
                  <c:v>45097.614756944444</c:v>
                </c:pt>
                <c:pt idx="178">
                  <c:v>45097.618252314816</c:v>
                </c:pt>
                <c:pt idx="179">
                  <c:v>45097.621712962966</c:v>
                </c:pt>
                <c:pt idx="180">
                  <c:v>45097.625289351854</c:v>
                </c:pt>
                <c:pt idx="181">
                  <c:v>45097.628657407404</c:v>
                </c:pt>
                <c:pt idx="182">
                  <c:v>45097.632118055553</c:v>
                </c:pt>
                <c:pt idx="183">
                  <c:v>45097.63559027778</c:v>
                </c:pt>
                <c:pt idx="184">
                  <c:v>45097.639062499999</c:v>
                </c:pt>
                <c:pt idx="185">
                  <c:v>45097.642534722225</c:v>
                </c:pt>
                <c:pt idx="186">
                  <c:v>45097.646018518521</c:v>
                </c:pt>
                <c:pt idx="187">
                  <c:v>45097.64947916667</c:v>
                </c:pt>
                <c:pt idx="188">
                  <c:v>45097.652974537035</c:v>
                </c:pt>
                <c:pt idx="189">
                  <c:v>45097.656423611108</c:v>
                </c:pt>
                <c:pt idx="190">
                  <c:v>45097.659907407404</c:v>
                </c:pt>
                <c:pt idx="191">
                  <c:v>45097.663391203707</c:v>
                </c:pt>
                <c:pt idx="192">
                  <c:v>45097.666956018518</c:v>
                </c:pt>
                <c:pt idx="193">
                  <c:v>45097.670347222222</c:v>
                </c:pt>
                <c:pt idx="194">
                  <c:v>45097.673842592594</c:v>
                </c:pt>
                <c:pt idx="195">
                  <c:v>45097.677256944444</c:v>
                </c:pt>
                <c:pt idx="196">
                  <c:v>45097.68072916667</c:v>
                </c:pt>
                <c:pt idx="197">
                  <c:v>45097.682673611111</c:v>
                </c:pt>
                <c:pt idx="198">
                  <c:v>45097.684189814812</c:v>
                </c:pt>
                <c:pt idx="199">
                  <c:v>45097.687696759262</c:v>
                </c:pt>
                <c:pt idx="200">
                  <c:v>45097.691157407404</c:v>
                </c:pt>
                <c:pt idx="201">
                  <c:v>45097.694618055553</c:v>
                </c:pt>
                <c:pt idx="202">
                  <c:v>45097.698078703703</c:v>
                </c:pt>
                <c:pt idx="203">
                  <c:v>45097.701585648145</c:v>
                </c:pt>
                <c:pt idx="204">
                  <c:v>45097.705057870371</c:v>
                </c:pt>
                <c:pt idx="205">
                  <c:v>45097.708599537036</c:v>
                </c:pt>
                <c:pt idx="206">
                  <c:v>45097.712025462963</c:v>
                </c:pt>
                <c:pt idx="207">
                  <c:v>45097.715451388889</c:v>
                </c:pt>
                <c:pt idx="208">
                  <c:v>45097.718935185185</c:v>
                </c:pt>
                <c:pt idx="209">
                  <c:v>45097.722407407404</c:v>
                </c:pt>
                <c:pt idx="210">
                  <c:v>45097.72587962963</c:v>
                </c:pt>
                <c:pt idx="211">
                  <c:v>45097.729375000003</c:v>
                </c:pt>
                <c:pt idx="212">
                  <c:v>45097.732835648145</c:v>
                </c:pt>
                <c:pt idx="213">
                  <c:v>45097.736296296294</c:v>
                </c:pt>
                <c:pt idx="214">
                  <c:v>45097.739756944444</c:v>
                </c:pt>
                <c:pt idx="215">
                  <c:v>45097.74324074074</c:v>
                </c:pt>
                <c:pt idx="216">
                  <c:v>45097.746724537035</c:v>
                </c:pt>
                <c:pt idx="217">
                  <c:v>45097.7503125</c:v>
                </c:pt>
                <c:pt idx="218">
                  <c:v>45097.753668981481</c:v>
                </c:pt>
                <c:pt idx="219">
                  <c:v>45097.757164351853</c:v>
                </c:pt>
                <c:pt idx="220">
                  <c:v>45097.760625000003</c:v>
                </c:pt>
                <c:pt idx="221">
                  <c:v>45097.764085648145</c:v>
                </c:pt>
                <c:pt idx="222">
                  <c:v>45097.767569444448</c:v>
                </c:pt>
                <c:pt idx="223">
                  <c:v>45097.771041666667</c:v>
                </c:pt>
                <c:pt idx="224">
                  <c:v>45097.774502314816</c:v>
                </c:pt>
                <c:pt idx="225">
                  <c:v>45097.777962962966</c:v>
                </c:pt>
                <c:pt idx="226">
                  <c:v>45097.781435185185</c:v>
                </c:pt>
                <c:pt idx="227">
                  <c:v>45097.784918981481</c:v>
                </c:pt>
                <c:pt idx="228">
                  <c:v>45097.788391203707</c:v>
                </c:pt>
                <c:pt idx="229">
                  <c:v>45097.791944444441</c:v>
                </c:pt>
                <c:pt idx="230">
                  <c:v>45097.794386574074</c:v>
                </c:pt>
                <c:pt idx="231">
                  <c:v>45097.795335648145</c:v>
                </c:pt>
                <c:pt idx="232">
                  <c:v>45097.798807870371</c:v>
                </c:pt>
                <c:pt idx="233">
                  <c:v>45097.801157407404</c:v>
                </c:pt>
                <c:pt idx="234">
                  <c:v>45097.80228009259</c:v>
                </c:pt>
                <c:pt idx="235">
                  <c:v>45097.805763888886</c:v>
                </c:pt>
                <c:pt idx="236">
                  <c:v>45097.809236111112</c:v>
                </c:pt>
                <c:pt idx="237">
                  <c:v>45097.810648148145</c:v>
                </c:pt>
                <c:pt idx="238">
                  <c:v>45097.812719907408</c:v>
                </c:pt>
                <c:pt idx="239">
                  <c:v>45097.816180555557</c:v>
                </c:pt>
                <c:pt idx="240">
                  <c:v>45097.819652777776</c:v>
                </c:pt>
                <c:pt idx="241">
                  <c:v>45097.823125000003</c:v>
                </c:pt>
                <c:pt idx="242">
                  <c:v>45097.826597222222</c:v>
                </c:pt>
                <c:pt idx="243">
                  <c:v>45097.830069444448</c:v>
                </c:pt>
                <c:pt idx="244">
                  <c:v>45097.833599537036</c:v>
                </c:pt>
                <c:pt idx="245">
                  <c:v>45097.835243055553</c:v>
                </c:pt>
                <c:pt idx="246">
                  <c:v>45097.837025462963</c:v>
                </c:pt>
                <c:pt idx="247">
                  <c:v>45097.838587962964</c:v>
                </c:pt>
                <c:pt idx="248">
                  <c:v>45097.840486111112</c:v>
                </c:pt>
                <c:pt idx="249">
                  <c:v>45097.842407407406</c:v>
                </c:pt>
                <c:pt idx="250">
                  <c:v>45097.843969907408</c:v>
                </c:pt>
                <c:pt idx="251">
                  <c:v>45097.845335648148</c:v>
                </c:pt>
                <c:pt idx="252">
                  <c:v>45097.847418981481</c:v>
                </c:pt>
                <c:pt idx="253">
                  <c:v>45097.850891203707</c:v>
                </c:pt>
                <c:pt idx="254">
                  <c:v>45097.854375000003</c:v>
                </c:pt>
                <c:pt idx="255">
                  <c:v>45097.857835648145</c:v>
                </c:pt>
                <c:pt idx="256">
                  <c:v>45097.860046296293</c:v>
                </c:pt>
                <c:pt idx="257">
                  <c:v>45097.861319444448</c:v>
                </c:pt>
                <c:pt idx="258">
                  <c:v>45097.863877314812</c:v>
                </c:pt>
                <c:pt idx="259">
                  <c:v>45097.864803240744</c:v>
                </c:pt>
                <c:pt idx="260">
                  <c:v>45097.866388888891</c:v>
                </c:pt>
                <c:pt idx="261">
                  <c:v>45097.868263888886</c:v>
                </c:pt>
                <c:pt idx="262">
                  <c:v>45097.87059027778</c:v>
                </c:pt>
                <c:pt idx="263">
                  <c:v>45097.871759259258</c:v>
                </c:pt>
                <c:pt idx="264">
                  <c:v>45097.873206018521</c:v>
                </c:pt>
                <c:pt idx="265">
                  <c:v>45097.875300925924</c:v>
                </c:pt>
                <c:pt idx="266">
                  <c:v>45097.876759259256</c:v>
                </c:pt>
                <c:pt idx="267">
                  <c:v>45097.878692129627</c:v>
                </c:pt>
                <c:pt idx="268">
                  <c:v>45097.880416666667</c:v>
                </c:pt>
                <c:pt idx="269">
                  <c:v>45097.882164351853</c:v>
                </c:pt>
                <c:pt idx="270">
                  <c:v>45097.885648148149</c:v>
                </c:pt>
                <c:pt idx="271">
                  <c:v>45097.889097222222</c:v>
                </c:pt>
                <c:pt idx="272">
                  <c:v>45097.892592592594</c:v>
                </c:pt>
                <c:pt idx="273">
                  <c:v>45097.896041666667</c:v>
                </c:pt>
                <c:pt idx="274">
                  <c:v>45097.899513888886</c:v>
                </c:pt>
                <c:pt idx="275">
                  <c:v>45097.902997685182</c:v>
                </c:pt>
                <c:pt idx="276">
                  <c:v>45097.906446759262</c:v>
                </c:pt>
                <c:pt idx="277">
                  <c:v>45097.909918981481</c:v>
                </c:pt>
                <c:pt idx="278">
                  <c:v>45097.913414351853</c:v>
                </c:pt>
                <c:pt idx="279">
                  <c:v>45097.917037037034</c:v>
                </c:pt>
                <c:pt idx="280">
                  <c:v>45097.920370370368</c:v>
                </c:pt>
                <c:pt idx="281">
                  <c:v>45097.923831018517</c:v>
                </c:pt>
                <c:pt idx="282">
                  <c:v>45097.927303240744</c:v>
                </c:pt>
                <c:pt idx="283">
                  <c:v>45097.930023148147</c:v>
                </c:pt>
                <c:pt idx="284">
                  <c:v>45097.930752314816</c:v>
                </c:pt>
                <c:pt idx="285">
                  <c:v>45097.934224537035</c:v>
                </c:pt>
                <c:pt idx="286">
                  <c:v>45097.937708333331</c:v>
                </c:pt>
                <c:pt idx="287">
                  <c:v>45097.941192129627</c:v>
                </c:pt>
                <c:pt idx="288">
                  <c:v>45097.944652777776</c:v>
                </c:pt>
                <c:pt idx="289">
                  <c:v>45097.948125000003</c:v>
                </c:pt>
                <c:pt idx="290">
                  <c:v>45097.951585648145</c:v>
                </c:pt>
                <c:pt idx="291">
                  <c:v>45097.955057870371</c:v>
                </c:pt>
                <c:pt idx="292">
                  <c:v>45097.958587962959</c:v>
                </c:pt>
                <c:pt idx="293">
                  <c:v>45097.962002314816</c:v>
                </c:pt>
                <c:pt idx="294">
                  <c:v>45097.965474537035</c:v>
                </c:pt>
                <c:pt idx="295">
                  <c:v>45097.968946759262</c:v>
                </c:pt>
                <c:pt idx="296">
                  <c:v>45097.972418981481</c:v>
                </c:pt>
                <c:pt idx="297">
                  <c:v>45097.975891203707</c:v>
                </c:pt>
                <c:pt idx="298">
                  <c:v>45097.977071759262</c:v>
                </c:pt>
                <c:pt idx="299">
                  <c:v>45097.979363425926</c:v>
                </c:pt>
                <c:pt idx="300">
                  <c:v>45097.982824074075</c:v>
                </c:pt>
                <c:pt idx="301">
                  <c:v>45097.986307870371</c:v>
                </c:pt>
                <c:pt idx="302">
                  <c:v>45097.989768518521</c:v>
                </c:pt>
                <c:pt idx="303">
                  <c:v>45097.993252314816</c:v>
                </c:pt>
                <c:pt idx="304">
                  <c:v>45097.996712962966</c:v>
                </c:pt>
              </c:numCache>
            </c:numRef>
          </c:xVal>
          <c:yVal>
            <c:numRef>
              <c:f>Sheet1!$G$2:$G$306</c:f>
              <c:numCache>
                <c:formatCode>General</c:formatCode>
                <c:ptCount val="305"/>
                <c:pt idx="0">
                  <c:v>21.175825119018601</c:v>
                </c:pt>
                <c:pt idx="1">
                  <c:v>20.838788986206101</c:v>
                </c:pt>
                <c:pt idx="2">
                  <c:v>21.315111160278299</c:v>
                </c:pt>
                <c:pt idx="3">
                  <c:v>21.7290229797363</c:v>
                </c:pt>
                <c:pt idx="4">
                  <c:v>21.798954010009801</c:v>
                </c:pt>
                <c:pt idx="5">
                  <c:v>21.595342636108398</c:v>
                </c:pt>
                <c:pt idx="6">
                  <c:v>21.559616088867202</c:v>
                </c:pt>
                <c:pt idx="7">
                  <c:v>21.5449409484863</c:v>
                </c:pt>
                <c:pt idx="8">
                  <c:v>21.200035095214801</c:v>
                </c:pt>
                <c:pt idx="9">
                  <c:v>21.042434692382798</c:v>
                </c:pt>
                <c:pt idx="10">
                  <c:v>20.347690582275401</c:v>
                </c:pt>
                <c:pt idx="11">
                  <c:v>19.821050643920898</c:v>
                </c:pt>
                <c:pt idx="12">
                  <c:v>19.4910068511963</c:v>
                </c:pt>
                <c:pt idx="13">
                  <c:v>19.704319000244102</c:v>
                </c:pt>
                <c:pt idx="14">
                  <c:v>20.228258132934599</c:v>
                </c:pt>
                <c:pt idx="15">
                  <c:v>20.204696655273398</c:v>
                </c:pt>
                <c:pt idx="16">
                  <c:v>20.035598754882798</c:v>
                </c:pt>
                <c:pt idx="17">
                  <c:v>20.0337104797363</c:v>
                </c:pt>
                <c:pt idx="18">
                  <c:v>20.077571868896499</c:v>
                </c:pt>
                <c:pt idx="19">
                  <c:v>20.100893020629901</c:v>
                </c:pt>
                <c:pt idx="20">
                  <c:v>20.122674942016602</c:v>
                </c:pt>
                <c:pt idx="21">
                  <c:v>20.054405212402301</c:v>
                </c:pt>
                <c:pt idx="22">
                  <c:v>19.7031345367432</c:v>
                </c:pt>
                <c:pt idx="23">
                  <c:v>19.0820636749268</c:v>
                </c:pt>
                <c:pt idx="24">
                  <c:v>19.437297821044901</c:v>
                </c:pt>
                <c:pt idx="25">
                  <c:v>19.606256484985401</c:v>
                </c:pt>
                <c:pt idx="26">
                  <c:v>19.463090896606399</c:v>
                </c:pt>
                <c:pt idx="27">
                  <c:v>19.0909023284912</c:v>
                </c:pt>
                <c:pt idx="28">
                  <c:v>18.9700813293457</c:v>
                </c:pt>
                <c:pt idx="29">
                  <c:v>18.6164360046387</c:v>
                </c:pt>
                <c:pt idx="30">
                  <c:v>18.6618041992188</c:v>
                </c:pt>
                <c:pt idx="31">
                  <c:v>18.303432464599599</c:v>
                </c:pt>
                <c:pt idx="32">
                  <c:v>18.3610515594482</c:v>
                </c:pt>
                <c:pt idx="33">
                  <c:v>18.3150939941406</c:v>
                </c:pt>
                <c:pt idx="34">
                  <c:v>17.895061492919901</c:v>
                </c:pt>
                <c:pt idx="35">
                  <c:v>17.383960723876999</c:v>
                </c:pt>
                <c:pt idx="36">
                  <c:v>17.9388313293457</c:v>
                </c:pt>
                <c:pt idx="37">
                  <c:v>18.1209506988525</c:v>
                </c:pt>
                <c:pt idx="38">
                  <c:v>17.942033767700199</c:v>
                </c:pt>
                <c:pt idx="39">
                  <c:v>17.784580230712901</c:v>
                </c:pt>
                <c:pt idx="40">
                  <c:v>17.457908630371101</c:v>
                </c:pt>
                <c:pt idx="41">
                  <c:v>17.53053855896</c:v>
                </c:pt>
                <c:pt idx="42">
                  <c:v>17.225606918335</c:v>
                </c:pt>
                <c:pt idx="43">
                  <c:v>17.0764045715332</c:v>
                </c:pt>
                <c:pt idx="44">
                  <c:v>17.1919555664063</c:v>
                </c:pt>
                <c:pt idx="45">
                  <c:v>17.011228561401399</c:v>
                </c:pt>
                <c:pt idx="46">
                  <c:v>16.9213771820068</c:v>
                </c:pt>
                <c:pt idx="47">
                  <c:v>16.904272079467798</c:v>
                </c:pt>
                <c:pt idx="48">
                  <c:v>17.1703186035156</c:v>
                </c:pt>
                <c:pt idx="49">
                  <c:v>17.264406204223601</c:v>
                </c:pt>
                <c:pt idx="50">
                  <c:v>17.208398818969702</c:v>
                </c:pt>
                <c:pt idx="51">
                  <c:v>17.174375534057599</c:v>
                </c:pt>
                <c:pt idx="52">
                  <c:v>17.043443679809599</c:v>
                </c:pt>
                <c:pt idx="53">
                  <c:v>16.917942047119102</c:v>
                </c:pt>
                <c:pt idx="54">
                  <c:v>16.988622665405298</c:v>
                </c:pt>
                <c:pt idx="55">
                  <c:v>17.073163986206101</c:v>
                </c:pt>
                <c:pt idx="56">
                  <c:v>16.991205215454102</c:v>
                </c:pt>
                <c:pt idx="57">
                  <c:v>17.241367340087901</c:v>
                </c:pt>
                <c:pt idx="58">
                  <c:v>17.2545375823975</c:v>
                </c:pt>
                <c:pt idx="59">
                  <c:v>17.148056030273398</c:v>
                </c:pt>
                <c:pt idx="60">
                  <c:v>17.281435012817401</c:v>
                </c:pt>
                <c:pt idx="61">
                  <c:v>17.927587509155298</c:v>
                </c:pt>
                <c:pt idx="62">
                  <c:v>18.507959365844702</c:v>
                </c:pt>
                <c:pt idx="63">
                  <c:v>18.686059951782202</c:v>
                </c:pt>
                <c:pt idx="64">
                  <c:v>18.515556335449201</c:v>
                </c:pt>
                <c:pt idx="65">
                  <c:v>18.456325531005898</c:v>
                </c:pt>
                <c:pt idx="66">
                  <c:v>18.5112705230713</c:v>
                </c:pt>
                <c:pt idx="67">
                  <c:v>18.838779449462901</c:v>
                </c:pt>
                <c:pt idx="68">
                  <c:v>20.050409317016602</c:v>
                </c:pt>
                <c:pt idx="69">
                  <c:v>19.683366775512699</c:v>
                </c:pt>
                <c:pt idx="70">
                  <c:v>19.674009323120099</c:v>
                </c:pt>
                <c:pt idx="71">
                  <c:v>19.788639068603501</c:v>
                </c:pt>
                <c:pt idx="72">
                  <c:v>19.753334045410199</c:v>
                </c:pt>
                <c:pt idx="73">
                  <c:v>20.216194152831999</c:v>
                </c:pt>
                <c:pt idx="74">
                  <c:v>20.043607711791999</c:v>
                </c:pt>
                <c:pt idx="75">
                  <c:v>20.0598545074463</c:v>
                </c:pt>
                <c:pt idx="76">
                  <c:v>20.1049098968506</c:v>
                </c:pt>
                <c:pt idx="77">
                  <c:v>19.960411071777301</c:v>
                </c:pt>
                <c:pt idx="78">
                  <c:v>19.841976165771499</c:v>
                </c:pt>
                <c:pt idx="79">
                  <c:v>19.768892288208001</c:v>
                </c:pt>
                <c:pt idx="80">
                  <c:v>19.545372009277301</c:v>
                </c:pt>
                <c:pt idx="81">
                  <c:v>19.486701965331999</c:v>
                </c:pt>
                <c:pt idx="82">
                  <c:v>19.660081863403299</c:v>
                </c:pt>
                <c:pt idx="83">
                  <c:v>20.087776184081999</c:v>
                </c:pt>
                <c:pt idx="84">
                  <c:v>20.171955108642599</c:v>
                </c:pt>
                <c:pt idx="85">
                  <c:v>20.1838493347168</c:v>
                </c:pt>
                <c:pt idx="86">
                  <c:v>20.22678565979</c:v>
                </c:pt>
                <c:pt idx="87">
                  <c:v>20.234050750732401</c:v>
                </c:pt>
                <c:pt idx="88">
                  <c:v>20.236808776855501</c:v>
                </c:pt>
                <c:pt idx="89">
                  <c:v>20.226539611816399</c:v>
                </c:pt>
                <c:pt idx="90">
                  <c:v>20.175313949585</c:v>
                </c:pt>
                <c:pt idx="91">
                  <c:v>20.143608093261701</c:v>
                </c:pt>
                <c:pt idx="92">
                  <c:v>20.094629287719702</c:v>
                </c:pt>
                <c:pt idx="93">
                  <c:v>20.241289138793899</c:v>
                </c:pt>
                <c:pt idx="94">
                  <c:v>20.128955841064499</c:v>
                </c:pt>
                <c:pt idx="95">
                  <c:v>19.9640102386475</c:v>
                </c:pt>
                <c:pt idx="96">
                  <c:v>19.999340057373001</c:v>
                </c:pt>
                <c:pt idx="97">
                  <c:v>20.115730285644499</c:v>
                </c:pt>
                <c:pt idx="98">
                  <c:v>21.782569885253899</c:v>
                </c:pt>
                <c:pt idx="99">
                  <c:v>21.877656936645501</c:v>
                </c:pt>
                <c:pt idx="100">
                  <c:v>21.417079925537099</c:v>
                </c:pt>
                <c:pt idx="101">
                  <c:v>20.721450805664102</c:v>
                </c:pt>
                <c:pt idx="102">
                  <c:v>21.167724609375</c:v>
                </c:pt>
                <c:pt idx="103">
                  <c:v>20.8245849609375</c:v>
                </c:pt>
                <c:pt idx="104">
                  <c:v>20.319580078125</c:v>
                </c:pt>
                <c:pt idx="105">
                  <c:v>20.382492065429702</c:v>
                </c:pt>
                <c:pt idx="106">
                  <c:v>21.034259796142599</c:v>
                </c:pt>
                <c:pt idx="107">
                  <c:v>21.124088287353501</c:v>
                </c:pt>
                <c:pt idx="108">
                  <c:v>21.808198928833001</c:v>
                </c:pt>
                <c:pt idx="109">
                  <c:v>21.486253738403299</c:v>
                </c:pt>
                <c:pt idx="110">
                  <c:v>21.192359924316399</c:v>
                </c:pt>
                <c:pt idx="111">
                  <c:v>21.245267868041999</c:v>
                </c:pt>
                <c:pt idx="112">
                  <c:v>21.103328704833999</c:v>
                </c:pt>
                <c:pt idx="113">
                  <c:v>21.7124938964844</c:v>
                </c:pt>
                <c:pt idx="114">
                  <c:v>22.548734664916999</c:v>
                </c:pt>
                <c:pt idx="115">
                  <c:v>21.9378566741943</c:v>
                </c:pt>
                <c:pt idx="116">
                  <c:v>21.904460906982401</c:v>
                </c:pt>
                <c:pt idx="117">
                  <c:v>21.987846374511701</c:v>
                </c:pt>
                <c:pt idx="118">
                  <c:v>21.442625045776399</c:v>
                </c:pt>
                <c:pt idx="119">
                  <c:v>21.352439880371101</c:v>
                </c:pt>
                <c:pt idx="120">
                  <c:v>22.144336700439499</c:v>
                </c:pt>
                <c:pt idx="121">
                  <c:v>22.5542297363281</c:v>
                </c:pt>
                <c:pt idx="122">
                  <c:v>22.5549201965332</c:v>
                </c:pt>
                <c:pt idx="123">
                  <c:v>22.3307189941406</c:v>
                </c:pt>
                <c:pt idx="124">
                  <c:v>22.376754760742202</c:v>
                </c:pt>
                <c:pt idx="125">
                  <c:v>22.443944931030298</c:v>
                </c:pt>
                <c:pt idx="126">
                  <c:v>22.399122238159201</c:v>
                </c:pt>
                <c:pt idx="127">
                  <c:v>22.4432678222656</c:v>
                </c:pt>
                <c:pt idx="128">
                  <c:v>22.4368782043457</c:v>
                </c:pt>
                <c:pt idx="129">
                  <c:v>22.400447845458999</c:v>
                </c:pt>
                <c:pt idx="130">
                  <c:v>22.4359951019287</c:v>
                </c:pt>
                <c:pt idx="131">
                  <c:v>22.784788131713899</c:v>
                </c:pt>
                <c:pt idx="132">
                  <c:v>22.315830230712901</c:v>
                </c:pt>
                <c:pt idx="133">
                  <c:v>22.003860473632798</c:v>
                </c:pt>
                <c:pt idx="134">
                  <c:v>21.476997375488299</c:v>
                </c:pt>
                <c:pt idx="135">
                  <c:v>20.546815872192401</c:v>
                </c:pt>
                <c:pt idx="136">
                  <c:v>21.376407623291001</c:v>
                </c:pt>
                <c:pt idx="137">
                  <c:v>23.857934951782202</c:v>
                </c:pt>
                <c:pt idx="138">
                  <c:v>24.2325630187988</c:v>
                </c:pt>
                <c:pt idx="139">
                  <c:v>23.6224269866943</c:v>
                </c:pt>
                <c:pt idx="140">
                  <c:v>23.275976181030298</c:v>
                </c:pt>
                <c:pt idx="141">
                  <c:v>23.040441513061499</c:v>
                </c:pt>
                <c:pt idx="142">
                  <c:v>23.537826538085898</c:v>
                </c:pt>
                <c:pt idx="143">
                  <c:v>26.273868560791001</c:v>
                </c:pt>
                <c:pt idx="144">
                  <c:v>49.502780914306598</c:v>
                </c:pt>
                <c:pt idx="145">
                  <c:v>26.360767364501999</c:v>
                </c:pt>
                <c:pt idx="146">
                  <c:v>25.815547943115199</c:v>
                </c:pt>
                <c:pt idx="147">
                  <c:v>25.465297698974599</c:v>
                </c:pt>
                <c:pt idx="148">
                  <c:v>26.168596267700199</c:v>
                </c:pt>
                <c:pt idx="149">
                  <c:v>33.318138122559155</c:v>
                </c:pt>
                <c:pt idx="150">
                  <c:v>33.355575561523956</c:v>
                </c:pt>
                <c:pt idx="151">
                  <c:v>37.696098327673887</c:v>
                </c:pt>
                <c:pt idx="152">
                  <c:v>54.813575745552086</c:v>
                </c:pt>
                <c:pt idx="153">
                  <c:v>52.692173006850844</c:v>
                </c:pt>
                <c:pt idx="154">
                  <c:v>34.903110507708902</c:v>
                </c:pt>
                <c:pt idx="155">
                  <c:v>29.495471956101369</c:v>
                </c:pt>
                <c:pt idx="156">
                  <c:v>79.863258387483086</c:v>
                </c:pt>
                <c:pt idx="157">
                  <c:v>39.767040419259068</c:v>
                </c:pt>
                <c:pt idx="158">
                  <c:v>75.843629473605688</c:v>
                </c:pt>
                <c:pt idx="159">
                  <c:v>80.293093400961837</c:v>
                </c:pt>
                <c:pt idx="160">
                  <c:v>82.179565179937583</c:v>
                </c:pt>
                <c:pt idx="161">
                  <c:v>84.034446025281795</c:v>
                </c:pt>
                <c:pt idx="162">
                  <c:v>84.2526928296938</c:v>
                </c:pt>
                <c:pt idx="163">
                  <c:v>84.192517758914619</c:v>
                </c:pt>
                <c:pt idx="164">
                  <c:v>85.04632319294619</c:v>
                </c:pt>
                <c:pt idx="165">
                  <c:v>88.390816452447282</c:v>
                </c:pt>
                <c:pt idx="166">
                  <c:v>85.491757442709101</c:v>
                </c:pt>
                <c:pt idx="167">
                  <c:v>105.44178903847896</c:v>
                </c:pt>
                <c:pt idx="168">
                  <c:v>962.37541483342625</c:v>
                </c:pt>
                <c:pt idx="169">
                  <c:v>86.927749916911083</c:v>
                </c:pt>
                <c:pt idx="170">
                  <c:v>86.973692741245003</c:v>
                </c:pt>
                <c:pt idx="171">
                  <c:v>85.871918838471203</c:v>
                </c:pt>
                <c:pt idx="172">
                  <c:v>86.193338699638801</c:v>
                </c:pt>
                <c:pt idx="173">
                  <c:v>89.205897897481933</c:v>
                </c:pt>
                <c:pt idx="174">
                  <c:v>91.099516808986621</c:v>
                </c:pt>
                <c:pt idx="175">
                  <c:v>156.55787771940231</c:v>
                </c:pt>
                <c:pt idx="176">
                  <c:v>638.60016417503357</c:v>
                </c:pt>
                <c:pt idx="177">
                  <c:v>977.72397017478943</c:v>
                </c:pt>
                <c:pt idx="178">
                  <c:v>972.75508964061714</c:v>
                </c:pt>
                <c:pt idx="179">
                  <c:v>643.30898857116722</c:v>
                </c:pt>
                <c:pt idx="180">
                  <c:v>89.392462849617047</c:v>
                </c:pt>
                <c:pt idx="181">
                  <c:v>331.72864770889305</c:v>
                </c:pt>
                <c:pt idx="182">
                  <c:v>646.63062715530373</c:v>
                </c:pt>
                <c:pt idx="183">
                  <c:v>996.14481925964378</c:v>
                </c:pt>
                <c:pt idx="184">
                  <c:v>1128.6519145965576</c:v>
                </c:pt>
                <c:pt idx="185">
                  <c:v>1120.7182312011769</c:v>
                </c:pt>
                <c:pt idx="186">
                  <c:v>652.92937660217285</c:v>
                </c:pt>
                <c:pt idx="187">
                  <c:v>992.56710815429642</c:v>
                </c:pt>
                <c:pt idx="188">
                  <c:v>4504.9342937469482</c:v>
                </c:pt>
                <c:pt idx="189">
                  <c:v>3536.786319732671</c:v>
                </c:pt>
                <c:pt idx="190">
                  <c:v>4656.9687790870667</c:v>
                </c:pt>
                <c:pt idx="191">
                  <c:v>3194.9101715087891</c:v>
                </c:pt>
                <c:pt idx="192">
                  <c:v>1548.7485771179224</c:v>
                </c:pt>
                <c:pt idx="193">
                  <c:v>1749.6112670898463</c:v>
                </c:pt>
                <c:pt idx="194">
                  <c:v>3649.9912662506053</c:v>
                </c:pt>
                <c:pt idx="195">
                  <c:v>3763.4584159851024</c:v>
                </c:pt>
                <c:pt idx="196">
                  <c:v>5001</c:v>
                </c:pt>
                <c:pt idx="197">
                  <c:v>5001</c:v>
                </c:pt>
                <c:pt idx="198">
                  <c:v>4779.4674339294434</c:v>
                </c:pt>
                <c:pt idx="199">
                  <c:v>5001</c:v>
                </c:pt>
                <c:pt idx="200">
                  <c:v>4992.8517927527428</c:v>
                </c:pt>
                <c:pt idx="201">
                  <c:v>4517.3700637817383</c:v>
                </c:pt>
                <c:pt idx="202">
                  <c:v>4521.5743274688721</c:v>
                </c:pt>
                <c:pt idx="203">
                  <c:v>4987.3691639900208</c:v>
                </c:pt>
                <c:pt idx="204">
                  <c:v>4988.5174409151077</c:v>
                </c:pt>
                <c:pt idx="205">
                  <c:v>4994.2477863430977</c:v>
                </c:pt>
                <c:pt idx="206">
                  <c:v>4525.403434753418</c:v>
                </c:pt>
                <c:pt idx="207">
                  <c:v>4197.0673904418945</c:v>
                </c:pt>
                <c:pt idx="208">
                  <c:v>4638.6979522705078</c:v>
                </c:pt>
                <c:pt idx="209">
                  <c:v>4522.7535419464111</c:v>
                </c:pt>
                <c:pt idx="210">
                  <c:v>4243.31591796875</c:v>
                </c:pt>
                <c:pt idx="211">
                  <c:v>4209.7529182434082</c:v>
                </c:pt>
                <c:pt idx="212">
                  <c:v>4390.0001049041748</c:v>
                </c:pt>
                <c:pt idx="213">
                  <c:v>4532.4592323303223</c:v>
                </c:pt>
                <c:pt idx="214">
                  <c:v>4974.5892143249512</c:v>
                </c:pt>
                <c:pt idx="215">
                  <c:v>4916.1698861122131</c:v>
                </c:pt>
                <c:pt idx="216">
                  <c:v>1609.1858444213867</c:v>
                </c:pt>
                <c:pt idx="217">
                  <c:v>1303.6959762573267</c:v>
                </c:pt>
                <c:pt idx="218">
                  <c:v>1266.0418395996119</c:v>
                </c:pt>
                <c:pt idx="219">
                  <c:v>1106.8924713134741</c:v>
                </c:pt>
                <c:pt idx="220">
                  <c:v>3586.4354228973389</c:v>
                </c:pt>
                <c:pt idx="221">
                  <c:v>3591.2035007476757</c:v>
                </c:pt>
                <c:pt idx="222">
                  <c:v>3104.4641189575195</c:v>
                </c:pt>
                <c:pt idx="223">
                  <c:v>3220.3264999389698</c:v>
                </c:pt>
                <c:pt idx="224">
                  <c:v>4329.587495803833</c:v>
                </c:pt>
                <c:pt idx="225">
                  <c:v>4762.1877136230469</c:v>
                </c:pt>
                <c:pt idx="226">
                  <c:v>4835.2830753326416</c:v>
                </c:pt>
                <c:pt idx="227">
                  <c:v>4515.7223844528198</c:v>
                </c:pt>
                <c:pt idx="228">
                  <c:v>4795.5750102996826</c:v>
                </c:pt>
                <c:pt idx="229">
                  <c:v>4835.2260723114014</c:v>
                </c:pt>
                <c:pt idx="230">
                  <c:v>4823.4823341369629</c:v>
                </c:pt>
                <c:pt idx="231">
                  <c:v>5001</c:v>
                </c:pt>
                <c:pt idx="232">
                  <c:v>5001</c:v>
                </c:pt>
                <c:pt idx="233">
                  <c:v>4787.1716156005859</c:v>
                </c:pt>
                <c:pt idx="234">
                  <c:v>4764.2665977478027</c:v>
                </c:pt>
                <c:pt idx="235">
                  <c:v>4735.6287841796875</c:v>
                </c:pt>
                <c:pt idx="236">
                  <c:v>4564.3576927185059</c:v>
                </c:pt>
                <c:pt idx="237">
                  <c:v>4727.9272537231445</c:v>
                </c:pt>
                <c:pt idx="238">
                  <c:v>5001</c:v>
                </c:pt>
                <c:pt idx="239">
                  <c:v>4696.1748085021973</c:v>
                </c:pt>
                <c:pt idx="240">
                  <c:v>4695.7227478027344</c:v>
                </c:pt>
                <c:pt idx="241">
                  <c:v>4540.3980522155762</c:v>
                </c:pt>
                <c:pt idx="242">
                  <c:v>4697.7920684814453</c:v>
                </c:pt>
                <c:pt idx="243">
                  <c:v>5001</c:v>
                </c:pt>
                <c:pt idx="244">
                  <c:v>4688.4053573608398</c:v>
                </c:pt>
                <c:pt idx="245">
                  <c:v>4683.574089050293</c:v>
                </c:pt>
                <c:pt idx="246">
                  <c:v>4716.0246696472168</c:v>
                </c:pt>
                <c:pt idx="247">
                  <c:v>4713.5738639831543</c:v>
                </c:pt>
                <c:pt idx="248">
                  <c:v>4711.514274597168</c:v>
                </c:pt>
                <c:pt idx="249">
                  <c:v>4708.4377479553223</c:v>
                </c:pt>
                <c:pt idx="250">
                  <c:v>4710.0507354736328</c:v>
                </c:pt>
                <c:pt idx="251">
                  <c:v>5001</c:v>
                </c:pt>
                <c:pt idx="252">
                  <c:v>5001</c:v>
                </c:pt>
                <c:pt idx="253">
                  <c:v>4720.2955513000488</c:v>
                </c:pt>
                <c:pt idx="254">
                  <c:v>4038.6082077026372</c:v>
                </c:pt>
                <c:pt idx="255">
                  <c:v>2912.057510375982</c:v>
                </c:pt>
                <c:pt idx="256">
                  <c:v>2147.8254547119191</c:v>
                </c:pt>
                <c:pt idx="257">
                  <c:v>1835.308181762693</c:v>
                </c:pt>
                <c:pt idx="258">
                  <c:v>918.18180847167991</c:v>
                </c:pt>
                <c:pt idx="259">
                  <c:v>578.43219757080101</c:v>
                </c:pt>
                <c:pt idx="260">
                  <c:v>795.12528228759811</c:v>
                </c:pt>
                <c:pt idx="261">
                  <c:v>513.81761550903366</c:v>
                </c:pt>
                <c:pt idx="262">
                  <c:v>508.55745697021507</c:v>
                </c:pt>
                <c:pt idx="263">
                  <c:v>301.0149383544923</c:v>
                </c:pt>
                <c:pt idx="264">
                  <c:v>231.40718650817922</c:v>
                </c:pt>
                <c:pt idx="265">
                  <c:v>90.141092300415011</c:v>
                </c:pt>
                <c:pt idx="266">
                  <c:v>81.599266529083309</c:v>
                </c:pt>
                <c:pt idx="267">
                  <c:v>79.117464065551715</c:v>
                </c:pt>
                <c:pt idx="268">
                  <c:v>80.845989704132066</c:v>
                </c:pt>
                <c:pt idx="269">
                  <c:v>78.086864471435575</c:v>
                </c:pt>
                <c:pt idx="270">
                  <c:v>76.79033994674684</c:v>
                </c:pt>
                <c:pt idx="271">
                  <c:v>76.602075934410109</c:v>
                </c:pt>
                <c:pt idx="272">
                  <c:v>76.447216510772719</c:v>
                </c:pt>
                <c:pt idx="273">
                  <c:v>71.123571217060118</c:v>
                </c:pt>
                <c:pt idx="274">
                  <c:v>75.698863267898602</c:v>
                </c:pt>
                <c:pt idx="275">
                  <c:v>75.426732927560863</c:v>
                </c:pt>
                <c:pt idx="276">
                  <c:v>68.40176549553864</c:v>
                </c:pt>
                <c:pt idx="277">
                  <c:v>42.101122587919264</c:v>
                </c:pt>
                <c:pt idx="278">
                  <c:v>34.934472366818198</c:v>
                </c:pt>
                <c:pt idx="279">
                  <c:v>28.485309461597382</c:v>
                </c:pt>
                <c:pt idx="280">
                  <c:v>28.078396742668744</c:v>
                </c:pt>
                <c:pt idx="281">
                  <c:v>29.211524663376665</c:v>
                </c:pt>
                <c:pt idx="282">
                  <c:v>48.930025891488178</c:v>
                </c:pt>
                <c:pt idx="283">
                  <c:v>50.712449617043596</c:v>
                </c:pt>
                <c:pt idx="284">
                  <c:v>52.368572001723777</c:v>
                </c:pt>
                <c:pt idx="285">
                  <c:v>45.912506251030223</c:v>
                </c:pt>
                <c:pt idx="286">
                  <c:v>45.481705030639233</c:v>
                </c:pt>
                <c:pt idx="287">
                  <c:v>25.725469593866904</c:v>
                </c:pt>
                <c:pt idx="288">
                  <c:v>25.160608291820111</c:v>
                </c:pt>
                <c:pt idx="289">
                  <c:v>24.609033584607694</c:v>
                </c:pt>
                <c:pt idx="290">
                  <c:v>24.311506271363729</c:v>
                </c:pt>
                <c:pt idx="291">
                  <c:v>23.915054321289084</c:v>
                </c:pt>
                <c:pt idx="292">
                  <c:v>24.142206192016641</c:v>
                </c:pt>
                <c:pt idx="293">
                  <c:v>23.864789962768583</c:v>
                </c:pt>
                <c:pt idx="294">
                  <c:v>26.081464767456019</c:v>
                </c:pt>
                <c:pt idx="295">
                  <c:v>26.536638259887738</c:v>
                </c:pt>
                <c:pt idx="296">
                  <c:v>26.916501998901357</c:v>
                </c:pt>
                <c:pt idx="297">
                  <c:v>28.15679359436033</c:v>
                </c:pt>
                <c:pt idx="298">
                  <c:v>27.866716384887688</c:v>
                </c:pt>
                <c:pt idx="299">
                  <c:v>27.404453277587852</c:v>
                </c:pt>
                <c:pt idx="300">
                  <c:v>26.542444229125959</c:v>
                </c:pt>
                <c:pt idx="301">
                  <c:v>26.096681594848658</c:v>
                </c:pt>
                <c:pt idx="302">
                  <c:v>25.729768753051719</c:v>
                </c:pt>
                <c:pt idx="303">
                  <c:v>25.46293830871587</c:v>
                </c:pt>
                <c:pt idx="304">
                  <c:v>23.706371307373082</c:v>
                </c:pt>
              </c:numCache>
            </c:numRef>
          </c:yVal>
          <c:smooth val="0"/>
          <c:extLst>
            <c:ext xmlns:c16="http://schemas.microsoft.com/office/drawing/2014/chart" uri="{C3380CC4-5D6E-409C-BE32-E72D297353CC}">
              <c16:uniqueId val="{00000003-851D-4313-983D-DE631F56E893}"/>
            </c:ext>
          </c:extLst>
        </c:ser>
        <c:dLbls>
          <c:showLegendKey val="0"/>
          <c:showVal val="0"/>
          <c:showCatName val="0"/>
          <c:showSerName val="0"/>
          <c:showPercent val="0"/>
          <c:showBubbleSize val="0"/>
        </c:dLbls>
        <c:axId val="1956163247"/>
        <c:axId val="1953997935"/>
      </c:scatterChart>
      <c:scatterChart>
        <c:scatterStyle val="lineMarker"/>
        <c:varyColors val="0"/>
        <c:ser>
          <c:idx val="3"/>
          <c:order val="4"/>
          <c:tx>
            <c:strRef>
              <c:f>Sheet1!$E$1</c:f>
              <c:strCache>
                <c:ptCount val="1"/>
                <c:pt idx="0">
                  <c:v>PRC</c:v>
                </c:pt>
              </c:strCache>
            </c:strRef>
          </c:tx>
          <c:spPr>
            <a:ln w="19050" cap="rnd">
              <a:solidFill>
                <a:schemeClr val="bg1"/>
              </a:solidFill>
              <a:prstDash val="sysDash"/>
              <a:round/>
            </a:ln>
            <a:effectLst/>
          </c:spPr>
          <c:marker>
            <c:symbol val="none"/>
          </c:marker>
          <c:xVal>
            <c:numRef>
              <c:f>Sheet1!$A$2:$A$306</c:f>
              <c:numCache>
                <c:formatCode>m/d/yyyy\ h:mm</c:formatCode>
                <c:ptCount val="305"/>
                <c:pt idx="0">
                  <c:v>45097.0002662037</c:v>
                </c:pt>
                <c:pt idx="1">
                  <c:v>45097.003668981481</c:v>
                </c:pt>
                <c:pt idx="2">
                  <c:v>45097.007118055553</c:v>
                </c:pt>
                <c:pt idx="3">
                  <c:v>45097.010601851849</c:v>
                </c:pt>
                <c:pt idx="4">
                  <c:v>45097.014062499999</c:v>
                </c:pt>
                <c:pt idx="5">
                  <c:v>45097.017534722225</c:v>
                </c:pt>
                <c:pt idx="6">
                  <c:v>45097.020995370367</c:v>
                </c:pt>
                <c:pt idx="7">
                  <c:v>45097.024467592593</c:v>
                </c:pt>
                <c:pt idx="8">
                  <c:v>45097.027962962966</c:v>
                </c:pt>
                <c:pt idx="9">
                  <c:v>45097.031412037039</c:v>
                </c:pt>
                <c:pt idx="10">
                  <c:v>45097.034895833334</c:v>
                </c:pt>
                <c:pt idx="11">
                  <c:v>45097.038356481484</c:v>
                </c:pt>
                <c:pt idx="12">
                  <c:v>45097.041898148149</c:v>
                </c:pt>
                <c:pt idx="13">
                  <c:v>45097.045300925929</c:v>
                </c:pt>
                <c:pt idx="14">
                  <c:v>45097.048773148148</c:v>
                </c:pt>
                <c:pt idx="15">
                  <c:v>45097.052268518521</c:v>
                </c:pt>
                <c:pt idx="16">
                  <c:v>45097.05574074074</c:v>
                </c:pt>
                <c:pt idx="17">
                  <c:v>45097.059201388889</c:v>
                </c:pt>
                <c:pt idx="18">
                  <c:v>45097.062685185185</c:v>
                </c:pt>
                <c:pt idx="19">
                  <c:v>45097.066122685188</c:v>
                </c:pt>
                <c:pt idx="20">
                  <c:v>45097.069606481484</c:v>
                </c:pt>
                <c:pt idx="21">
                  <c:v>45097.07309027778</c:v>
                </c:pt>
                <c:pt idx="22">
                  <c:v>45097.076562499999</c:v>
                </c:pt>
                <c:pt idx="23">
                  <c:v>45097.080034722225</c:v>
                </c:pt>
                <c:pt idx="24">
                  <c:v>45097.083611111113</c:v>
                </c:pt>
                <c:pt idx="25">
                  <c:v>45097.08697916667</c:v>
                </c:pt>
                <c:pt idx="26">
                  <c:v>45097.090462962966</c:v>
                </c:pt>
                <c:pt idx="27">
                  <c:v>45097.093935185185</c:v>
                </c:pt>
                <c:pt idx="28">
                  <c:v>45097.097372685188</c:v>
                </c:pt>
                <c:pt idx="29">
                  <c:v>45097.100844907407</c:v>
                </c:pt>
                <c:pt idx="30">
                  <c:v>45097.104328703703</c:v>
                </c:pt>
                <c:pt idx="31">
                  <c:v>45097.107789351852</c:v>
                </c:pt>
                <c:pt idx="32">
                  <c:v>45097.111284722225</c:v>
                </c:pt>
                <c:pt idx="33">
                  <c:v>45097.114745370367</c:v>
                </c:pt>
                <c:pt idx="34">
                  <c:v>45097.118217592593</c:v>
                </c:pt>
                <c:pt idx="35">
                  <c:v>45097.121689814812</c:v>
                </c:pt>
                <c:pt idx="36">
                  <c:v>45097.125254629631</c:v>
                </c:pt>
                <c:pt idx="37">
                  <c:v>45097.128634259258</c:v>
                </c:pt>
                <c:pt idx="38">
                  <c:v>45097.132094907407</c:v>
                </c:pt>
                <c:pt idx="39">
                  <c:v>45097.135567129626</c:v>
                </c:pt>
                <c:pt idx="40">
                  <c:v>45097.139050925929</c:v>
                </c:pt>
                <c:pt idx="41">
                  <c:v>45097.142523148148</c:v>
                </c:pt>
                <c:pt idx="42">
                  <c:v>45097.145983796298</c:v>
                </c:pt>
                <c:pt idx="43">
                  <c:v>45097.149456018517</c:v>
                </c:pt>
                <c:pt idx="44">
                  <c:v>45097.152951388889</c:v>
                </c:pt>
                <c:pt idx="45">
                  <c:v>45097.156423611108</c:v>
                </c:pt>
                <c:pt idx="46">
                  <c:v>45097.159895833334</c:v>
                </c:pt>
                <c:pt idx="47">
                  <c:v>45097.163356481484</c:v>
                </c:pt>
                <c:pt idx="48">
                  <c:v>45097.166909722226</c:v>
                </c:pt>
                <c:pt idx="49">
                  <c:v>45097.170312499999</c:v>
                </c:pt>
                <c:pt idx="50">
                  <c:v>45097.173784722225</c:v>
                </c:pt>
                <c:pt idx="51">
                  <c:v>45097.177245370367</c:v>
                </c:pt>
                <c:pt idx="52">
                  <c:v>45097.180717592593</c:v>
                </c:pt>
                <c:pt idx="53">
                  <c:v>45097.184189814812</c:v>
                </c:pt>
                <c:pt idx="54">
                  <c:v>45097.187662037039</c:v>
                </c:pt>
                <c:pt idx="55">
                  <c:v>45097.191134259258</c:v>
                </c:pt>
                <c:pt idx="56">
                  <c:v>45097.194606481484</c:v>
                </c:pt>
                <c:pt idx="57">
                  <c:v>45097.198078703703</c:v>
                </c:pt>
                <c:pt idx="58">
                  <c:v>45097.201539351852</c:v>
                </c:pt>
                <c:pt idx="59">
                  <c:v>45097.205011574071</c:v>
                </c:pt>
                <c:pt idx="60">
                  <c:v>45097.208553240744</c:v>
                </c:pt>
                <c:pt idx="61">
                  <c:v>45097.211956018517</c:v>
                </c:pt>
                <c:pt idx="62">
                  <c:v>45097.215428240743</c:v>
                </c:pt>
                <c:pt idx="63">
                  <c:v>45097.218900462962</c:v>
                </c:pt>
                <c:pt idx="64">
                  <c:v>45097.222372685188</c:v>
                </c:pt>
                <c:pt idx="65">
                  <c:v>45097.225844907407</c:v>
                </c:pt>
                <c:pt idx="66">
                  <c:v>45097.229328703703</c:v>
                </c:pt>
                <c:pt idx="67">
                  <c:v>45097.232789351852</c:v>
                </c:pt>
                <c:pt idx="68">
                  <c:v>45097.236261574071</c:v>
                </c:pt>
                <c:pt idx="69">
                  <c:v>45097.239733796298</c:v>
                </c:pt>
                <c:pt idx="70">
                  <c:v>45097.243217592593</c:v>
                </c:pt>
                <c:pt idx="71">
                  <c:v>45097.246701388889</c:v>
                </c:pt>
                <c:pt idx="72">
                  <c:v>45097.250208333331</c:v>
                </c:pt>
                <c:pt idx="73">
                  <c:v>45097.253634259258</c:v>
                </c:pt>
                <c:pt idx="74">
                  <c:v>45097.257094907407</c:v>
                </c:pt>
                <c:pt idx="75">
                  <c:v>45097.260567129626</c:v>
                </c:pt>
                <c:pt idx="76">
                  <c:v>45097.264039351852</c:v>
                </c:pt>
                <c:pt idx="77">
                  <c:v>45097.267511574071</c:v>
                </c:pt>
                <c:pt idx="78">
                  <c:v>45097.270983796298</c:v>
                </c:pt>
                <c:pt idx="79">
                  <c:v>45097.274456018517</c:v>
                </c:pt>
                <c:pt idx="80">
                  <c:v>45097.277928240743</c:v>
                </c:pt>
                <c:pt idx="81">
                  <c:v>45097.281400462962</c:v>
                </c:pt>
                <c:pt idx="82">
                  <c:v>45097.284884259258</c:v>
                </c:pt>
                <c:pt idx="83">
                  <c:v>45097.288356481484</c:v>
                </c:pt>
                <c:pt idx="84">
                  <c:v>45097.291909722226</c:v>
                </c:pt>
                <c:pt idx="85">
                  <c:v>45097.295300925929</c:v>
                </c:pt>
                <c:pt idx="86">
                  <c:v>45097.298761574071</c:v>
                </c:pt>
                <c:pt idx="87">
                  <c:v>45097.302233796298</c:v>
                </c:pt>
                <c:pt idx="88">
                  <c:v>45097.305717592593</c:v>
                </c:pt>
                <c:pt idx="89">
                  <c:v>45097.309178240743</c:v>
                </c:pt>
                <c:pt idx="90">
                  <c:v>45097.312696759262</c:v>
                </c:pt>
                <c:pt idx="91">
                  <c:v>45097.316145833334</c:v>
                </c:pt>
                <c:pt idx="92">
                  <c:v>45097.319618055553</c:v>
                </c:pt>
                <c:pt idx="93">
                  <c:v>45097.32309027778</c:v>
                </c:pt>
                <c:pt idx="94">
                  <c:v>45097.326539351852</c:v>
                </c:pt>
                <c:pt idx="95">
                  <c:v>45097.330034722225</c:v>
                </c:pt>
                <c:pt idx="96">
                  <c:v>45097.333553240744</c:v>
                </c:pt>
                <c:pt idx="97">
                  <c:v>45097.33697916667</c:v>
                </c:pt>
                <c:pt idx="98">
                  <c:v>45097.340428240743</c:v>
                </c:pt>
                <c:pt idx="99">
                  <c:v>45097.343888888892</c:v>
                </c:pt>
                <c:pt idx="100">
                  <c:v>45097.347384259258</c:v>
                </c:pt>
                <c:pt idx="101">
                  <c:v>45097.35083333333</c:v>
                </c:pt>
                <c:pt idx="102">
                  <c:v>45097.354317129626</c:v>
                </c:pt>
                <c:pt idx="103">
                  <c:v>45097.357789351852</c:v>
                </c:pt>
                <c:pt idx="104">
                  <c:v>45097.361250000002</c:v>
                </c:pt>
                <c:pt idx="105">
                  <c:v>45097.364733796298</c:v>
                </c:pt>
                <c:pt idx="106">
                  <c:v>45097.368194444447</c:v>
                </c:pt>
                <c:pt idx="107">
                  <c:v>45097.371678240743</c:v>
                </c:pt>
                <c:pt idx="108">
                  <c:v>45097.375208333331</c:v>
                </c:pt>
                <c:pt idx="109">
                  <c:v>45097.378611111111</c:v>
                </c:pt>
                <c:pt idx="110">
                  <c:v>45097.38208333333</c:v>
                </c:pt>
                <c:pt idx="111">
                  <c:v>45097.385555555556</c:v>
                </c:pt>
                <c:pt idx="112">
                  <c:v>45097.389050925929</c:v>
                </c:pt>
                <c:pt idx="113">
                  <c:v>45097.392523148148</c:v>
                </c:pt>
                <c:pt idx="114">
                  <c:v>45097.395995370367</c:v>
                </c:pt>
                <c:pt idx="115">
                  <c:v>45097.399444444447</c:v>
                </c:pt>
                <c:pt idx="116">
                  <c:v>45097.402916666666</c:v>
                </c:pt>
                <c:pt idx="117">
                  <c:v>45097.406412037039</c:v>
                </c:pt>
                <c:pt idx="118">
                  <c:v>45097.409872685188</c:v>
                </c:pt>
                <c:pt idx="119">
                  <c:v>45097.413356481484</c:v>
                </c:pt>
                <c:pt idx="120">
                  <c:v>45097.416898148149</c:v>
                </c:pt>
                <c:pt idx="121">
                  <c:v>45097.420324074075</c:v>
                </c:pt>
                <c:pt idx="122">
                  <c:v>45097.423761574071</c:v>
                </c:pt>
                <c:pt idx="123">
                  <c:v>45097.427222222221</c:v>
                </c:pt>
                <c:pt idx="124">
                  <c:v>45097.430717592593</c:v>
                </c:pt>
                <c:pt idx="125">
                  <c:v>45097.434166666666</c:v>
                </c:pt>
                <c:pt idx="126">
                  <c:v>45097.437673611108</c:v>
                </c:pt>
                <c:pt idx="127">
                  <c:v>45097.441134259258</c:v>
                </c:pt>
                <c:pt idx="128">
                  <c:v>45097.444594907407</c:v>
                </c:pt>
                <c:pt idx="129">
                  <c:v>45097.44809027778</c:v>
                </c:pt>
                <c:pt idx="130">
                  <c:v>45097.451562499999</c:v>
                </c:pt>
                <c:pt idx="131">
                  <c:v>45097.455034722225</c:v>
                </c:pt>
                <c:pt idx="132">
                  <c:v>45097.458541666667</c:v>
                </c:pt>
                <c:pt idx="133">
                  <c:v>45097.461967592593</c:v>
                </c:pt>
                <c:pt idx="134">
                  <c:v>45097.465439814812</c:v>
                </c:pt>
                <c:pt idx="135">
                  <c:v>45097.468912037039</c:v>
                </c:pt>
                <c:pt idx="136">
                  <c:v>45097.472372685188</c:v>
                </c:pt>
                <c:pt idx="137">
                  <c:v>45097.475856481484</c:v>
                </c:pt>
                <c:pt idx="138">
                  <c:v>45097.47934027778</c:v>
                </c:pt>
                <c:pt idx="139">
                  <c:v>45097.482789351852</c:v>
                </c:pt>
                <c:pt idx="140">
                  <c:v>45097.486273148148</c:v>
                </c:pt>
                <c:pt idx="141">
                  <c:v>45097.489756944444</c:v>
                </c:pt>
                <c:pt idx="142">
                  <c:v>45097.493217592593</c:v>
                </c:pt>
                <c:pt idx="143">
                  <c:v>45097.496701388889</c:v>
                </c:pt>
                <c:pt idx="144">
                  <c:v>45097.500208333331</c:v>
                </c:pt>
                <c:pt idx="145">
                  <c:v>45097.503634259258</c:v>
                </c:pt>
                <c:pt idx="146">
                  <c:v>45097.507106481484</c:v>
                </c:pt>
                <c:pt idx="147">
                  <c:v>45097.51059027778</c:v>
                </c:pt>
                <c:pt idx="148">
                  <c:v>45097.514062499999</c:v>
                </c:pt>
                <c:pt idx="149">
                  <c:v>45097.517546296294</c:v>
                </c:pt>
                <c:pt idx="150">
                  <c:v>45097.521018518521</c:v>
                </c:pt>
                <c:pt idx="151">
                  <c:v>45097.524467592593</c:v>
                </c:pt>
                <c:pt idx="152">
                  <c:v>45097.527951388889</c:v>
                </c:pt>
                <c:pt idx="153">
                  <c:v>45097.531423611108</c:v>
                </c:pt>
                <c:pt idx="154">
                  <c:v>45097.534895833334</c:v>
                </c:pt>
                <c:pt idx="155">
                  <c:v>45097.538368055553</c:v>
                </c:pt>
                <c:pt idx="156">
                  <c:v>45097.541909722226</c:v>
                </c:pt>
                <c:pt idx="157">
                  <c:v>45097.545312499999</c:v>
                </c:pt>
                <c:pt idx="158">
                  <c:v>45097.548773148148</c:v>
                </c:pt>
                <c:pt idx="159">
                  <c:v>45097.552245370367</c:v>
                </c:pt>
                <c:pt idx="160">
                  <c:v>45097.55572916667</c:v>
                </c:pt>
                <c:pt idx="161">
                  <c:v>45097.559212962966</c:v>
                </c:pt>
                <c:pt idx="162">
                  <c:v>45097.562685185185</c:v>
                </c:pt>
                <c:pt idx="163">
                  <c:v>45097.566122685188</c:v>
                </c:pt>
                <c:pt idx="164">
                  <c:v>45097.569606481484</c:v>
                </c:pt>
                <c:pt idx="165">
                  <c:v>45097.573078703703</c:v>
                </c:pt>
                <c:pt idx="166">
                  <c:v>45097.576585648145</c:v>
                </c:pt>
                <c:pt idx="167">
                  <c:v>45097.580046296294</c:v>
                </c:pt>
                <c:pt idx="168">
                  <c:v>45097.583611111113</c:v>
                </c:pt>
                <c:pt idx="169">
                  <c:v>45097.58699074074</c:v>
                </c:pt>
                <c:pt idx="170">
                  <c:v>45097.590439814812</c:v>
                </c:pt>
                <c:pt idx="171">
                  <c:v>45097.593912037039</c:v>
                </c:pt>
                <c:pt idx="172">
                  <c:v>45097.597395833334</c:v>
                </c:pt>
                <c:pt idx="173">
                  <c:v>45097.600868055553</c:v>
                </c:pt>
                <c:pt idx="174">
                  <c:v>45097.60434027778</c:v>
                </c:pt>
                <c:pt idx="175">
                  <c:v>45097.607812499999</c:v>
                </c:pt>
                <c:pt idx="176">
                  <c:v>45097.611273148148</c:v>
                </c:pt>
                <c:pt idx="177">
                  <c:v>45097.614756944444</c:v>
                </c:pt>
                <c:pt idx="178">
                  <c:v>45097.618252314816</c:v>
                </c:pt>
                <c:pt idx="179">
                  <c:v>45097.621712962966</c:v>
                </c:pt>
                <c:pt idx="180">
                  <c:v>45097.625289351854</c:v>
                </c:pt>
                <c:pt idx="181">
                  <c:v>45097.628657407404</c:v>
                </c:pt>
                <c:pt idx="182">
                  <c:v>45097.632118055553</c:v>
                </c:pt>
                <c:pt idx="183">
                  <c:v>45097.63559027778</c:v>
                </c:pt>
                <c:pt idx="184">
                  <c:v>45097.639062499999</c:v>
                </c:pt>
                <c:pt idx="185">
                  <c:v>45097.642534722225</c:v>
                </c:pt>
                <c:pt idx="186">
                  <c:v>45097.646018518521</c:v>
                </c:pt>
                <c:pt idx="187">
                  <c:v>45097.64947916667</c:v>
                </c:pt>
                <c:pt idx="188">
                  <c:v>45097.652974537035</c:v>
                </c:pt>
                <c:pt idx="189">
                  <c:v>45097.656423611108</c:v>
                </c:pt>
                <c:pt idx="190">
                  <c:v>45097.659907407404</c:v>
                </c:pt>
                <c:pt idx="191">
                  <c:v>45097.663391203707</c:v>
                </c:pt>
                <c:pt idx="192">
                  <c:v>45097.666956018518</c:v>
                </c:pt>
                <c:pt idx="193">
                  <c:v>45097.670347222222</c:v>
                </c:pt>
                <c:pt idx="194">
                  <c:v>45097.673842592594</c:v>
                </c:pt>
                <c:pt idx="195">
                  <c:v>45097.677256944444</c:v>
                </c:pt>
                <c:pt idx="196">
                  <c:v>45097.68072916667</c:v>
                </c:pt>
                <c:pt idx="197">
                  <c:v>45097.682673611111</c:v>
                </c:pt>
                <c:pt idx="198">
                  <c:v>45097.684189814812</c:v>
                </c:pt>
                <c:pt idx="199">
                  <c:v>45097.687696759262</c:v>
                </c:pt>
                <c:pt idx="200">
                  <c:v>45097.691157407404</c:v>
                </c:pt>
                <c:pt idx="201">
                  <c:v>45097.694618055553</c:v>
                </c:pt>
                <c:pt idx="202">
                  <c:v>45097.698078703703</c:v>
                </c:pt>
                <c:pt idx="203">
                  <c:v>45097.701585648145</c:v>
                </c:pt>
                <c:pt idx="204">
                  <c:v>45097.705057870371</c:v>
                </c:pt>
                <c:pt idx="205">
                  <c:v>45097.708599537036</c:v>
                </c:pt>
                <c:pt idx="206">
                  <c:v>45097.712025462963</c:v>
                </c:pt>
                <c:pt idx="207">
                  <c:v>45097.715451388889</c:v>
                </c:pt>
                <c:pt idx="208">
                  <c:v>45097.718935185185</c:v>
                </c:pt>
                <c:pt idx="209">
                  <c:v>45097.722407407404</c:v>
                </c:pt>
                <c:pt idx="210">
                  <c:v>45097.72587962963</c:v>
                </c:pt>
                <c:pt idx="211">
                  <c:v>45097.729375000003</c:v>
                </c:pt>
                <c:pt idx="212">
                  <c:v>45097.732835648145</c:v>
                </c:pt>
                <c:pt idx="213">
                  <c:v>45097.736296296294</c:v>
                </c:pt>
                <c:pt idx="214">
                  <c:v>45097.739756944444</c:v>
                </c:pt>
                <c:pt idx="215">
                  <c:v>45097.74324074074</c:v>
                </c:pt>
                <c:pt idx="216">
                  <c:v>45097.746724537035</c:v>
                </c:pt>
                <c:pt idx="217">
                  <c:v>45097.7503125</c:v>
                </c:pt>
                <c:pt idx="218">
                  <c:v>45097.753668981481</c:v>
                </c:pt>
                <c:pt idx="219">
                  <c:v>45097.757164351853</c:v>
                </c:pt>
                <c:pt idx="220">
                  <c:v>45097.760625000003</c:v>
                </c:pt>
                <c:pt idx="221">
                  <c:v>45097.764085648145</c:v>
                </c:pt>
                <c:pt idx="222">
                  <c:v>45097.767569444448</c:v>
                </c:pt>
                <c:pt idx="223">
                  <c:v>45097.771041666667</c:v>
                </c:pt>
                <c:pt idx="224">
                  <c:v>45097.774502314816</c:v>
                </c:pt>
                <c:pt idx="225">
                  <c:v>45097.777962962966</c:v>
                </c:pt>
                <c:pt idx="226">
                  <c:v>45097.781435185185</c:v>
                </c:pt>
                <c:pt idx="227">
                  <c:v>45097.784918981481</c:v>
                </c:pt>
                <c:pt idx="228">
                  <c:v>45097.788391203707</c:v>
                </c:pt>
                <c:pt idx="229">
                  <c:v>45097.791944444441</c:v>
                </c:pt>
                <c:pt idx="230">
                  <c:v>45097.794386574074</c:v>
                </c:pt>
                <c:pt idx="231">
                  <c:v>45097.795335648145</c:v>
                </c:pt>
                <c:pt idx="232">
                  <c:v>45097.798807870371</c:v>
                </c:pt>
                <c:pt idx="233">
                  <c:v>45097.801157407404</c:v>
                </c:pt>
                <c:pt idx="234">
                  <c:v>45097.80228009259</c:v>
                </c:pt>
                <c:pt idx="235">
                  <c:v>45097.805763888886</c:v>
                </c:pt>
                <c:pt idx="236">
                  <c:v>45097.809236111112</c:v>
                </c:pt>
                <c:pt idx="237">
                  <c:v>45097.810648148145</c:v>
                </c:pt>
                <c:pt idx="238">
                  <c:v>45097.812719907408</c:v>
                </c:pt>
                <c:pt idx="239">
                  <c:v>45097.816180555557</c:v>
                </c:pt>
                <c:pt idx="240">
                  <c:v>45097.819652777776</c:v>
                </c:pt>
                <c:pt idx="241">
                  <c:v>45097.823125000003</c:v>
                </c:pt>
                <c:pt idx="242">
                  <c:v>45097.826597222222</c:v>
                </c:pt>
                <c:pt idx="243">
                  <c:v>45097.830069444448</c:v>
                </c:pt>
                <c:pt idx="244">
                  <c:v>45097.833599537036</c:v>
                </c:pt>
                <c:pt idx="245">
                  <c:v>45097.835243055553</c:v>
                </c:pt>
                <c:pt idx="246">
                  <c:v>45097.837025462963</c:v>
                </c:pt>
                <c:pt idx="247">
                  <c:v>45097.838587962964</c:v>
                </c:pt>
                <c:pt idx="248">
                  <c:v>45097.840486111112</c:v>
                </c:pt>
                <c:pt idx="249">
                  <c:v>45097.842407407406</c:v>
                </c:pt>
                <c:pt idx="250">
                  <c:v>45097.843969907408</c:v>
                </c:pt>
                <c:pt idx="251">
                  <c:v>45097.845335648148</c:v>
                </c:pt>
                <c:pt idx="252">
                  <c:v>45097.847418981481</c:v>
                </c:pt>
                <c:pt idx="253">
                  <c:v>45097.850891203707</c:v>
                </c:pt>
                <c:pt idx="254">
                  <c:v>45097.854375000003</c:v>
                </c:pt>
                <c:pt idx="255">
                  <c:v>45097.857835648145</c:v>
                </c:pt>
                <c:pt idx="256">
                  <c:v>45097.860046296293</c:v>
                </c:pt>
                <c:pt idx="257">
                  <c:v>45097.861319444448</c:v>
                </c:pt>
                <c:pt idx="258">
                  <c:v>45097.863877314812</c:v>
                </c:pt>
                <c:pt idx="259">
                  <c:v>45097.864803240744</c:v>
                </c:pt>
                <c:pt idx="260">
                  <c:v>45097.866388888891</c:v>
                </c:pt>
                <c:pt idx="261">
                  <c:v>45097.868263888886</c:v>
                </c:pt>
                <c:pt idx="262">
                  <c:v>45097.87059027778</c:v>
                </c:pt>
                <c:pt idx="263">
                  <c:v>45097.871759259258</c:v>
                </c:pt>
                <c:pt idx="264">
                  <c:v>45097.873206018521</c:v>
                </c:pt>
                <c:pt idx="265">
                  <c:v>45097.875300925924</c:v>
                </c:pt>
                <c:pt idx="266">
                  <c:v>45097.876759259256</c:v>
                </c:pt>
                <c:pt idx="267">
                  <c:v>45097.878692129627</c:v>
                </c:pt>
                <c:pt idx="268">
                  <c:v>45097.880416666667</c:v>
                </c:pt>
                <c:pt idx="269">
                  <c:v>45097.882164351853</c:v>
                </c:pt>
                <c:pt idx="270">
                  <c:v>45097.885648148149</c:v>
                </c:pt>
                <c:pt idx="271">
                  <c:v>45097.889097222222</c:v>
                </c:pt>
                <c:pt idx="272">
                  <c:v>45097.892592592594</c:v>
                </c:pt>
                <c:pt idx="273">
                  <c:v>45097.896041666667</c:v>
                </c:pt>
                <c:pt idx="274">
                  <c:v>45097.899513888886</c:v>
                </c:pt>
                <c:pt idx="275">
                  <c:v>45097.902997685182</c:v>
                </c:pt>
                <c:pt idx="276">
                  <c:v>45097.906446759262</c:v>
                </c:pt>
                <c:pt idx="277">
                  <c:v>45097.909918981481</c:v>
                </c:pt>
                <c:pt idx="278">
                  <c:v>45097.913414351853</c:v>
                </c:pt>
                <c:pt idx="279">
                  <c:v>45097.917037037034</c:v>
                </c:pt>
                <c:pt idx="280">
                  <c:v>45097.920370370368</c:v>
                </c:pt>
                <c:pt idx="281">
                  <c:v>45097.923831018517</c:v>
                </c:pt>
                <c:pt idx="282">
                  <c:v>45097.927303240744</c:v>
                </c:pt>
                <c:pt idx="283">
                  <c:v>45097.930023148147</c:v>
                </c:pt>
                <c:pt idx="284">
                  <c:v>45097.930752314816</c:v>
                </c:pt>
                <c:pt idx="285">
                  <c:v>45097.934224537035</c:v>
                </c:pt>
                <c:pt idx="286">
                  <c:v>45097.937708333331</c:v>
                </c:pt>
                <c:pt idx="287">
                  <c:v>45097.941192129627</c:v>
                </c:pt>
                <c:pt idx="288">
                  <c:v>45097.944652777776</c:v>
                </c:pt>
                <c:pt idx="289">
                  <c:v>45097.948125000003</c:v>
                </c:pt>
                <c:pt idx="290">
                  <c:v>45097.951585648145</c:v>
                </c:pt>
                <c:pt idx="291">
                  <c:v>45097.955057870371</c:v>
                </c:pt>
                <c:pt idx="292">
                  <c:v>45097.958587962959</c:v>
                </c:pt>
                <c:pt idx="293">
                  <c:v>45097.962002314816</c:v>
                </c:pt>
                <c:pt idx="294">
                  <c:v>45097.965474537035</c:v>
                </c:pt>
                <c:pt idx="295">
                  <c:v>45097.968946759262</c:v>
                </c:pt>
                <c:pt idx="296">
                  <c:v>45097.972418981481</c:v>
                </c:pt>
                <c:pt idx="297">
                  <c:v>45097.975891203707</c:v>
                </c:pt>
                <c:pt idx="298">
                  <c:v>45097.977071759262</c:v>
                </c:pt>
                <c:pt idx="299">
                  <c:v>45097.979363425926</c:v>
                </c:pt>
                <c:pt idx="300">
                  <c:v>45097.982824074075</c:v>
                </c:pt>
                <c:pt idx="301">
                  <c:v>45097.986307870371</c:v>
                </c:pt>
                <c:pt idx="302">
                  <c:v>45097.989768518521</c:v>
                </c:pt>
                <c:pt idx="303">
                  <c:v>45097.993252314816</c:v>
                </c:pt>
                <c:pt idx="304">
                  <c:v>45097.996712962966</c:v>
                </c:pt>
              </c:numCache>
            </c:numRef>
          </c:xVal>
          <c:yVal>
            <c:numRef>
              <c:f>Sheet1!$E$2:$E$306</c:f>
              <c:numCache>
                <c:formatCode>General</c:formatCode>
                <c:ptCount val="305"/>
                <c:pt idx="0">
                  <c:v>7326.90087890625</c:v>
                </c:pt>
                <c:pt idx="1">
                  <c:v>7375.7353515625</c:v>
                </c:pt>
                <c:pt idx="2">
                  <c:v>7245.61083984375</c:v>
                </c:pt>
                <c:pt idx="3">
                  <c:v>7107.22119140625</c:v>
                </c:pt>
                <c:pt idx="4">
                  <c:v>7263.26904296875</c:v>
                </c:pt>
                <c:pt idx="5">
                  <c:v>7392.97412109375</c:v>
                </c:pt>
                <c:pt idx="6">
                  <c:v>7271.400390625</c:v>
                </c:pt>
                <c:pt idx="7">
                  <c:v>7191.8232421875</c:v>
                </c:pt>
                <c:pt idx="8">
                  <c:v>7331.85107421875</c:v>
                </c:pt>
                <c:pt idx="9">
                  <c:v>7323.2998046875</c:v>
                </c:pt>
                <c:pt idx="10">
                  <c:v>7360.85791015625</c:v>
                </c:pt>
                <c:pt idx="11">
                  <c:v>7560.912109375</c:v>
                </c:pt>
                <c:pt idx="12">
                  <c:v>7593.26416015625</c:v>
                </c:pt>
                <c:pt idx="13">
                  <c:v>7657.14501953125</c:v>
                </c:pt>
                <c:pt idx="14">
                  <c:v>7557.86962890625</c:v>
                </c:pt>
                <c:pt idx="15">
                  <c:v>7671.52099609375</c:v>
                </c:pt>
                <c:pt idx="16">
                  <c:v>7699.29833984375</c:v>
                </c:pt>
                <c:pt idx="17">
                  <c:v>7676.478515625</c:v>
                </c:pt>
                <c:pt idx="18">
                  <c:v>7646.7353515625</c:v>
                </c:pt>
                <c:pt idx="19">
                  <c:v>7541.3818359375</c:v>
                </c:pt>
                <c:pt idx="20">
                  <c:v>7597.123046875</c:v>
                </c:pt>
                <c:pt idx="21">
                  <c:v>7651.0751953125</c:v>
                </c:pt>
                <c:pt idx="22">
                  <c:v>7720.6171875</c:v>
                </c:pt>
                <c:pt idx="23">
                  <c:v>7869.4755859375</c:v>
                </c:pt>
                <c:pt idx="24">
                  <c:v>7987.4345703125</c:v>
                </c:pt>
                <c:pt idx="25">
                  <c:v>7910.30126953125</c:v>
                </c:pt>
                <c:pt idx="26">
                  <c:v>7979.23388671875</c:v>
                </c:pt>
                <c:pt idx="27">
                  <c:v>8044.22216796875</c:v>
                </c:pt>
                <c:pt idx="28">
                  <c:v>8238.017578125</c:v>
                </c:pt>
                <c:pt idx="29">
                  <c:v>8329.8515625</c:v>
                </c:pt>
                <c:pt idx="30">
                  <c:v>8353.173828125</c:v>
                </c:pt>
                <c:pt idx="31">
                  <c:v>8403.599609375</c:v>
                </c:pt>
                <c:pt idx="32">
                  <c:v>8433.060546875</c:v>
                </c:pt>
                <c:pt idx="33">
                  <c:v>8384.501953125</c:v>
                </c:pt>
                <c:pt idx="34">
                  <c:v>8500.0712890625</c:v>
                </c:pt>
                <c:pt idx="35">
                  <c:v>8468.6806640625</c:v>
                </c:pt>
                <c:pt idx="36">
                  <c:v>8518.357421875</c:v>
                </c:pt>
                <c:pt idx="37">
                  <c:v>8468.66796875</c:v>
                </c:pt>
                <c:pt idx="38">
                  <c:v>8539.9296875</c:v>
                </c:pt>
                <c:pt idx="39">
                  <c:v>8529.87109375</c:v>
                </c:pt>
                <c:pt idx="40">
                  <c:v>8604.953125</c:v>
                </c:pt>
                <c:pt idx="41">
                  <c:v>8592.3740234375</c:v>
                </c:pt>
                <c:pt idx="42">
                  <c:v>8618.4814453125</c:v>
                </c:pt>
                <c:pt idx="43">
                  <c:v>8674.0888671875</c:v>
                </c:pt>
                <c:pt idx="44">
                  <c:v>8638.1015625</c:v>
                </c:pt>
                <c:pt idx="45">
                  <c:v>8669.6259765625</c:v>
                </c:pt>
                <c:pt idx="46">
                  <c:v>8680.671875</c:v>
                </c:pt>
                <c:pt idx="47">
                  <c:v>8640.08984375</c:v>
                </c:pt>
                <c:pt idx="48">
                  <c:v>8709.51953125</c:v>
                </c:pt>
                <c:pt idx="49">
                  <c:v>8693.1474609375</c:v>
                </c:pt>
                <c:pt idx="50">
                  <c:v>8690.966796875</c:v>
                </c:pt>
                <c:pt idx="51">
                  <c:v>8702.6181640625</c:v>
                </c:pt>
                <c:pt idx="52">
                  <c:v>8695.46875</c:v>
                </c:pt>
                <c:pt idx="53">
                  <c:v>8699.23828125</c:v>
                </c:pt>
                <c:pt idx="54">
                  <c:v>8726.875</c:v>
                </c:pt>
                <c:pt idx="55">
                  <c:v>8698.3330078125</c:v>
                </c:pt>
                <c:pt idx="56">
                  <c:v>8721.611328125</c:v>
                </c:pt>
                <c:pt idx="57">
                  <c:v>8565.5615234375</c:v>
                </c:pt>
                <c:pt idx="58">
                  <c:v>8500.890625</c:v>
                </c:pt>
                <c:pt idx="59">
                  <c:v>8565.1376953125</c:v>
                </c:pt>
                <c:pt idx="60">
                  <c:v>8664.5390625</c:v>
                </c:pt>
                <c:pt idx="61">
                  <c:v>8639.130859375</c:v>
                </c:pt>
                <c:pt idx="62">
                  <c:v>8575.0771484375</c:v>
                </c:pt>
                <c:pt idx="63">
                  <c:v>8510.3017578125</c:v>
                </c:pt>
                <c:pt idx="64">
                  <c:v>8463.2509765625</c:v>
                </c:pt>
                <c:pt idx="65">
                  <c:v>8496.6806640625</c:v>
                </c:pt>
                <c:pt idx="66">
                  <c:v>8461.6953125</c:v>
                </c:pt>
                <c:pt idx="67">
                  <c:v>8397.2314453125</c:v>
                </c:pt>
                <c:pt idx="68">
                  <c:v>8276.3818359375</c:v>
                </c:pt>
                <c:pt idx="69">
                  <c:v>8331.7138671875</c:v>
                </c:pt>
                <c:pt idx="70">
                  <c:v>8276.001953125</c:v>
                </c:pt>
                <c:pt idx="71">
                  <c:v>8146.615234375</c:v>
                </c:pt>
                <c:pt idx="72">
                  <c:v>8037.388671875</c:v>
                </c:pt>
                <c:pt idx="73">
                  <c:v>7838.59521484375</c:v>
                </c:pt>
                <c:pt idx="74">
                  <c:v>8114.111328125</c:v>
                </c:pt>
                <c:pt idx="75">
                  <c:v>7975.4482421875</c:v>
                </c:pt>
                <c:pt idx="76">
                  <c:v>7824.97216796875</c:v>
                </c:pt>
                <c:pt idx="77">
                  <c:v>7826.197265625</c:v>
                </c:pt>
                <c:pt idx="78">
                  <c:v>7594.4716796875</c:v>
                </c:pt>
                <c:pt idx="79">
                  <c:v>7610.6591796875</c:v>
                </c:pt>
                <c:pt idx="80">
                  <c:v>7686.40087890625</c:v>
                </c:pt>
                <c:pt idx="81">
                  <c:v>7778.0966796875</c:v>
                </c:pt>
                <c:pt idx="82">
                  <c:v>7713.015625</c:v>
                </c:pt>
                <c:pt idx="83">
                  <c:v>7625.62109375</c:v>
                </c:pt>
                <c:pt idx="84">
                  <c:v>7471.6201171875</c:v>
                </c:pt>
                <c:pt idx="85">
                  <c:v>7436.3720703125</c:v>
                </c:pt>
                <c:pt idx="86">
                  <c:v>7465.4130859375</c:v>
                </c:pt>
                <c:pt idx="87">
                  <c:v>7488.123046875</c:v>
                </c:pt>
                <c:pt idx="88">
                  <c:v>7453.60595703125</c:v>
                </c:pt>
                <c:pt idx="89">
                  <c:v>7427.08642578125</c:v>
                </c:pt>
                <c:pt idx="90">
                  <c:v>7495.140625</c:v>
                </c:pt>
                <c:pt idx="91">
                  <c:v>7480.48583984375</c:v>
                </c:pt>
                <c:pt idx="92">
                  <c:v>7501.8232421875</c:v>
                </c:pt>
                <c:pt idx="93">
                  <c:v>7334.4755859375</c:v>
                </c:pt>
                <c:pt idx="94">
                  <c:v>7490.83154296875</c:v>
                </c:pt>
                <c:pt idx="95">
                  <c:v>7630.0244140625</c:v>
                </c:pt>
                <c:pt idx="96">
                  <c:v>7608.83349609375</c:v>
                </c:pt>
                <c:pt idx="97">
                  <c:v>7526.33740234375</c:v>
                </c:pt>
                <c:pt idx="98">
                  <c:v>7227.76904296875</c:v>
                </c:pt>
                <c:pt idx="99">
                  <c:v>7232.369140625</c:v>
                </c:pt>
                <c:pt idx="100">
                  <c:v>7524.611328125</c:v>
                </c:pt>
                <c:pt idx="101">
                  <c:v>7566.2626953125</c:v>
                </c:pt>
                <c:pt idx="102">
                  <c:v>7419.9970703125</c:v>
                </c:pt>
                <c:pt idx="103">
                  <c:v>7493.45361328125</c:v>
                </c:pt>
                <c:pt idx="104">
                  <c:v>7644.57958984375</c:v>
                </c:pt>
                <c:pt idx="105">
                  <c:v>7503.18994140625</c:v>
                </c:pt>
                <c:pt idx="106">
                  <c:v>7306.8544921875</c:v>
                </c:pt>
                <c:pt idx="107">
                  <c:v>7251.32861328125</c:v>
                </c:pt>
                <c:pt idx="108">
                  <c:v>7463.43359375</c:v>
                </c:pt>
                <c:pt idx="109">
                  <c:v>7743.162109375</c:v>
                </c:pt>
                <c:pt idx="110">
                  <c:v>7770.3857421875</c:v>
                </c:pt>
                <c:pt idx="111">
                  <c:v>7765.09375</c:v>
                </c:pt>
                <c:pt idx="112">
                  <c:v>7741.560546875</c:v>
                </c:pt>
                <c:pt idx="113">
                  <c:v>7565.23779296875</c:v>
                </c:pt>
                <c:pt idx="114">
                  <c:v>7369.232421875</c:v>
                </c:pt>
                <c:pt idx="115">
                  <c:v>7630.7412109375</c:v>
                </c:pt>
                <c:pt idx="116">
                  <c:v>7706.30078125</c:v>
                </c:pt>
                <c:pt idx="117">
                  <c:v>7431.5654296875</c:v>
                </c:pt>
                <c:pt idx="118">
                  <c:v>7625.712890625</c:v>
                </c:pt>
                <c:pt idx="119">
                  <c:v>7506.2568359375</c:v>
                </c:pt>
                <c:pt idx="120">
                  <c:v>7158.447265625</c:v>
                </c:pt>
                <c:pt idx="121">
                  <c:v>7060.9541015625</c:v>
                </c:pt>
                <c:pt idx="122">
                  <c:v>7224.77001953125</c:v>
                </c:pt>
                <c:pt idx="123">
                  <c:v>7280.119140625</c:v>
                </c:pt>
                <c:pt idx="124">
                  <c:v>7266.89697265625</c:v>
                </c:pt>
                <c:pt idx="125">
                  <c:v>7293.90625</c:v>
                </c:pt>
                <c:pt idx="126">
                  <c:v>7279.3408203125</c:v>
                </c:pt>
                <c:pt idx="127">
                  <c:v>7249.96826171875</c:v>
                </c:pt>
                <c:pt idx="128">
                  <c:v>7235.6435546875</c:v>
                </c:pt>
                <c:pt idx="129">
                  <c:v>7210.63232421875</c:v>
                </c:pt>
                <c:pt idx="130">
                  <c:v>7104.05078125</c:v>
                </c:pt>
                <c:pt idx="131">
                  <c:v>6904.068359375</c:v>
                </c:pt>
                <c:pt idx="132">
                  <c:v>6946.515625</c:v>
                </c:pt>
                <c:pt idx="133">
                  <c:v>7082.109375</c:v>
                </c:pt>
                <c:pt idx="134">
                  <c:v>7346.85400390625</c:v>
                </c:pt>
                <c:pt idx="135">
                  <c:v>7383.91015625</c:v>
                </c:pt>
                <c:pt idx="136">
                  <c:v>7161.3505859375</c:v>
                </c:pt>
                <c:pt idx="137">
                  <c:v>6611.9921875</c:v>
                </c:pt>
                <c:pt idx="138">
                  <c:v>6517.26904296875</c:v>
                </c:pt>
                <c:pt idx="139">
                  <c:v>6522.9580078125</c:v>
                </c:pt>
                <c:pt idx="140">
                  <c:v>6626.94921875</c:v>
                </c:pt>
                <c:pt idx="141">
                  <c:v>6620.93603515625</c:v>
                </c:pt>
                <c:pt idx="142">
                  <c:v>6533.9091796875</c:v>
                </c:pt>
                <c:pt idx="143">
                  <c:v>6282.9931640625</c:v>
                </c:pt>
                <c:pt idx="144">
                  <c:v>6294.0966796875</c:v>
                </c:pt>
                <c:pt idx="145">
                  <c:v>6319.171875</c:v>
                </c:pt>
                <c:pt idx="146">
                  <c:v>6561.09033203125</c:v>
                </c:pt>
                <c:pt idx="147">
                  <c:v>6598.22607421875</c:v>
                </c:pt>
                <c:pt idx="148">
                  <c:v>6470.994140625</c:v>
                </c:pt>
                <c:pt idx="149">
                  <c:v>6473.8759765625</c:v>
                </c:pt>
                <c:pt idx="150">
                  <c:v>6418.95703125</c:v>
                </c:pt>
                <c:pt idx="151">
                  <c:v>6153.84765625</c:v>
                </c:pt>
                <c:pt idx="152">
                  <c:v>5985.318359375</c:v>
                </c:pt>
                <c:pt idx="153">
                  <c:v>6010.6015625</c:v>
                </c:pt>
                <c:pt idx="154">
                  <c:v>6187.8173828125</c:v>
                </c:pt>
                <c:pt idx="155">
                  <c:v>6334.5771484375</c:v>
                </c:pt>
                <c:pt idx="156">
                  <c:v>6124.2666015625</c:v>
                </c:pt>
                <c:pt idx="157">
                  <c:v>6209.12890625</c:v>
                </c:pt>
                <c:pt idx="158">
                  <c:v>6001.92626953125</c:v>
                </c:pt>
                <c:pt idx="159">
                  <c:v>5839.76123046875</c:v>
                </c:pt>
                <c:pt idx="160">
                  <c:v>6001.052734375</c:v>
                </c:pt>
                <c:pt idx="161">
                  <c:v>5901.68115234375</c:v>
                </c:pt>
                <c:pt idx="162">
                  <c:v>5677.46337890625</c:v>
                </c:pt>
                <c:pt idx="163">
                  <c:v>5573.1650390625</c:v>
                </c:pt>
                <c:pt idx="164">
                  <c:v>5483.2529296875</c:v>
                </c:pt>
                <c:pt idx="165">
                  <c:v>5230.1533203125</c:v>
                </c:pt>
                <c:pt idx="166">
                  <c:v>5578.462890625</c:v>
                </c:pt>
                <c:pt idx="167">
                  <c:v>5486.18359375</c:v>
                </c:pt>
                <c:pt idx="168">
                  <c:v>5358.474609375</c:v>
                </c:pt>
                <c:pt idx="169">
                  <c:v>5896.43603515625</c:v>
                </c:pt>
                <c:pt idx="170">
                  <c:v>6093.9326171875</c:v>
                </c:pt>
                <c:pt idx="171">
                  <c:v>6151.72900390625</c:v>
                </c:pt>
                <c:pt idx="172">
                  <c:v>6015.8525390625</c:v>
                </c:pt>
                <c:pt idx="173">
                  <c:v>5919.1552734375</c:v>
                </c:pt>
                <c:pt idx="174">
                  <c:v>5765.75830078125</c:v>
                </c:pt>
                <c:pt idx="175">
                  <c:v>5777.25244140625</c:v>
                </c:pt>
                <c:pt idx="176">
                  <c:v>5581.072265625</c:v>
                </c:pt>
                <c:pt idx="177">
                  <c:v>5539.68359375</c:v>
                </c:pt>
                <c:pt idx="178">
                  <c:v>5697.9287109375</c:v>
                </c:pt>
                <c:pt idx="179">
                  <c:v>5816.744140625</c:v>
                </c:pt>
                <c:pt idx="180">
                  <c:v>5728.1044921875</c:v>
                </c:pt>
                <c:pt idx="181">
                  <c:v>5614.767578125</c:v>
                </c:pt>
                <c:pt idx="182">
                  <c:v>5490.5234375</c:v>
                </c:pt>
                <c:pt idx="183">
                  <c:v>5224</c:v>
                </c:pt>
                <c:pt idx="184">
                  <c:v>5170.72314453125</c:v>
                </c:pt>
                <c:pt idx="185">
                  <c:v>5481.3984375</c:v>
                </c:pt>
                <c:pt idx="186">
                  <c:v>5748.6943359375</c:v>
                </c:pt>
                <c:pt idx="187">
                  <c:v>5526.298828125</c:v>
                </c:pt>
                <c:pt idx="188">
                  <c:v>5311.3486328125</c:v>
                </c:pt>
                <c:pt idx="189">
                  <c:v>5256.1220703125</c:v>
                </c:pt>
                <c:pt idx="190">
                  <c:v>5220.580078125</c:v>
                </c:pt>
                <c:pt idx="191">
                  <c:v>5275.49169921875</c:v>
                </c:pt>
                <c:pt idx="192">
                  <c:v>5316.294921875</c:v>
                </c:pt>
                <c:pt idx="193">
                  <c:v>5297.20703125</c:v>
                </c:pt>
                <c:pt idx="194">
                  <c:v>5319.2158203125</c:v>
                </c:pt>
                <c:pt idx="195">
                  <c:v>5240.61279296875</c:v>
                </c:pt>
                <c:pt idx="196">
                  <c:v>5146.16796875</c:v>
                </c:pt>
                <c:pt idx="197">
                  <c:v>5022.7294921875</c:v>
                </c:pt>
                <c:pt idx="198">
                  <c:v>5056.08251953125</c:v>
                </c:pt>
                <c:pt idx="199">
                  <c:v>4875.75244140625</c:v>
                </c:pt>
                <c:pt idx="200">
                  <c:v>4856.62255859375</c:v>
                </c:pt>
                <c:pt idx="201">
                  <c:v>4999.169921875</c:v>
                </c:pt>
                <c:pt idx="202">
                  <c:v>5047.03125</c:v>
                </c:pt>
                <c:pt idx="203">
                  <c:v>4880.0615234375</c:v>
                </c:pt>
                <c:pt idx="204">
                  <c:v>4678.958984375</c:v>
                </c:pt>
                <c:pt idx="205">
                  <c:v>4612.3447265625</c:v>
                </c:pt>
                <c:pt idx="206">
                  <c:v>4842.330078125</c:v>
                </c:pt>
                <c:pt idx="207">
                  <c:v>5103.640625</c:v>
                </c:pt>
                <c:pt idx="208">
                  <c:v>4965.37158203125</c:v>
                </c:pt>
                <c:pt idx="209">
                  <c:v>5004.39990234375</c:v>
                </c:pt>
                <c:pt idx="210">
                  <c:v>5013.9248046875</c:v>
                </c:pt>
                <c:pt idx="211">
                  <c:v>4989.3662109375</c:v>
                </c:pt>
                <c:pt idx="212">
                  <c:v>4967.11083984375</c:v>
                </c:pt>
                <c:pt idx="213">
                  <c:v>4817.2421875</c:v>
                </c:pt>
                <c:pt idx="214">
                  <c:v>4597.08740234375</c:v>
                </c:pt>
                <c:pt idx="215">
                  <c:v>4769.66015625</c:v>
                </c:pt>
                <c:pt idx="216">
                  <c:v>5196.8095703125</c:v>
                </c:pt>
                <c:pt idx="217">
                  <c:v>5435.0947265625</c:v>
                </c:pt>
                <c:pt idx="218">
                  <c:v>5362.6962890625</c:v>
                </c:pt>
                <c:pt idx="219">
                  <c:v>5320.89990234375</c:v>
                </c:pt>
                <c:pt idx="220">
                  <c:v>5147.220703125</c:v>
                </c:pt>
                <c:pt idx="221">
                  <c:v>5094.98681640625</c:v>
                </c:pt>
                <c:pt idx="222">
                  <c:v>5160.64404296875</c:v>
                </c:pt>
                <c:pt idx="223">
                  <c:v>5092.9345703125</c:v>
                </c:pt>
                <c:pt idx="224">
                  <c:v>5024.7861328125</c:v>
                </c:pt>
                <c:pt idx="225">
                  <c:v>4828.5546875</c:v>
                </c:pt>
                <c:pt idx="226">
                  <c:v>4753.828125</c:v>
                </c:pt>
                <c:pt idx="227">
                  <c:v>4905.5234375</c:v>
                </c:pt>
                <c:pt idx="228">
                  <c:v>4830.2138671875</c:v>
                </c:pt>
                <c:pt idx="229">
                  <c:v>4376.8759765625</c:v>
                </c:pt>
                <c:pt idx="230">
                  <c:v>4244.8359375</c:v>
                </c:pt>
                <c:pt idx="231">
                  <c:v>4162.015625</c:v>
                </c:pt>
                <c:pt idx="232">
                  <c:v>4015.30151367188</c:v>
                </c:pt>
                <c:pt idx="233">
                  <c:v>3839.326171875</c:v>
                </c:pt>
                <c:pt idx="234">
                  <c:v>3940.11791992188</c:v>
                </c:pt>
                <c:pt idx="235">
                  <c:v>4067.24853515625</c:v>
                </c:pt>
                <c:pt idx="236">
                  <c:v>4306.7353515625</c:v>
                </c:pt>
                <c:pt idx="237">
                  <c:v>4164.4736328125</c:v>
                </c:pt>
                <c:pt idx="238">
                  <c:v>3975.53564453125</c:v>
                </c:pt>
                <c:pt idx="239">
                  <c:v>4085.0986328125</c:v>
                </c:pt>
                <c:pt idx="240">
                  <c:v>4221.7578125</c:v>
                </c:pt>
                <c:pt idx="241">
                  <c:v>4325.84228515625</c:v>
                </c:pt>
                <c:pt idx="242">
                  <c:v>4204.2548828125</c:v>
                </c:pt>
                <c:pt idx="243">
                  <c:v>3945.748046875</c:v>
                </c:pt>
                <c:pt idx="244">
                  <c:v>3785.76782226563</c:v>
                </c:pt>
                <c:pt idx="245">
                  <c:v>3906.08837890625</c:v>
                </c:pt>
                <c:pt idx="246">
                  <c:v>3899.41650390625</c:v>
                </c:pt>
                <c:pt idx="247">
                  <c:v>3914.82153320312</c:v>
                </c:pt>
                <c:pt idx="248">
                  <c:v>3897.74926757812</c:v>
                </c:pt>
                <c:pt idx="249">
                  <c:v>3896.4345703125</c:v>
                </c:pt>
                <c:pt idx="250">
                  <c:v>3872.14501953125</c:v>
                </c:pt>
                <c:pt idx="251">
                  <c:v>3802.98828125</c:v>
                </c:pt>
                <c:pt idx="252">
                  <c:v>3738.53076171875</c:v>
                </c:pt>
                <c:pt idx="253">
                  <c:v>3841.04760742187</c:v>
                </c:pt>
                <c:pt idx="254">
                  <c:v>4041.08642578125</c:v>
                </c:pt>
                <c:pt idx="255">
                  <c:v>4365.6962890625</c:v>
                </c:pt>
                <c:pt idx="256">
                  <c:v>4521.45068359375</c:v>
                </c:pt>
                <c:pt idx="257">
                  <c:v>4596.412109375</c:v>
                </c:pt>
                <c:pt idx="258">
                  <c:v>4766.740234375</c:v>
                </c:pt>
                <c:pt idx="259">
                  <c:v>4771.54150390625</c:v>
                </c:pt>
                <c:pt idx="260">
                  <c:v>4950.380859375</c:v>
                </c:pt>
                <c:pt idx="261">
                  <c:v>4974.44091796875</c:v>
                </c:pt>
                <c:pt idx="262">
                  <c:v>4982.3740234375</c:v>
                </c:pt>
                <c:pt idx="263">
                  <c:v>5025.26513671875</c:v>
                </c:pt>
                <c:pt idx="264">
                  <c:v>5114.1865234375</c:v>
                </c:pt>
                <c:pt idx="265">
                  <c:v>5277.33251953125</c:v>
                </c:pt>
                <c:pt idx="266">
                  <c:v>5472.556640625</c:v>
                </c:pt>
                <c:pt idx="267">
                  <c:v>5466.650390625</c:v>
                </c:pt>
                <c:pt idx="268">
                  <c:v>5439.7158203125</c:v>
                </c:pt>
                <c:pt idx="269">
                  <c:v>5433.87451171875</c:v>
                </c:pt>
                <c:pt idx="270">
                  <c:v>5350.51123046875</c:v>
                </c:pt>
                <c:pt idx="271">
                  <c:v>5361.23876953125</c:v>
                </c:pt>
                <c:pt idx="272">
                  <c:v>5404.70166015625</c:v>
                </c:pt>
                <c:pt idx="273">
                  <c:v>5375.87890625</c:v>
                </c:pt>
                <c:pt idx="274">
                  <c:v>5282.8896484375</c:v>
                </c:pt>
                <c:pt idx="275">
                  <c:v>5392.48876953125</c:v>
                </c:pt>
                <c:pt idx="276">
                  <c:v>5515.17529296875</c:v>
                </c:pt>
                <c:pt idx="277">
                  <c:v>5762.50537109375</c:v>
                </c:pt>
                <c:pt idx="278">
                  <c:v>5964.4921875</c:v>
                </c:pt>
                <c:pt idx="279">
                  <c:v>6081.91796875</c:v>
                </c:pt>
                <c:pt idx="280">
                  <c:v>6128.75390625</c:v>
                </c:pt>
                <c:pt idx="281">
                  <c:v>5850.904296875</c:v>
                </c:pt>
                <c:pt idx="282">
                  <c:v>5592.18408203125</c:v>
                </c:pt>
                <c:pt idx="283">
                  <c:v>5502.67333984375</c:v>
                </c:pt>
                <c:pt idx="284">
                  <c:v>5481.9375</c:v>
                </c:pt>
                <c:pt idx="285">
                  <c:v>5441.2900390625</c:v>
                </c:pt>
                <c:pt idx="286">
                  <c:v>5781.96875</c:v>
                </c:pt>
                <c:pt idx="287">
                  <c:v>5915.962890625</c:v>
                </c:pt>
                <c:pt idx="288">
                  <c:v>6070.31591796875</c:v>
                </c:pt>
                <c:pt idx="289">
                  <c:v>6218.2705078125</c:v>
                </c:pt>
                <c:pt idx="290">
                  <c:v>6612.833984375</c:v>
                </c:pt>
                <c:pt idx="291">
                  <c:v>6877.4208984375</c:v>
                </c:pt>
                <c:pt idx="292">
                  <c:v>6887.263671875</c:v>
                </c:pt>
                <c:pt idx="293">
                  <c:v>7064.056640625</c:v>
                </c:pt>
                <c:pt idx="294">
                  <c:v>6814.5400390625</c:v>
                </c:pt>
                <c:pt idx="295">
                  <c:v>6862.802734375</c:v>
                </c:pt>
                <c:pt idx="296">
                  <c:v>6815.06982421875</c:v>
                </c:pt>
                <c:pt idx="297">
                  <c:v>6660.3642578125</c:v>
                </c:pt>
                <c:pt idx="298">
                  <c:v>6627.95654296875</c:v>
                </c:pt>
                <c:pt idx="299">
                  <c:v>6651.078125</c:v>
                </c:pt>
                <c:pt idx="300">
                  <c:v>6812.576171875</c:v>
                </c:pt>
                <c:pt idx="301">
                  <c:v>7033.5068359375</c:v>
                </c:pt>
                <c:pt idx="302">
                  <c:v>7111.86474609375</c:v>
                </c:pt>
                <c:pt idx="303">
                  <c:v>7309.671875</c:v>
                </c:pt>
                <c:pt idx="304">
                  <c:v>7343.8466796875</c:v>
                </c:pt>
              </c:numCache>
            </c:numRef>
          </c:yVal>
          <c:smooth val="0"/>
          <c:extLst>
            <c:ext xmlns:c16="http://schemas.microsoft.com/office/drawing/2014/chart" uri="{C3380CC4-5D6E-409C-BE32-E72D297353CC}">
              <c16:uniqueId val="{00000004-851D-4313-983D-DE631F56E893}"/>
            </c:ext>
          </c:extLst>
        </c:ser>
        <c:ser>
          <c:idx val="4"/>
          <c:order val="5"/>
          <c:tx>
            <c:strRef>
              <c:f>Sheet1!$F$1</c:f>
              <c:strCache>
                <c:ptCount val="1"/>
                <c:pt idx="0">
                  <c:v>ORDC Online Reserves</c:v>
                </c:pt>
              </c:strCache>
            </c:strRef>
          </c:tx>
          <c:spPr>
            <a:ln w="19050" cap="rnd">
              <a:solidFill>
                <a:schemeClr val="accent5"/>
              </a:solidFill>
              <a:prstDash val="sysDash"/>
              <a:round/>
            </a:ln>
            <a:effectLst/>
          </c:spPr>
          <c:marker>
            <c:symbol val="none"/>
          </c:marker>
          <c:xVal>
            <c:numRef>
              <c:f>Sheet1!$A$2:$A$306</c:f>
              <c:numCache>
                <c:formatCode>m/d/yyyy\ h:mm</c:formatCode>
                <c:ptCount val="305"/>
                <c:pt idx="0">
                  <c:v>45097.0002662037</c:v>
                </c:pt>
                <c:pt idx="1">
                  <c:v>45097.003668981481</c:v>
                </c:pt>
                <c:pt idx="2">
                  <c:v>45097.007118055553</c:v>
                </c:pt>
                <c:pt idx="3">
                  <c:v>45097.010601851849</c:v>
                </c:pt>
                <c:pt idx="4">
                  <c:v>45097.014062499999</c:v>
                </c:pt>
                <c:pt idx="5">
                  <c:v>45097.017534722225</c:v>
                </c:pt>
                <c:pt idx="6">
                  <c:v>45097.020995370367</c:v>
                </c:pt>
                <c:pt idx="7">
                  <c:v>45097.024467592593</c:v>
                </c:pt>
                <c:pt idx="8">
                  <c:v>45097.027962962966</c:v>
                </c:pt>
                <c:pt idx="9">
                  <c:v>45097.031412037039</c:v>
                </c:pt>
                <c:pt idx="10">
                  <c:v>45097.034895833334</c:v>
                </c:pt>
                <c:pt idx="11">
                  <c:v>45097.038356481484</c:v>
                </c:pt>
                <c:pt idx="12">
                  <c:v>45097.041898148149</c:v>
                </c:pt>
                <c:pt idx="13">
                  <c:v>45097.045300925929</c:v>
                </c:pt>
                <c:pt idx="14">
                  <c:v>45097.048773148148</c:v>
                </c:pt>
                <c:pt idx="15">
                  <c:v>45097.052268518521</c:v>
                </c:pt>
                <c:pt idx="16">
                  <c:v>45097.05574074074</c:v>
                </c:pt>
                <c:pt idx="17">
                  <c:v>45097.059201388889</c:v>
                </c:pt>
                <c:pt idx="18">
                  <c:v>45097.062685185185</c:v>
                </c:pt>
                <c:pt idx="19">
                  <c:v>45097.066122685188</c:v>
                </c:pt>
                <c:pt idx="20">
                  <c:v>45097.069606481484</c:v>
                </c:pt>
                <c:pt idx="21">
                  <c:v>45097.07309027778</c:v>
                </c:pt>
                <c:pt idx="22">
                  <c:v>45097.076562499999</c:v>
                </c:pt>
                <c:pt idx="23">
                  <c:v>45097.080034722225</c:v>
                </c:pt>
                <c:pt idx="24">
                  <c:v>45097.083611111113</c:v>
                </c:pt>
                <c:pt idx="25">
                  <c:v>45097.08697916667</c:v>
                </c:pt>
                <c:pt idx="26">
                  <c:v>45097.090462962966</c:v>
                </c:pt>
                <c:pt idx="27">
                  <c:v>45097.093935185185</c:v>
                </c:pt>
                <c:pt idx="28">
                  <c:v>45097.097372685188</c:v>
                </c:pt>
                <c:pt idx="29">
                  <c:v>45097.100844907407</c:v>
                </c:pt>
                <c:pt idx="30">
                  <c:v>45097.104328703703</c:v>
                </c:pt>
                <c:pt idx="31">
                  <c:v>45097.107789351852</c:v>
                </c:pt>
                <c:pt idx="32">
                  <c:v>45097.111284722225</c:v>
                </c:pt>
                <c:pt idx="33">
                  <c:v>45097.114745370367</c:v>
                </c:pt>
                <c:pt idx="34">
                  <c:v>45097.118217592593</c:v>
                </c:pt>
                <c:pt idx="35">
                  <c:v>45097.121689814812</c:v>
                </c:pt>
                <c:pt idx="36">
                  <c:v>45097.125254629631</c:v>
                </c:pt>
                <c:pt idx="37">
                  <c:v>45097.128634259258</c:v>
                </c:pt>
                <c:pt idx="38">
                  <c:v>45097.132094907407</c:v>
                </c:pt>
                <c:pt idx="39">
                  <c:v>45097.135567129626</c:v>
                </c:pt>
                <c:pt idx="40">
                  <c:v>45097.139050925929</c:v>
                </c:pt>
                <c:pt idx="41">
                  <c:v>45097.142523148148</c:v>
                </c:pt>
                <c:pt idx="42">
                  <c:v>45097.145983796298</c:v>
                </c:pt>
                <c:pt idx="43">
                  <c:v>45097.149456018517</c:v>
                </c:pt>
                <c:pt idx="44">
                  <c:v>45097.152951388889</c:v>
                </c:pt>
                <c:pt idx="45">
                  <c:v>45097.156423611108</c:v>
                </c:pt>
                <c:pt idx="46">
                  <c:v>45097.159895833334</c:v>
                </c:pt>
                <c:pt idx="47">
                  <c:v>45097.163356481484</c:v>
                </c:pt>
                <c:pt idx="48">
                  <c:v>45097.166909722226</c:v>
                </c:pt>
                <c:pt idx="49">
                  <c:v>45097.170312499999</c:v>
                </c:pt>
                <c:pt idx="50">
                  <c:v>45097.173784722225</c:v>
                </c:pt>
                <c:pt idx="51">
                  <c:v>45097.177245370367</c:v>
                </c:pt>
                <c:pt idx="52">
                  <c:v>45097.180717592593</c:v>
                </c:pt>
                <c:pt idx="53">
                  <c:v>45097.184189814812</c:v>
                </c:pt>
                <c:pt idx="54">
                  <c:v>45097.187662037039</c:v>
                </c:pt>
                <c:pt idx="55">
                  <c:v>45097.191134259258</c:v>
                </c:pt>
                <c:pt idx="56">
                  <c:v>45097.194606481484</c:v>
                </c:pt>
                <c:pt idx="57">
                  <c:v>45097.198078703703</c:v>
                </c:pt>
                <c:pt idx="58">
                  <c:v>45097.201539351852</c:v>
                </c:pt>
                <c:pt idx="59">
                  <c:v>45097.205011574071</c:v>
                </c:pt>
                <c:pt idx="60">
                  <c:v>45097.208553240744</c:v>
                </c:pt>
                <c:pt idx="61">
                  <c:v>45097.211956018517</c:v>
                </c:pt>
                <c:pt idx="62">
                  <c:v>45097.215428240743</c:v>
                </c:pt>
                <c:pt idx="63">
                  <c:v>45097.218900462962</c:v>
                </c:pt>
                <c:pt idx="64">
                  <c:v>45097.222372685188</c:v>
                </c:pt>
                <c:pt idx="65">
                  <c:v>45097.225844907407</c:v>
                </c:pt>
                <c:pt idx="66">
                  <c:v>45097.229328703703</c:v>
                </c:pt>
                <c:pt idx="67">
                  <c:v>45097.232789351852</c:v>
                </c:pt>
                <c:pt idx="68">
                  <c:v>45097.236261574071</c:v>
                </c:pt>
                <c:pt idx="69">
                  <c:v>45097.239733796298</c:v>
                </c:pt>
                <c:pt idx="70">
                  <c:v>45097.243217592593</c:v>
                </c:pt>
                <c:pt idx="71">
                  <c:v>45097.246701388889</c:v>
                </c:pt>
                <c:pt idx="72">
                  <c:v>45097.250208333331</c:v>
                </c:pt>
                <c:pt idx="73">
                  <c:v>45097.253634259258</c:v>
                </c:pt>
                <c:pt idx="74">
                  <c:v>45097.257094907407</c:v>
                </c:pt>
                <c:pt idx="75">
                  <c:v>45097.260567129626</c:v>
                </c:pt>
                <c:pt idx="76">
                  <c:v>45097.264039351852</c:v>
                </c:pt>
                <c:pt idx="77">
                  <c:v>45097.267511574071</c:v>
                </c:pt>
                <c:pt idx="78">
                  <c:v>45097.270983796298</c:v>
                </c:pt>
                <c:pt idx="79">
                  <c:v>45097.274456018517</c:v>
                </c:pt>
                <c:pt idx="80">
                  <c:v>45097.277928240743</c:v>
                </c:pt>
                <c:pt idx="81">
                  <c:v>45097.281400462962</c:v>
                </c:pt>
                <c:pt idx="82">
                  <c:v>45097.284884259258</c:v>
                </c:pt>
                <c:pt idx="83">
                  <c:v>45097.288356481484</c:v>
                </c:pt>
                <c:pt idx="84">
                  <c:v>45097.291909722226</c:v>
                </c:pt>
                <c:pt idx="85">
                  <c:v>45097.295300925929</c:v>
                </c:pt>
                <c:pt idx="86">
                  <c:v>45097.298761574071</c:v>
                </c:pt>
                <c:pt idx="87">
                  <c:v>45097.302233796298</c:v>
                </c:pt>
                <c:pt idx="88">
                  <c:v>45097.305717592593</c:v>
                </c:pt>
                <c:pt idx="89">
                  <c:v>45097.309178240743</c:v>
                </c:pt>
                <c:pt idx="90">
                  <c:v>45097.312696759262</c:v>
                </c:pt>
                <c:pt idx="91">
                  <c:v>45097.316145833334</c:v>
                </c:pt>
                <c:pt idx="92">
                  <c:v>45097.319618055553</c:v>
                </c:pt>
                <c:pt idx="93">
                  <c:v>45097.32309027778</c:v>
                </c:pt>
                <c:pt idx="94">
                  <c:v>45097.326539351852</c:v>
                </c:pt>
                <c:pt idx="95">
                  <c:v>45097.330034722225</c:v>
                </c:pt>
                <c:pt idx="96">
                  <c:v>45097.333553240744</c:v>
                </c:pt>
                <c:pt idx="97">
                  <c:v>45097.33697916667</c:v>
                </c:pt>
                <c:pt idx="98">
                  <c:v>45097.340428240743</c:v>
                </c:pt>
                <c:pt idx="99">
                  <c:v>45097.343888888892</c:v>
                </c:pt>
                <c:pt idx="100">
                  <c:v>45097.347384259258</c:v>
                </c:pt>
                <c:pt idx="101">
                  <c:v>45097.35083333333</c:v>
                </c:pt>
                <c:pt idx="102">
                  <c:v>45097.354317129626</c:v>
                </c:pt>
                <c:pt idx="103">
                  <c:v>45097.357789351852</c:v>
                </c:pt>
                <c:pt idx="104">
                  <c:v>45097.361250000002</c:v>
                </c:pt>
                <c:pt idx="105">
                  <c:v>45097.364733796298</c:v>
                </c:pt>
                <c:pt idx="106">
                  <c:v>45097.368194444447</c:v>
                </c:pt>
                <c:pt idx="107">
                  <c:v>45097.371678240743</c:v>
                </c:pt>
                <c:pt idx="108">
                  <c:v>45097.375208333331</c:v>
                </c:pt>
                <c:pt idx="109">
                  <c:v>45097.378611111111</c:v>
                </c:pt>
                <c:pt idx="110">
                  <c:v>45097.38208333333</c:v>
                </c:pt>
                <c:pt idx="111">
                  <c:v>45097.385555555556</c:v>
                </c:pt>
                <c:pt idx="112">
                  <c:v>45097.389050925929</c:v>
                </c:pt>
                <c:pt idx="113">
                  <c:v>45097.392523148148</c:v>
                </c:pt>
                <c:pt idx="114">
                  <c:v>45097.395995370367</c:v>
                </c:pt>
                <c:pt idx="115">
                  <c:v>45097.399444444447</c:v>
                </c:pt>
                <c:pt idx="116">
                  <c:v>45097.402916666666</c:v>
                </c:pt>
                <c:pt idx="117">
                  <c:v>45097.406412037039</c:v>
                </c:pt>
                <c:pt idx="118">
                  <c:v>45097.409872685188</c:v>
                </c:pt>
                <c:pt idx="119">
                  <c:v>45097.413356481484</c:v>
                </c:pt>
                <c:pt idx="120">
                  <c:v>45097.416898148149</c:v>
                </c:pt>
                <c:pt idx="121">
                  <c:v>45097.420324074075</c:v>
                </c:pt>
                <c:pt idx="122">
                  <c:v>45097.423761574071</c:v>
                </c:pt>
                <c:pt idx="123">
                  <c:v>45097.427222222221</c:v>
                </c:pt>
                <c:pt idx="124">
                  <c:v>45097.430717592593</c:v>
                </c:pt>
                <c:pt idx="125">
                  <c:v>45097.434166666666</c:v>
                </c:pt>
                <c:pt idx="126">
                  <c:v>45097.437673611108</c:v>
                </c:pt>
                <c:pt idx="127">
                  <c:v>45097.441134259258</c:v>
                </c:pt>
                <c:pt idx="128">
                  <c:v>45097.444594907407</c:v>
                </c:pt>
                <c:pt idx="129">
                  <c:v>45097.44809027778</c:v>
                </c:pt>
                <c:pt idx="130">
                  <c:v>45097.451562499999</c:v>
                </c:pt>
                <c:pt idx="131">
                  <c:v>45097.455034722225</c:v>
                </c:pt>
                <c:pt idx="132">
                  <c:v>45097.458541666667</c:v>
                </c:pt>
                <c:pt idx="133">
                  <c:v>45097.461967592593</c:v>
                </c:pt>
                <c:pt idx="134">
                  <c:v>45097.465439814812</c:v>
                </c:pt>
                <c:pt idx="135">
                  <c:v>45097.468912037039</c:v>
                </c:pt>
                <c:pt idx="136">
                  <c:v>45097.472372685188</c:v>
                </c:pt>
                <c:pt idx="137">
                  <c:v>45097.475856481484</c:v>
                </c:pt>
                <c:pt idx="138">
                  <c:v>45097.47934027778</c:v>
                </c:pt>
                <c:pt idx="139">
                  <c:v>45097.482789351852</c:v>
                </c:pt>
                <c:pt idx="140">
                  <c:v>45097.486273148148</c:v>
                </c:pt>
                <c:pt idx="141">
                  <c:v>45097.489756944444</c:v>
                </c:pt>
                <c:pt idx="142">
                  <c:v>45097.493217592593</c:v>
                </c:pt>
                <c:pt idx="143">
                  <c:v>45097.496701388889</c:v>
                </c:pt>
                <c:pt idx="144">
                  <c:v>45097.500208333331</c:v>
                </c:pt>
                <c:pt idx="145">
                  <c:v>45097.503634259258</c:v>
                </c:pt>
                <c:pt idx="146">
                  <c:v>45097.507106481484</c:v>
                </c:pt>
                <c:pt idx="147">
                  <c:v>45097.51059027778</c:v>
                </c:pt>
                <c:pt idx="148">
                  <c:v>45097.514062499999</c:v>
                </c:pt>
                <c:pt idx="149">
                  <c:v>45097.517546296294</c:v>
                </c:pt>
                <c:pt idx="150">
                  <c:v>45097.521018518521</c:v>
                </c:pt>
                <c:pt idx="151">
                  <c:v>45097.524467592593</c:v>
                </c:pt>
                <c:pt idx="152">
                  <c:v>45097.527951388889</c:v>
                </c:pt>
                <c:pt idx="153">
                  <c:v>45097.531423611108</c:v>
                </c:pt>
                <c:pt idx="154">
                  <c:v>45097.534895833334</c:v>
                </c:pt>
                <c:pt idx="155">
                  <c:v>45097.538368055553</c:v>
                </c:pt>
                <c:pt idx="156">
                  <c:v>45097.541909722226</c:v>
                </c:pt>
                <c:pt idx="157">
                  <c:v>45097.545312499999</c:v>
                </c:pt>
                <c:pt idx="158">
                  <c:v>45097.548773148148</c:v>
                </c:pt>
                <c:pt idx="159">
                  <c:v>45097.552245370367</c:v>
                </c:pt>
                <c:pt idx="160">
                  <c:v>45097.55572916667</c:v>
                </c:pt>
                <c:pt idx="161">
                  <c:v>45097.559212962966</c:v>
                </c:pt>
                <c:pt idx="162">
                  <c:v>45097.562685185185</c:v>
                </c:pt>
                <c:pt idx="163">
                  <c:v>45097.566122685188</c:v>
                </c:pt>
                <c:pt idx="164">
                  <c:v>45097.569606481484</c:v>
                </c:pt>
                <c:pt idx="165">
                  <c:v>45097.573078703703</c:v>
                </c:pt>
                <c:pt idx="166">
                  <c:v>45097.576585648145</c:v>
                </c:pt>
                <c:pt idx="167">
                  <c:v>45097.580046296294</c:v>
                </c:pt>
                <c:pt idx="168">
                  <c:v>45097.583611111113</c:v>
                </c:pt>
                <c:pt idx="169">
                  <c:v>45097.58699074074</c:v>
                </c:pt>
                <c:pt idx="170">
                  <c:v>45097.590439814812</c:v>
                </c:pt>
                <c:pt idx="171">
                  <c:v>45097.593912037039</c:v>
                </c:pt>
                <c:pt idx="172">
                  <c:v>45097.597395833334</c:v>
                </c:pt>
                <c:pt idx="173">
                  <c:v>45097.600868055553</c:v>
                </c:pt>
                <c:pt idx="174">
                  <c:v>45097.60434027778</c:v>
                </c:pt>
                <c:pt idx="175">
                  <c:v>45097.607812499999</c:v>
                </c:pt>
                <c:pt idx="176">
                  <c:v>45097.611273148148</c:v>
                </c:pt>
                <c:pt idx="177">
                  <c:v>45097.614756944444</c:v>
                </c:pt>
                <c:pt idx="178">
                  <c:v>45097.618252314816</c:v>
                </c:pt>
                <c:pt idx="179">
                  <c:v>45097.621712962966</c:v>
                </c:pt>
                <c:pt idx="180">
                  <c:v>45097.625289351854</c:v>
                </c:pt>
                <c:pt idx="181">
                  <c:v>45097.628657407404</c:v>
                </c:pt>
                <c:pt idx="182">
                  <c:v>45097.632118055553</c:v>
                </c:pt>
                <c:pt idx="183">
                  <c:v>45097.63559027778</c:v>
                </c:pt>
                <c:pt idx="184">
                  <c:v>45097.639062499999</c:v>
                </c:pt>
                <c:pt idx="185">
                  <c:v>45097.642534722225</c:v>
                </c:pt>
                <c:pt idx="186">
                  <c:v>45097.646018518521</c:v>
                </c:pt>
                <c:pt idx="187">
                  <c:v>45097.64947916667</c:v>
                </c:pt>
                <c:pt idx="188">
                  <c:v>45097.652974537035</c:v>
                </c:pt>
                <c:pt idx="189">
                  <c:v>45097.656423611108</c:v>
                </c:pt>
                <c:pt idx="190">
                  <c:v>45097.659907407404</c:v>
                </c:pt>
                <c:pt idx="191">
                  <c:v>45097.663391203707</c:v>
                </c:pt>
                <c:pt idx="192">
                  <c:v>45097.666956018518</c:v>
                </c:pt>
                <c:pt idx="193">
                  <c:v>45097.670347222222</c:v>
                </c:pt>
                <c:pt idx="194">
                  <c:v>45097.673842592594</c:v>
                </c:pt>
                <c:pt idx="195">
                  <c:v>45097.677256944444</c:v>
                </c:pt>
                <c:pt idx="196">
                  <c:v>45097.68072916667</c:v>
                </c:pt>
                <c:pt idx="197">
                  <c:v>45097.682673611111</c:v>
                </c:pt>
                <c:pt idx="198">
                  <c:v>45097.684189814812</c:v>
                </c:pt>
                <c:pt idx="199">
                  <c:v>45097.687696759262</c:v>
                </c:pt>
                <c:pt idx="200">
                  <c:v>45097.691157407404</c:v>
                </c:pt>
                <c:pt idx="201">
                  <c:v>45097.694618055553</c:v>
                </c:pt>
                <c:pt idx="202">
                  <c:v>45097.698078703703</c:v>
                </c:pt>
                <c:pt idx="203">
                  <c:v>45097.701585648145</c:v>
                </c:pt>
                <c:pt idx="204">
                  <c:v>45097.705057870371</c:v>
                </c:pt>
                <c:pt idx="205">
                  <c:v>45097.708599537036</c:v>
                </c:pt>
                <c:pt idx="206">
                  <c:v>45097.712025462963</c:v>
                </c:pt>
                <c:pt idx="207">
                  <c:v>45097.715451388889</c:v>
                </c:pt>
                <c:pt idx="208">
                  <c:v>45097.718935185185</c:v>
                </c:pt>
                <c:pt idx="209">
                  <c:v>45097.722407407404</c:v>
                </c:pt>
                <c:pt idx="210">
                  <c:v>45097.72587962963</c:v>
                </c:pt>
                <c:pt idx="211">
                  <c:v>45097.729375000003</c:v>
                </c:pt>
                <c:pt idx="212">
                  <c:v>45097.732835648145</c:v>
                </c:pt>
                <c:pt idx="213">
                  <c:v>45097.736296296294</c:v>
                </c:pt>
                <c:pt idx="214">
                  <c:v>45097.739756944444</c:v>
                </c:pt>
                <c:pt idx="215">
                  <c:v>45097.74324074074</c:v>
                </c:pt>
                <c:pt idx="216">
                  <c:v>45097.746724537035</c:v>
                </c:pt>
                <c:pt idx="217">
                  <c:v>45097.7503125</c:v>
                </c:pt>
                <c:pt idx="218">
                  <c:v>45097.753668981481</c:v>
                </c:pt>
                <c:pt idx="219">
                  <c:v>45097.757164351853</c:v>
                </c:pt>
                <c:pt idx="220">
                  <c:v>45097.760625000003</c:v>
                </c:pt>
                <c:pt idx="221">
                  <c:v>45097.764085648145</c:v>
                </c:pt>
                <c:pt idx="222">
                  <c:v>45097.767569444448</c:v>
                </c:pt>
                <c:pt idx="223">
                  <c:v>45097.771041666667</c:v>
                </c:pt>
                <c:pt idx="224">
                  <c:v>45097.774502314816</c:v>
                </c:pt>
                <c:pt idx="225">
                  <c:v>45097.777962962966</c:v>
                </c:pt>
                <c:pt idx="226">
                  <c:v>45097.781435185185</c:v>
                </c:pt>
                <c:pt idx="227">
                  <c:v>45097.784918981481</c:v>
                </c:pt>
                <c:pt idx="228">
                  <c:v>45097.788391203707</c:v>
                </c:pt>
                <c:pt idx="229">
                  <c:v>45097.791944444441</c:v>
                </c:pt>
                <c:pt idx="230">
                  <c:v>45097.794386574074</c:v>
                </c:pt>
                <c:pt idx="231">
                  <c:v>45097.795335648145</c:v>
                </c:pt>
                <c:pt idx="232">
                  <c:v>45097.798807870371</c:v>
                </c:pt>
                <c:pt idx="233">
                  <c:v>45097.801157407404</c:v>
                </c:pt>
                <c:pt idx="234">
                  <c:v>45097.80228009259</c:v>
                </c:pt>
                <c:pt idx="235">
                  <c:v>45097.805763888886</c:v>
                </c:pt>
                <c:pt idx="236">
                  <c:v>45097.809236111112</c:v>
                </c:pt>
                <c:pt idx="237">
                  <c:v>45097.810648148145</c:v>
                </c:pt>
                <c:pt idx="238">
                  <c:v>45097.812719907408</c:v>
                </c:pt>
                <c:pt idx="239">
                  <c:v>45097.816180555557</c:v>
                </c:pt>
                <c:pt idx="240">
                  <c:v>45097.819652777776</c:v>
                </c:pt>
                <c:pt idx="241">
                  <c:v>45097.823125000003</c:v>
                </c:pt>
                <c:pt idx="242">
                  <c:v>45097.826597222222</c:v>
                </c:pt>
                <c:pt idx="243">
                  <c:v>45097.830069444448</c:v>
                </c:pt>
                <c:pt idx="244">
                  <c:v>45097.833599537036</c:v>
                </c:pt>
                <c:pt idx="245">
                  <c:v>45097.835243055553</c:v>
                </c:pt>
                <c:pt idx="246">
                  <c:v>45097.837025462963</c:v>
                </c:pt>
                <c:pt idx="247">
                  <c:v>45097.838587962964</c:v>
                </c:pt>
                <c:pt idx="248">
                  <c:v>45097.840486111112</c:v>
                </c:pt>
                <c:pt idx="249">
                  <c:v>45097.842407407406</c:v>
                </c:pt>
                <c:pt idx="250">
                  <c:v>45097.843969907408</c:v>
                </c:pt>
                <c:pt idx="251">
                  <c:v>45097.845335648148</c:v>
                </c:pt>
                <c:pt idx="252">
                  <c:v>45097.847418981481</c:v>
                </c:pt>
                <c:pt idx="253">
                  <c:v>45097.850891203707</c:v>
                </c:pt>
                <c:pt idx="254">
                  <c:v>45097.854375000003</c:v>
                </c:pt>
                <c:pt idx="255">
                  <c:v>45097.857835648145</c:v>
                </c:pt>
                <c:pt idx="256">
                  <c:v>45097.860046296293</c:v>
                </c:pt>
                <c:pt idx="257">
                  <c:v>45097.861319444448</c:v>
                </c:pt>
                <c:pt idx="258">
                  <c:v>45097.863877314812</c:v>
                </c:pt>
                <c:pt idx="259">
                  <c:v>45097.864803240744</c:v>
                </c:pt>
                <c:pt idx="260">
                  <c:v>45097.866388888891</c:v>
                </c:pt>
                <c:pt idx="261">
                  <c:v>45097.868263888886</c:v>
                </c:pt>
                <c:pt idx="262">
                  <c:v>45097.87059027778</c:v>
                </c:pt>
                <c:pt idx="263">
                  <c:v>45097.871759259258</c:v>
                </c:pt>
                <c:pt idx="264">
                  <c:v>45097.873206018521</c:v>
                </c:pt>
                <c:pt idx="265">
                  <c:v>45097.875300925924</c:v>
                </c:pt>
                <c:pt idx="266">
                  <c:v>45097.876759259256</c:v>
                </c:pt>
                <c:pt idx="267">
                  <c:v>45097.878692129627</c:v>
                </c:pt>
                <c:pt idx="268">
                  <c:v>45097.880416666667</c:v>
                </c:pt>
                <c:pt idx="269">
                  <c:v>45097.882164351853</c:v>
                </c:pt>
                <c:pt idx="270">
                  <c:v>45097.885648148149</c:v>
                </c:pt>
                <c:pt idx="271">
                  <c:v>45097.889097222222</c:v>
                </c:pt>
                <c:pt idx="272">
                  <c:v>45097.892592592594</c:v>
                </c:pt>
                <c:pt idx="273">
                  <c:v>45097.896041666667</c:v>
                </c:pt>
                <c:pt idx="274">
                  <c:v>45097.899513888886</c:v>
                </c:pt>
                <c:pt idx="275">
                  <c:v>45097.902997685182</c:v>
                </c:pt>
                <c:pt idx="276">
                  <c:v>45097.906446759262</c:v>
                </c:pt>
                <c:pt idx="277">
                  <c:v>45097.909918981481</c:v>
                </c:pt>
                <c:pt idx="278">
                  <c:v>45097.913414351853</c:v>
                </c:pt>
                <c:pt idx="279">
                  <c:v>45097.917037037034</c:v>
                </c:pt>
                <c:pt idx="280">
                  <c:v>45097.920370370368</c:v>
                </c:pt>
                <c:pt idx="281">
                  <c:v>45097.923831018517</c:v>
                </c:pt>
                <c:pt idx="282">
                  <c:v>45097.927303240744</c:v>
                </c:pt>
                <c:pt idx="283">
                  <c:v>45097.930023148147</c:v>
                </c:pt>
                <c:pt idx="284">
                  <c:v>45097.930752314816</c:v>
                </c:pt>
                <c:pt idx="285">
                  <c:v>45097.934224537035</c:v>
                </c:pt>
                <c:pt idx="286">
                  <c:v>45097.937708333331</c:v>
                </c:pt>
                <c:pt idx="287">
                  <c:v>45097.941192129627</c:v>
                </c:pt>
                <c:pt idx="288">
                  <c:v>45097.944652777776</c:v>
                </c:pt>
                <c:pt idx="289">
                  <c:v>45097.948125000003</c:v>
                </c:pt>
                <c:pt idx="290">
                  <c:v>45097.951585648145</c:v>
                </c:pt>
                <c:pt idx="291">
                  <c:v>45097.955057870371</c:v>
                </c:pt>
                <c:pt idx="292">
                  <c:v>45097.958587962959</c:v>
                </c:pt>
                <c:pt idx="293">
                  <c:v>45097.962002314816</c:v>
                </c:pt>
                <c:pt idx="294">
                  <c:v>45097.965474537035</c:v>
                </c:pt>
                <c:pt idx="295">
                  <c:v>45097.968946759262</c:v>
                </c:pt>
                <c:pt idx="296">
                  <c:v>45097.972418981481</c:v>
                </c:pt>
                <c:pt idx="297">
                  <c:v>45097.975891203707</c:v>
                </c:pt>
                <c:pt idx="298">
                  <c:v>45097.977071759262</c:v>
                </c:pt>
                <c:pt idx="299">
                  <c:v>45097.979363425926</c:v>
                </c:pt>
                <c:pt idx="300">
                  <c:v>45097.982824074075</c:v>
                </c:pt>
                <c:pt idx="301">
                  <c:v>45097.986307870371</c:v>
                </c:pt>
                <c:pt idx="302">
                  <c:v>45097.989768518521</c:v>
                </c:pt>
                <c:pt idx="303">
                  <c:v>45097.993252314816</c:v>
                </c:pt>
                <c:pt idx="304">
                  <c:v>45097.996712962966</c:v>
                </c:pt>
              </c:numCache>
            </c:numRef>
          </c:xVal>
          <c:yVal>
            <c:numRef>
              <c:f>Sheet1!$F$2:$F$306</c:f>
              <c:numCache>
                <c:formatCode>General</c:formatCode>
                <c:ptCount val="305"/>
                <c:pt idx="0">
                  <c:v>15975.78125</c:v>
                </c:pt>
                <c:pt idx="1">
                  <c:v>16120.18359375</c:v>
                </c:pt>
                <c:pt idx="2">
                  <c:v>15977.1962890625</c:v>
                </c:pt>
                <c:pt idx="3">
                  <c:v>15721.0478515625</c:v>
                </c:pt>
                <c:pt idx="4">
                  <c:v>15768.7001953125</c:v>
                </c:pt>
                <c:pt idx="5">
                  <c:v>15996.44140625</c:v>
                </c:pt>
                <c:pt idx="6">
                  <c:v>15998.3720703125</c:v>
                </c:pt>
                <c:pt idx="7">
                  <c:v>15980.3955078125</c:v>
                </c:pt>
                <c:pt idx="8">
                  <c:v>16171.75</c:v>
                </c:pt>
                <c:pt idx="9">
                  <c:v>16194.7763671875</c:v>
                </c:pt>
                <c:pt idx="10">
                  <c:v>16219.35546875</c:v>
                </c:pt>
                <c:pt idx="11">
                  <c:v>16570.283203125</c:v>
                </c:pt>
                <c:pt idx="12">
                  <c:v>17081.900390625</c:v>
                </c:pt>
                <c:pt idx="13">
                  <c:v>17222.923828125</c:v>
                </c:pt>
                <c:pt idx="14">
                  <c:v>17089.2265625</c:v>
                </c:pt>
                <c:pt idx="15">
                  <c:v>17179.94140625</c:v>
                </c:pt>
                <c:pt idx="16">
                  <c:v>17498.5703125</c:v>
                </c:pt>
                <c:pt idx="17">
                  <c:v>17266.767578125</c:v>
                </c:pt>
                <c:pt idx="18">
                  <c:v>17455.85546875</c:v>
                </c:pt>
                <c:pt idx="19">
                  <c:v>17415.486328125</c:v>
                </c:pt>
                <c:pt idx="20">
                  <c:v>17423.2890625</c:v>
                </c:pt>
                <c:pt idx="21">
                  <c:v>17555.60546875</c:v>
                </c:pt>
                <c:pt idx="22">
                  <c:v>17865.62890625</c:v>
                </c:pt>
                <c:pt idx="23">
                  <c:v>18173.8828125</c:v>
                </c:pt>
                <c:pt idx="24">
                  <c:v>18338.955078125</c:v>
                </c:pt>
                <c:pt idx="25">
                  <c:v>18279.796875</c:v>
                </c:pt>
                <c:pt idx="26">
                  <c:v>18361</c:v>
                </c:pt>
                <c:pt idx="27">
                  <c:v>18633.880859375</c:v>
                </c:pt>
                <c:pt idx="28">
                  <c:v>18898.08203125</c:v>
                </c:pt>
                <c:pt idx="29">
                  <c:v>19280.80078125</c:v>
                </c:pt>
                <c:pt idx="30">
                  <c:v>19323.150390625</c:v>
                </c:pt>
                <c:pt idx="31">
                  <c:v>19597.3125</c:v>
                </c:pt>
                <c:pt idx="32">
                  <c:v>19691.064453125</c:v>
                </c:pt>
                <c:pt idx="33">
                  <c:v>19755.376953125</c:v>
                </c:pt>
                <c:pt idx="34">
                  <c:v>19966.5390625</c:v>
                </c:pt>
                <c:pt idx="35">
                  <c:v>20175.875</c:v>
                </c:pt>
                <c:pt idx="36">
                  <c:v>20012.51171875</c:v>
                </c:pt>
                <c:pt idx="37">
                  <c:v>19953.59375</c:v>
                </c:pt>
                <c:pt idx="38">
                  <c:v>20074.765625</c:v>
                </c:pt>
                <c:pt idx="39">
                  <c:v>20162.83984375</c:v>
                </c:pt>
                <c:pt idx="40">
                  <c:v>20307.9140625</c:v>
                </c:pt>
                <c:pt idx="41">
                  <c:v>20259.55078125</c:v>
                </c:pt>
                <c:pt idx="42">
                  <c:v>20455.181640625</c:v>
                </c:pt>
                <c:pt idx="43">
                  <c:v>20627.015625</c:v>
                </c:pt>
                <c:pt idx="44">
                  <c:v>20532.892578125</c:v>
                </c:pt>
                <c:pt idx="45">
                  <c:v>20702.841796875</c:v>
                </c:pt>
                <c:pt idx="46">
                  <c:v>20807.294921875</c:v>
                </c:pt>
                <c:pt idx="47">
                  <c:v>20857.53125</c:v>
                </c:pt>
                <c:pt idx="48">
                  <c:v>20711.939453125</c:v>
                </c:pt>
                <c:pt idx="49">
                  <c:v>20601.125</c:v>
                </c:pt>
                <c:pt idx="50">
                  <c:v>20610.791015625</c:v>
                </c:pt>
                <c:pt idx="51">
                  <c:v>20626.451171875</c:v>
                </c:pt>
                <c:pt idx="52">
                  <c:v>20751.13671875</c:v>
                </c:pt>
                <c:pt idx="53">
                  <c:v>20871.16796875</c:v>
                </c:pt>
                <c:pt idx="54">
                  <c:v>20790.384765625</c:v>
                </c:pt>
                <c:pt idx="55">
                  <c:v>20708.751953125</c:v>
                </c:pt>
                <c:pt idx="56">
                  <c:v>20760.20703125</c:v>
                </c:pt>
                <c:pt idx="57">
                  <c:v>20478.13671875</c:v>
                </c:pt>
                <c:pt idx="58">
                  <c:v>20409.912109375</c:v>
                </c:pt>
                <c:pt idx="59">
                  <c:v>20514.255859375</c:v>
                </c:pt>
                <c:pt idx="60">
                  <c:v>20662.3125</c:v>
                </c:pt>
                <c:pt idx="61">
                  <c:v>20539.11328125</c:v>
                </c:pt>
                <c:pt idx="62">
                  <c:v>20240.0078125</c:v>
                </c:pt>
                <c:pt idx="63">
                  <c:v>19973.4140625</c:v>
                </c:pt>
                <c:pt idx="64">
                  <c:v>19960.798828125</c:v>
                </c:pt>
                <c:pt idx="65">
                  <c:v>19899.62109375</c:v>
                </c:pt>
                <c:pt idx="66">
                  <c:v>19834.3359375</c:v>
                </c:pt>
                <c:pt idx="67">
                  <c:v>19606.994140625</c:v>
                </c:pt>
                <c:pt idx="68">
                  <c:v>19157.720703125</c:v>
                </c:pt>
                <c:pt idx="69">
                  <c:v>19012.365234375</c:v>
                </c:pt>
                <c:pt idx="70">
                  <c:v>18849.275390625</c:v>
                </c:pt>
                <c:pt idx="71">
                  <c:v>18635.421875</c:v>
                </c:pt>
                <c:pt idx="72">
                  <c:v>18465.099609375</c:v>
                </c:pt>
                <c:pt idx="73">
                  <c:v>18041.361328125</c:v>
                </c:pt>
                <c:pt idx="74">
                  <c:v>18172.740234375</c:v>
                </c:pt>
                <c:pt idx="75">
                  <c:v>18048.509765625</c:v>
                </c:pt>
                <c:pt idx="76">
                  <c:v>17922.8046875</c:v>
                </c:pt>
                <c:pt idx="77">
                  <c:v>18056.65234375</c:v>
                </c:pt>
                <c:pt idx="78">
                  <c:v>17865.388671875</c:v>
                </c:pt>
                <c:pt idx="79">
                  <c:v>17913.279296875</c:v>
                </c:pt>
                <c:pt idx="80">
                  <c:v>18087.72265625</c:v>
                </c:pt>
                <c:pt idx="81">
                  <c:v>18198.693359375</c:v>
                </c:pt>
                <c:pt idx="82">
                  <c:v>18006.916015625</c:v>
                </c:pt>
                <c:pt idx="83">
                  <c:v>17728.939453125</c:v>
                </c:pt>
                <c:pt idx="84">
                  <c:v>17431.931640625</c:v>
                </c:pt>
                <c:pt idx="85">
                  <c:v>17395.3046875</c:v>
                </c:pt>
                <c:pt idx="86">
                  <c:v>17261.578125</c:v>
                </c:pt>
                <c:pt idx="87">
                  <c:v>17237.806640625</c:v>
                </c:pt>
                <c:pt idx="88">
                  <c:v>17268.3046875</c:v>
                </c:pt>
                <c:pt idx="89">
                  <c:v>17250.5078125</c:v>
                </c:pt>
                <c:pt idx="90">
                  <c:v>17355.919921875</c:v>
                </c:pt>
                <c:pt idx="91">
                  <c:v>17411.349609375</c:v>
                </c:pt>
                <c:pt idx="92">
                  <c:v>17516.01171875</c:v>
                </c:pt>
                <c:pt idx="93">
                  <c:v>17291.19921875</c:v>
                </c:pt>
                <c:pt idx="94">
                  <c:v>17427.015625</c:v>
                </c:pt>
                <c:pt idx="95">
                  <c:v>17601.671875</c:v>
                </c:pt>
                <c:pt idx="96">
                  <c:v>17719.826171875</c:v>
                </c:pt>
                <c:pt idx="97">
                  <c:v>17563.078125</c:v>
                </c:pt>
                <c:pt idx="98">
                  <c:v>17012.373046875</c:v>
                </c:pt>
                <c:pt idx="99">
                  <c:v>16797.8984375</c:v>
                </c:pt>
                <c:pt idx="100">
                  <c:v>16815.9453125</c:v>
                </c:pt>
                <c:pt idx="101">
                  <c:v>17038.28125</c:v>
                </c:pt>
                <c:pt idx="102">
                  <c:v>16797.25</c:v>
                </c:pt>
                <c:pt idx="103">
                  <c:v>16955</c:v>
                </c:pt>
                <c:pt idx="104">
                  <c:v>17079.22265625</c:v>
                </c:pt>
                <c:pt idx="105">
                  <c:v>17012.763671875</c:v>
                </c:pt>
                <c:pt idx="106">
                  <c:v>16756.73828125</c:v>
                </c:pt>
                <c:pt idx="107">
                  <c:v>16653.16796875</c:v>
                </c:pt>
                <c:pt idx="108">
                  <c:v>16812.072265625</c:v>
                </c:pt>
                <c:pt idx="109">
                  <c:v>16833.6015625</c:v>
                </c:pt>
                <c:pt idx="110">
                  <c:v>16905.69140625</c:v>
                </c:pt>
                <c:pt idx="111">
                  <c:v>16939.41015625</c:v>
                </c:pt>
                <c:pt idx="112">
                  <c:v>16890.353515625</c:v>
                </c:pt>
                <c:pt idx="113">
                  <c:v>16517.892578125</c:v>
                </c:pt>
                <c:pt idx="114">
                  <c:v>16068.0947265625</c:v>
                </c:pt>
                <c:pt idx="115">
                  <c:v>16312.640625</c:v>
                </c:pt>
                <c:pt idx="116">
                  <c:v>16225.2490234375</c:v>
                </c:pt>
                <c:pt idx="117">
                  <c:v>15879.701171875</c:v>
                </c:pt>
                <c:pt idx="118">
                  <c:v>16040.2041015625</c:v>
                </c:pt>
                <c:pt idx="119">
                  <c:v>16103.2119140625</c:v>
                </c:pt>
                <c:pt idx="120">
                  <c:v>15185.544921875</c:v>
                </c:pt>
                <c:pt idx="121">
                  <c:v>15047.28515625</c:v>
                </c:pt>
                <c:pt idx="122">
                  <c:v>14999.4677734375</c:v>
                </c:pt>
                <c:pt idx="123">
                  <c:v>15005.3046875</c:v>
                </c:pt>
                <c:pt idx="124">
                  <c:v>15116.962890625</c:v>
                </c:pt>
                <c:pt idx="125">
                  <c:v>15070.60546875</c:v>
                </c:pt>
                <c:pt idx="126">
                  <c:v>15078.2294921875</c:v>
                </c:pt>
                <c:pt idx="127">
                  <c:v>14914.673828125</c:v>
                </c:pt>
                <c:pt idx="128">
                  <c:v>14832.3095703125</c:v>
                </c:pt>
                <c:pt idx="129">
                  <c:v>14755.654296875</c:v>
                </c:pt>
                <c:pt idx="130">
                  <c:v>14458.5595703125</c:v>
                </c:pt>
                <c:pt idx="131">
                  <c:v>13999.884765625</c:v>
                </c:pt>
                <c:pt idx="132">
                  <c:v>13769.9150390625</c:v>
                </c:pt>
                <c:pt idx="133">
                  <c:v>13823.306640625</c:v>
                </c:pt>
                <c:pt idx="134">
                  <c:v>14299.6259765625</c:v>
                </c:pt>
                <c:pt idx="135">
                  <c:v>14395.0185546875</c:v>
                </c:pt>
                <c:pt idx="136">
                  <c:v>13683.9482421875</c:v>
                </c:pt>
                <c:pt idx="137">
                  <c:v>13055.1669921875</c:v>
                </c:pt>
                <c:pt idx="138">
                  <c:v>12726.6904296875</c:v>
                </c:pt>
                <c:pt idx="139">
                  <c:v>12689.85546875</c:v>
                </c:pt>
                <c:pt idx="140">
                  <c:v>12766.724609375</c:v>
                </c:pt>
                <c:pt idx="141">
                  <c:v>12987.7890625</c:v>
                </c:pt>
                <c:pt idx="142">
                  <c:v>12811.966796875</c:v>
                </c:pt>
                <c:pt idx="143">
                  <c:v>12231.79296875</c:v>
                </c:pt>
                <c:pt idx="144">
                  <c:v>11894.7470703125</c:v>
                </c:pt>
                <c:pt idx="145">
                  <c:v>11883.1103515625</c:v>
                </c:pt>
                <c:pt idx="146">
                  <c:v>11935.4638671875</c:v>
                </c:pt>
                <c:pt idx="147">
                  <c:v>12053.6513671875</c:v>
                </c:pt>
                <c:pt idx="148">
                  <c:v>11729.4775390625</c:v>
                </c:pt>
                <c:pt idx="149">
                  <c:v>11422.083984375</c:v>
                </c:pt>
                <c:pt idx="150">
                  <c:v>11337.390625</c:v>
                </c:pt>
                <c:pt idx="151">
                  <c:v>10858.4697265625</c:v>
                </c:pt>
                <c:pt idx="152">
                  <c:v>10419.658203125</c:v>
                </c:pt>
                <c:pt idx="153">
                  <c:v>10312.28125</c:v>
                </c:pt>
                <c:pt idx="154">
                  <c:v>10502.30859375</c:v>
                </c:pt>
                <c:pt idx="155">
                  <c:v>10629.861328125</c:v>
                </c:pt>
                <c:pt idx="156">
                  <c:v>10025.068359375</c:v>
                </c:pt>
                <c:pt idx="157">
                  <c:v>10046.990234375</c:v>
                </c:pt>
                <c:pt idx="158">
                  <c:v>9601.203125</c:v>
                </c:pt>
                <c:pt idx="159">
                  <c:v>9184.2802734375</c:v>
                </c:pt>
                <c:pt idx="160">
                  <c:v>9357.8095703125</c:v>
                </c:pt>
                <c:pt idx="161">
                  <c:v>9372.017578125</c:v>
                </c:pt>
                <c:pt idx="162">
                  <c:v>9128.435546875</c:v>
                </c:pt>
                <c:pt idx="163">
                  <c:v>8965.6923828125</c:v>
                </c:pt>
                <c:pt idx="164">
                  <c:v>8554.150390625</c:v>
                </c:pt>
                <c:pt idx="165">
                  <c:v>8213.193359375</c:v>
                </c:pt>
                <c:pt idx="166">
                  <c:v>8510.794921875</c:v>
                </c:pt>
                <c:pt idx="167">
                  <c:v>8299.71875</c:v>
                </c:pt>
                <c:pt idx="168">
                  <c:v>7912.87548828125</c:v>
                </c:pt>
                <c:pt idx="169">
                  <c:v>8528.1181640625</c:v>
                </c:pt>
                <c:pt idx="170">
                  <c:v>8478.779296875</c:v>
                </c:pt>
                <c:pt idx="171">
                  <c:v>8698.7470703125</c:v>
                </c:pt>
                <c:pt idx="172">
                  <c:v>8360.4072265625</c:v>
                </c:pt>
                <c:pt idx="173">
                  <c:v>8079.1357421875</c:v>
                </c:pt>
                <c:pt idx="174">
                  <c:v>7930.66162109375</c:v>
                </c:pt>
                <c:pt idx="175">
                  <c:v>7828.6953125</c:v>
                </c:pt>
                <c:pt idx="176">
                  <c:v>7493.36767578125</c:v>
                </c:pt>
                <c:pt idx="177">
                  <c:v>7325.61767578125</c:v>
                </c:pt>
                <c:pt idx="178">
                  <c:v>7451.1533203125</c:v>
                </c:pt>
                <c:pt idx="179">
                  <c:v>7370.61083984375</c:v>
                </c:pt>
                <c:pt idx="180">
                  <c:v>7571.513671875</c:v>
                </c:pt>
                <c:pt idx="181">
                  <c:v>7324.78564453125</c:v>
                </c:pt>
                <c:pt idx="182">
                  <c:v>7165.28466796875</c:v>
                </c:pt>
                <c:pt idx="183">
                  <c:v>6780.4658203125</c:v>
                </c:pt>
                <c:pt idx="184">
                  <c:v>6559.994140625</c:v>
                </c:pt>
                <c:pt idx="185">
                  <c:v>6774.896484375</c:v>
                </c:pt>
                <c:pt idx="186">
                  <c:v>7053.55419921875</c:v>
                </c:pt>
                <c:pt idx="187">
                  <c:v>6816.919921875</c:v>
                </c:pt>
                <c:pt idx="188">
                  <c:v>6456.63525390625</c:v>
                </c:pt>
                <c:pt idx="189">
                  <c:v>6298.92822265625</c:v>
                </c:pt>
                <c:pt idx="190">
                  <c:v>6145.4501953125</c:v>
                </c:pt>
                <c:pt idx="191">
                  <c:v>6200.5283203125</c:v>
                </c:pt>
                <c:pt idx="192">
                  <c:v>6262.609375</c:v>
                </c:pt>
                <c:pt idx="193">
                  <c:v>6216.322265625</c:v>
                </c:pt>
                <c:pt idx="194">
                  <c:v>6314.990234375</c:v>
                </c:pt>
                <c:pt idx="195">
                  <c:v>6225.3642578125</c:v>
                </c:pt>
                <c:pt idx="196">
                  <c:v>5961.025390625</c:v>
                </c:pt>
                <c:pt idx="197">
                  <c:v>5793.0869140625</c:v>
                </c:pt>
                <c:pt idx="198">
                  <c:v>5926.96728515625</c:v>
                </c:pt>
                <c:pt idx="199">
                  <c:v>5603.64013671875</c:v>
                </c:pt>
                <c:pt idx="200">
                  <c:v>5560.64501953125</c:v>
                </c:pt>
                <c:pt idx="201">
                  <c:v>5812.49560546875</c:v>
                </c:pt>
                <c:pt idx="202">
                  <c:v>5620.0986328125</c:v>
                </c:pt>
                <c:pt idx="203">
                  <c:v>5458.58837890625</c:v>
                </c:pt>
                <c:pt idx="204">
                  <c:v>5323.5048828125</c:v>
                </c:pt>
                <c:pt idx="205">
                  <c:v>5332.6435546875</c:v>
                </c:pt>
                <c:pt idx="206">
                  <c:v>5571.31884765625</c:v>
                </c:pt>
                <c:pt idx="207">
                  <c:v>5799.728515625</c:v>
                </c:pt>
                <c:pt idx="208">
                  <c:v>5427.720703125</c:v>
                </c:pt>
                <c:pt idx="209">
                  <c:v>5438.88427734375</c:v>
                </c:pt>
                <c:pt idx="210">
                  <c:v>5508.447265625</c:v>
                </c:pt>
                <c:pt idx="211">
                  <c:v>5552.62890625</c:v>
                </c:pt>
                <c:pt idx="212">
                  <c:v>5543.7080078125</c:v>
                </c:pt>
                <c:pt idx="213">
                  <c:v>5375.57421875</c:v>
                </c:pt>
                <c:pt idx="214">
                  <c:v>5119.884765625</c:v>
                </c:pt>
                <c:pt idx="215">
                  <c:v>5410.88818359375</c:v>
                </c:pt>
                <c:pt idx="216">
                  <c:v>6046.416015625</c:v>
                </c:pt>
                <c:pt idx="217">
                  <c:v>6408.5029296875</c:v>
                </c:pt>
                <c:pt idx="218">
                  <c:v>6419.16259765625</c:v>
                </c:pt>
                <c:pt idx="219">
                  <c:v>6473.71044921875</c:v>
                </c:pt>
                <c:pt idx="220">
                  <c:v>6148.037109375</c:v>
                </c:pt>
                <c:pt idx="221">
                  <c:v>6103.6279296875</c:v>
                </c:pt>
                <c:pt idx="222">
                  <c:v>6175.0810546875</c:v>
                </c:pt>
                <c:pt idx="223">
                  <c:v>6050.81787109375</c:v>
                </c:pt>
                <c:pt idx="224">
                  <c:v>5872.89599609375</c:v>
                </c:pt>
                <c:pt idx="225">
                  <c:v>5628.1826171875</c:v>
                </c:pt>
                <c:pt idx="226">
                  <c:v>5559.05517578125</c:v>
                </c:pt>
                <c:pt idx="227">
                  <c:v>5873.49609375</c:v>
                </c:pt>
                <c:pt idx="228">
                  <c:v>5616.31884765625</c:v>
                </c:pt>
                <c:pt idx="229">
                  <c:v>5027.7646484375</c:v>
                </c:pt>
                <c:pt idx="230">
                  <c:v>5005.873046875</c:v>
                </c:pt>
                <c:pt idx="231">
                  <c:v>4793.361328125</c:v>
                </c:pt>
                <c:pt idx="232">
                  <c:v>4590.228515625</c:v>
                </c:pt>
                <c:pt idx="233">
                  <c:v>4540.8125</c:v>
                </c:pt>
                <c:pt idx="234">
                  <c:v>4588.67138671875</c:v>
                </c:pt>
                <c:pt idx="235">
                  <c:v>4885.84033203125</c:v>
                </c:pt>
                <c:pt idx="236">
                  <c:v>5089.6455078125</c:v>
                </c:pt>
                <c:pt idx="237">
                  <c:v>4900.1953125</c:v>
                </c:pt>
                <c:pt idx="238">
                  <c:v>4688.47119140625</c:v>
                </c:pt>
                <c:pt idx="239">
                  <c:v>4933.09326171875</c:v>
                </c:pt>
                <c:pt idx="240">
                  <c:v>4978.69482421875</c:v>
                </c:pt>
                <c:pt idx="241">
                  <c:v>5148.26904296875</c:v>
                </c:pt>
                <c:pt idx="242">
                  <c:v>4918.1396484375</c:v>
                </c:pt>
                <c:pt idx="243">
                  <c:v>4659.263671875</c:v>
                </c:pt>
                <c:pt idx="244">
                  <c:v>4675.29248046875</c:v>
                </c:pt>
                <c:pt idx="245">
                  <c:v>4737.4189453125</c:v>
                </c:pt>
                <c:pt idx="246">
                  <c:v>4681.29150390625</c:v>
                </c:pt>
                <c:pt idx="247">
                  <c:v>4713.822265625</c:v>
                </c:pt>
                <c:pt idx="248">
                  <c:v>4757.61376953125</c:v>
                </c:pt>
                <c:pt idx="249">
                  <c:v>4794.3984375</c:v>
                </c:pt>
                <c:pt idx="250">
                  <c:v>4789.39111328125</c:v>
                </c:pt>
                <c:pt idx="251">
                  <c:v>4565.98388671875</c:v>
                </c:pt>
                <c:pt idx="252">
                  <c:v>4492.38671875</c:v>
                </c:pt>
                <c:pt idx="253">
                  <c:v>4628.84716796875</c:v>
                </c:pt>
                <c:pt idx="254">
                  <c:v>5013.38623046875</c:v>
                </c:pt>
                <c:pt idx="255">
                  <c:v>5435.53125</c:v>
                </c:pt>
                <c:pt idx="256">
                  <c:v>5641.2998046875</c:v>
                </c:pt>
                <c:pt idx="257">
                  <c:v>5790.0634765625</c:v>
                </c:pt>
                <c:pt idx="258">
                  <c:v>6011.36474609375</c:v>
                </c:pt>
                <c:pt idx="259">
                  <c:v>6082.79931640625</c:v>
                </c:pt>
                <c:pt idx="260">
                  <c:v>6303.48974609375</c:v>
                </c:pt>
                <c:pt idx="261">
                  <c:v>6443.97412109375</c:v>
                </c:pt>
                <c:pt idx="262">
                  <c:v>6541.68505859375</c:v>
                </c:pt>
                <c:pt idx="263">
                  <c:v>6574.33642578125</c:v>
                </c:pt>
                <c:pt idx="264">
                  <c:v>6765.04345703125</c:v>
                </c:pt>
                <c:pt idx="265">
                  <c:v>7222.8388671875</c:v>
                </c:pt>
                <c:pt idx="266">
                  <c:v>7336.17724609375</c:v>
                </c:pt>
                <c:pt idx="267">
                  <c:v>7388.1552734375</c:v>
                </c:pt>
                <c:pt idx="268">
                  <c:v>7335.5068359375</c:v>
                </c:pt>
                <c:pt idx="269">
                  <c:v>7358.775390625</c:v>
                </c:pt>
                <c:pt idx="270">
                  <c:v>7293.91357421875</c:v>
                </c:pt>
                <c:pt idx="271">
                  <c:v>7623.88916015625</c:v>
                </c:pt>
                <c:pt idx="272">
                  <c:v>7635.77099609375</c:v>
                </c:pt>
                <c:pt idx="273">
                  <c:v>7605.0634765625</c:v>
                </c:pt>
                <c:pt idx="274">
                  <c:v>7629.09375</c:v>
                </c:pt>
                <c:pt idx="275">
                  <c:v>7765.49267578125</c:v>
                </c:pt>
                <c:pt idx="276">
                  <c:v>8192.6005859375</c:v>
                </c:pt>
                <c:pt idx="277">
                  <c:v>8649.7392578125</c:v>
                </c:pt>
                <c:pt idx="278">
                  <c:v>9123.2568359375</c:v>
                </c:pt>
                <c:pt idx="279">
                  <c:v>9586.10546875</c:v>
                </c:pt>
                <c:pt idx="280">
                  <c:v>9575.7333984375</c:v>
                </c:pt>
                <c:pt idx="281">
                  <c:v>9038.14453125</c:v>
                </c:pt>
                <c:pt idx="282">
                  <c:v>8890.24609375</c:v>
                </c:pt>
                <c:pt idx="283">
                  <c:v>8854.9287109375</c:v>
                </c:pt>
                <c:pt idx="284">
                  <c:v>8956.0400390625</c:v>
                </c:pt>
                <c:pt idx="285">
                  <c:v>9073.1162109375</c:v>
                </c:pt>
                <c:pt idx="286">
                  <c:v>9895.439453125</c:v>
                </c:pt>
                <c:pt idx="287">
                  <c:v>10278.7939453125</c:v>
                </c:pt>
                <c:pt idx="288">
                  <c:v>10808.6005859375</c:v>
                </c:pt>
                <c:pt idx="289">
                  <c:v>11213.3046875</c:v>
                </c:pt>
                <c:pt idx="290">
                  <c:v>11522.3984375</c:v>
                </c:pt>
                <c:pt idx="291">
                  <c:v>11937.544921875</c:v>
                </c:pt>
                <c:pt idx="292">
                  <c:v>12299.595703125</c:v>
                </c:pt>
                <c:pt idx="293">
                  <c:v>12499.7724609375</c:v>
                </c:pt>
                <c:pt idx="294">
                  <c:v>12386.599609375</c:v>
                </c:pt>
                <c:pt idx="295">
                  <c:v>12393.423828125</c:v>
                </c:pt>
                <c:pt idx="296">
                  <c:v>12251.0625</c:v>
                </c:pt>
                <c:pt idx="297">
                  <c:v>12033.7578125</c:v>
                </c:pt>
                <c:pt idx="298">
                  <c:v>12127.353515625</c:v>
                </c:pt>
                <c:pt idx="299">
                  <c:v>12302.125</c:v>
                </c:pt>
                <c:pt idx="300">
                  <c:v>12606.9521484375</c:v>
                </c:pt>
                <c:pt idx="301">
                  <c:v>12958.2607421875</c:v>
                </c:pt>
                <c:pt idx="302">
                  <c:v>13097.751953125</c:v>
                </c:pt>
                <c:pt idx="303">
                  <c:v>13452.587890625</c:v>
                </c:pt>
                <c:pt idx="304">
                  <c:v>13083.9951171875</c:v>
                </c:pt>
              </c:numCache>
            </c:numRef>
          </c:yVal>
          <c:smooth val="0"/>
          <c:extLst>
            <c:ext xmlns:c16="http://schemas.microsoft.com/office/drawing/2014/chart" uri="{C3380CC4-5D6E-409C-BE32-E72D297353CC}">
              <c16:uniqueId val="{00000005-851D-4313-983D-DE631F56E893}"/>
            </c:ext>
          </c:extLst>
        </c:ser>
        <c:dLbls>
          <c:showLegendKey val="0"/>
          <c:showVal val="0"/>
          <c:showCatName val="0"/>
          <c:showSerName val="0"/>
          <c:showPercent val="0"/>
          <c:showBubbleSize val="0"/>
        </c:dLbls>
        <c:axId val="1953997455"/>
        <c:axId val="1838966143"/>
      </c:scatterChart>
      <c:valAx>
        <c:axId val="1956163247"/>
        <c:scaling>
          <c:orientation val="minMax"/>
          <c:max val="45098"/>
          <c:min val="45097.5"/>
        </c:scaling>
        <c:delete val="0"/>
        <c:axPos val="b"/>
        <c:majorGridlines>
          <c:spPr>
            <a:ln w="9525" cap="flat" cmpd="sng" algn="ctr">
              <a:solidFill>
                <a:schemeClr val="accent3"/>
              </a:solidFill>
              <a:round/>
            </a:ln>
            <a:effectLst/>
          </c:spPr>
        </c:majorGridlines>
        <c:numFmt formatCode="h:mm;@"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en-US"/>
          </a:p>
        </c:txPr>
        <c:crossAx val="1953997935"/>
        <c:crosses val="autoZero"/>
        <c:crossBetween val="midCat"/>
        <c:majorUnit val="8.3333330000000011E-2"/>
      </c:valAx>
      <c:valAx>
        <c:axId val="1953997935"/>
        <c:scaling>
          <c:orientation val="minMax"/>
          <c:max val="5000"/>
        </c:scaling>
        <c:delete val="0"/>
        <c:axPos val="l"/>
        <c:majorGridlines>
          <c:spPr>
            <a:ln w="9525" cap="flat" cmpd="sng" algn="ctr">
              <a:solidFill>
                <a:schemeClr val="accent3"/>
              </a:solidFill>
              <a:round/>
            </a:ln>
            <a:effectLst/>
          </c:spPr>
        </c:majorGridlines>
        <c:title>
          <c:tx>
            <c:rich>
              <a:bodyPr rot="-5400000" spcFirstLastPara="1" vertOverflow="ellipsis" vert="horz" wrap="square" anchor="ctr" anchorCtr="1"/>
              <a:lstStyle/>
              <a:p>
                <a:pPr>
                  <a:defRPr sz="1200" b="1" i="0" u="none" strike="noStrike" kern="1200" baseline="0">
                    <a:solidFill>
                      <a:schemeClr val="bg2"/>
                    </a:solidFill>
                    <a:latin typeface="+mn-lt"/>
                    <a:ea typeface="+mn-ea"/>
                    <a:cs typeface="+mn-cs"/>
                  </a:defRPr>
                </a:pPr>
                <a:r>
                  <a:rPr lang="en-US" b="1"/>
                  <a:t>Pricing Components ($/MWh)</a:t>
                </a:r>
              </a:p>
            </c:rich>
          </c:tx>
          <c:layout>
            <c:manualLayout>
              <c:xMode val="edge"/>
              <c:yMode val="edge"/>
              <c:x val="0"/>
              <c:y val="0.21011329424546552"/>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bg2"/>
                  </a:solidFill>
                  <a:latin typeface="+mn-lt"/>
                  <a:ea typeface="+mn-ea"/>
                  <a:cs typeface="+mn-cs"/>
                </a:defRPr>
              </a:pPr>
              <a:endParaRPr lang="en-US"/>
            </a:p>
          </c:txPr>
        </c:title>
        <c:numFmt formatCode="&quot;$&quot;#,##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en-US"/>
          </a:p>
        </c:txPr>
        <c:crossAx val="1956163247"/>
        <c:crosses val="autoZero"/>
        <c:crossBetween val="midCat"/>
      </c:valAx>
      <c:valAx>
        <c:axId val="1838966143"/>
        <c:scaling>
          <c:orientation val="minMax"/>
          <c:max val="15000"/>
        </c:scaling>
        <c:delete val="0"/>
        <c:axPos val="r"/>
        <c:title>
          <c:tx>
            <c:rich>
              <a:bodyPr rot="-5400000" spcFirstLastPara="1" vertOverflow="ellipsis" vert="horz" wrap="square" anchor="ctr" anchorCtr="1"/>
              <a:lstStyle/>
              <a:p>
                <a:pPr>
                  <a:defRPr sz="1200" b="1" i="0" u="none" strike="noStrike" kern="1200" baseline="0">
                    <a:solidFill>
                      <a:schemeClr val="bg2"/>
                    </a:solidFill>
                    <a:latin typeface="+mn-lt"/>
                    <a:ea typeface="+mn-ea"/>
                    <a:cs typeface="+mn-cs"/>
                  </a:defRPr>
                </a:pPr>
                <a:r>
                  <a:rPr lang="en-US" b="1"/>
                  <a:t>Reserve Levels (MW)</a:t>
                </a:r>
              </a:p>
            </c:rich>
          </c:tx>
          <c:layout>
            <c:manualLayout>
              <c:xMode val="edge"/>
              <c:yMode val="edge"/>
              <c:x val="0.97083879448998334"/>
              <c:y val="0.25747136927647774"/>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bg2"/>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en-US"/>
          </a:p>
        </c:txPr>
        <c:crossAx val="1953997455"/>
        <c:crosses val="max"/>
        <c:crossBetween val="midCat"/>
        <c:majorUnit val="1500"/>
      </c:valAx>
      <c:valAx>
        <c:axId val="1953997455"/>
        <c:scaling>
          <c:orientation val="minMax"/>
        </c:scaling>
        <c:delete val="1"/>
        <c:axPos val="b"/>
        <c:numFmt formatCode="m/d/yyyy\ h:mm" sourceLinked="1"/>
        <c:majorTickMark val="out"/>
        <c:minorTickMark val="none"/>
        <c:tickLblPos val="nextTo"/>
        <c:crossAx val="1838966143"/>
        <c:crosses val="autoZero"/>
        <c:crossBetween val="midCat"/>
      </c:valAx>
      <c:spPr>
        <a:noFill/>
        <a:ln>
          <a:noFill/>
        </a:ln>
        <a:effectLst/>
      </c:spPr>
    </c:plotArea>
    <c:legend>
      <c:legendPos val="b"/>
      <c:layout>
        <c:manualLayout>
          <c:xMode val="edge"/>
          <c:yMode val="edge"/>
          <c:x val="1.3527477615459886E-2"/>
          <c:y val="0.91997520555876489"/>
          <c:w val="0.87844255254918824"/>
          <c:h val="7.958731271771031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bg2"/>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90870258864704E-2"/>
          <c:y val="3.9138888888888904E-2"/>
          <c:w val="0.90913527353198498"/>
          <c:h val="0.89029636920384947"/>
        </c:manualLayout>
      </c:layout>
      <c:barChart>
        <c:barDir val="col"/>
        <c:grouping val="clustered"/>
        <c:varyColors val="0"/>
        <c:ser>
          <c:idx val="0"/>
          <c:order val="0"/>
          <c:tx>
            <c:strRef>
              <c:f>figure_master!$F$2:$G$2</c:f>
              <c:strCache>
                <c:ptCount val="2"/>
                <c:pt idx="0">
                  <c:v>3HA</c:v>
                </c:pt>
                <c:pt idx="1">
                  <c:v>offpeak</c:v>
                </c:pt>
              </c:strCache>
            </c:strRef>
          </c:tx>
          <c:spPr>
            <a:solidFill>
              <a:schemeClr val="accent1">
                <a:lumMod val="40000"/>
                <a:lumOff val="6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figure_master!$H$1:$K$1</c:f>
              <c:numCache>
                <c:formatCode>General</c:formatCode>
                <c:ptCount val="4"/>
                <c:pt idx="0">
                  <c:v>95</c:v>
                </c:pt>
                <c:pt idx="1">
                  <c:v>85</c:v>
                </c:pt>
                <c:pt idx="2">
                  <c:v>75</c:v>
                </c:pt>
                <c:pt idx="3">
                  <c:v>50</c:v>
                </c:pt>
              </c:numCache>
            </c:numRef>
          </c:cat>
          <c:val>
            <c:numRef>
              <c:f>figure_master!$H$2:$K$2</c:f>
              <c:numCache>
                <c:formatCode>0.0%</c:formatCode>
                <c:ptCount val="4"/>
                <c:pt idx="0">
                  <c:v>8.6800000000000002E-2</c:v>
                </c:pt>
                <c:pt idx="1">
                  <c:v>5.0999999999999997E-2</c:v>
                </c:pt>
                <c:pt idx="2">
                  <c:v>3.27E-2</c:v>
                </c:pt>
                <c:pt idx="3">
                  <c:v>4.1000000000000003E-3</c:v>
                </c:pt>
              </c:numCache>
            </c:numRef>
          </c:val>
          <c:extLst>
            <c:ext xmlns:c16="http://schemas.microsoft.com/office/drawing/2014/chart" uri="{C3380CC4-5D6E-409C-BE32-E72D297353CC}">
              <c16:uniqueId val="{00000000-62A9-4493-B2FA-8BDECB08A679}"/>
            </c:ext>
          </c:extLst>
        </c:ser>
        <c:ser>
          <c:idx val="1"/>
          <c:order val="1"/>
          <c:tx>
            <c:strRef>
              <c:f>figure_master!$F$3:$G$3</c:f>
              <c:strCache>
                <c:ptCount val="2"/>
                <c:pt idx="0">
                  <c:v>3HA</c:v>
                </c:pt>
                <c:pt idx="1">
                  <c:v>onpeak</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figure_master!$H$1:$K$1</c:f>
              <c:numCache>
                <c:formatCode>General</c:formatCode>
                <c:ptCount val="4"/>
                <c:pt idx="0">
                  <c:v>95</c:v>
                </c:pt>
                <c:pt idx="1">
                  <c:v>85</c:v>
                </c:pt>
                <c:pt idx="2">
                  <c:v>75</c:v>
                </c:pt>
                <c:pt idx="3">
                  <c:v>50</c:v>
                </c:pt>
              </c:numCache>
            </c:numRef>
          </c:cat>
          <c:val>
            <c:numRef>
              <c:f>figure_master!$H$3:$K$3</c:f>
              <c:numCache>
                <c:formatCode>0.0%</c:formatCode>
                <c:ptCount val="4"/>
                <c:pt idx="0">
                  <c:v>7.51E-2</c:v>
                </c:pt>
                <c:pt idx="1">
                  <c:v>3.8399999999999997E-2</c:v>
                </c:pt>
                <c:pt idx="2">
                  <c:v>2.12E-2</c:v>
                </c:pt>
                <c:pt idx="3">
                  <c:v>-6.1000000000000004E-3</c:v>
                </c:pt>
              </c:numCache>
            </c:numRef>
          </c:val>
          <c:extLst>
            <c:ext xmlns:c16="http://schemas.microsoft.com/office/drawing/2014/chart" uri="{C3380CC4-5D6E-409C-BE32-E72D297353CC}">
              <c16:uniqueId val="{00000001-62A9-4493-B2FA-8BDECB08A679}"/>
            </c:ext>
          </c:extLst>
        </c:ser>
        <c:ser>
          <c:idx val="2"/>
          <c:order val="2"/>
          <c:tx>
            <c:strRef>
              <c:f>figure_master!$F$4:$G$4</c:f>
              <c:strCache>
                <c:ptCount val="2"/>
                <c:pt idx="0">
                  <c:v>4HA</c:v>
                </c:pt>
                <c:pt idx="1">
                  <c:v>offpeak</c:v>
                </c:pt>
              </c:strCache>
            </c:strRef>
          </c:tx>
          <c:spPr>
            <a:solidFill>
              <a:schemeClr val="accent2">
                <a:lumMod val="40000"/>
                <a:lumOff val="6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figure_master!$H$1:$K$1</c:f>
              <c:numCache>
                <c:formatCode>General</c:formatCode>
                <c:ptCount val="4"/>
                <c:pt idx="0">
                  <c:v>95</c:v>
                </c:pt>
                <c:pt idx="1">
                  <c:v>85</c:v>
                </c:pt>
                <c:pt idx="2">
                  <c:v>75</c:v>
                </c:pt>
                <c:pt idx="3">
                  <c:v>50</c:v>
                </c:pt>
              </c:numCache>
            </c:numRef>
          </c:cat>
          <c:val>
            <c:numRef>
              <c:f>figure_master!$H$4:$K$4</c:f>
              <c:numCache>
                <c:formatCode>0.0%</c:formatCode>
                <c:ptCount val="4"/>
                <c:pt idx="0">
                  <c:v>0.1128</c:v>
                </c:pt>
                <c:pt idx="1">
                  <c:v>6.4000000000000001E-2</c:v>
                </c:pt>
                <c:pt idx="2">
                  <c:v>4.1399999999999999E-2</c:v>
                </c:pt>
                <c:pt idx="3">
                  <c:v>6.4000000000000003E-3</c:v>
                </c:pt>
              </c:numCache>
            </c:numRef>
          </c:val>
          <c:extLst>
            <c:ext xmlns:c16="http://schemas.microsoft.com/office/drawing/2014/chart" uri="{C3380CC4-5D6E-409C-BE32-E72D297353CC}">
              <c16:uniqueId val="{00000002-62A9-4493-B2FA-8BDECB08A679}"/>
            </c:ext>
          </c:extLst>
        </c:ser>
        <c:ser>
          <c:idx val="3"/>
          <c:order val="3"/>
          <c:tx>
            <c:strRef>
              <c:f>figure_master!$F$5:$G$5</c:f>
              <c:strCache>
                <c:ptCount val="2"/>
                <c:pt idx="0">
                  <c:v>4HA</c:v>
                </c:pt>
                <c:pt idx="1">
                  <c:v>onpeak</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figure_master!$H$1:$K$1</c:f>
              <c:numCache>
                <c:formatCode>General</c:formatCode>
                <c:ptCount val="4"/>
                <c:pt idx="0">
                  <c:v>95</c:v>
                </c:pt>
                <c:pt idx="1">
                  <c:v>85</c:v>
                </c:pt>
                <c:pt idx="2">
                  <c:v>75</c:v>
                </c:pt>
                <c:pt idx="3">
                  <c:v>50</c:v>
                </c:pt>
              </c:numCache>
            </c:numRef>
          </c:cat>
          <c:val>
            <c:numRef>
              <c:f>figure_master!$H$5:$K$5</c:f>
              <c:numCache>
                <c:formatCode>0.0%</c:formatCode>
                <c:ptCount val="4"/>
                <c:pt idx="0">
                  <c:v>8.2799999999999999E-2</c:v>
                </c:pt>
                <c:pt idx="1">
                  <c:v>3.9600000000000003E-2</c:v>
                </c:pt>
                <c:pt idx="2">
                  <c:v>2.0400000000000001E-2</c:v>
                </c:pt>
                <c:pt idx="3">
                  <c:v>-9.4000000000000004E-3</c:v>
                </c:pt>
              </c:numCache>
            </c:numRef>
          </c:val>
          <c:extLst>
            <c:ext xmlns:c16="http://schemas.microsoft.com/office/drawing/2014/chart" uri="{C3380CC4-5D6E-409C-BE32-E72D297353CC}">
              <c16:uniqueId val="{00000003-62A9-4493-B2FA-8BDECB08A679}"/>
            </c:ext>
          </c:extLst>
        </c:ser>
        <c:ser>
          <c:idx val="4"/>
          <c:order val="4"/>
          <c:tx>
            <c:strRef>
              <c:f>figure_master!$F$6:$G$6</c:f>
              <c:strCache>
                <c:ptCount val="2"/>
                <c:pt idx="0">
                  <c:v>5HA</c:v>
                </c:pt>
                <c:pt idx="1">
                  <c:v>offpeak</c:v>
                </c:pt>
              </c:strCache>
            </c:strRef>
          </c:tx>
          <c:spPr>
            <a:solidFill>
              <a:schemeClr val="accent3">
                <a:lumMod val="40000"/>
                <a:lumOff val="6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figure_master!$H$1:$K$1</c:f>
              <c:numCache>
                <c:formatCode>General</c:formatCode>
                <c:ptCount val="4"/>
                <c:pt idx="0">
                  <c:v>95</c:v>
                </c:pt>
                <c:pt idx="1">
                  <c:v>85</c:v>
                </c:pt>
                <c:pt idx="2">
                  <c:v>75</c:v>
                </c:pt>
                <c:pt idx="3">
                  <c:v>50</c:v>
                </c:pt>
              </c:numCache>
            </c:numRef>
          </c:cat>
          <c:val>
            <c:numRef>
              <c:f>figure_master!$H$6:$K$6</c:f>
              <c:numCache>
                <c:formatCode>0.0%</c:formatCode>
                <c:ptCount val="4"/>
                <c:pt idx="0">
                  <c:v>0.12889999999999999</c:v>
                </c:pt>
                <c:pt idx="1">
                  <c:v>7.2800000000000004E-2</c:v>
                </c:pt>
                <c:pt idx="2">
                  <c:v>4.7300000000000002E-2</c:v>
                </c:pt>
                <c:pt idx="3">
                  <c:v>7.1999999999999998E-3</c:v>
                </c:pt>
              </c:numCache>
            </c:numRef>
          </c:val>
          <c:extLst>
            <c:ext xmlns:c16="http://schemas.microsoft.com/office/drawing/2014/chart" uri="{C3380CC4-5D6E-409C-BE32-E72D297353CC}">
              <c16:uniqueId val="{00000004-62A9-4493-B2FA-8BDECB08A679}"/>
            </c:ext>
          </c:extLst>
        </c:ser>
        <c:ser>
          <c:idx val="5"/>
          <c:order val="5"/>
          <c:tx>
            <c:strRef>
              <c:f>figure_master!$F$7:$G$7</c:f>
              <c:strCache>
                <c:ptCount val="2"/>
                <c:pt idx="0">
                  <c:v>5HA</c:v>
                </c:pt>
                <c:pt idx="1">
                  <c:v>onpeak</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figure_master!$H$1:$K$1</c:f>
              <c:numCache>
                <c:formatCode>General</c:formatCode>
                <c:ptCount val="4"/>
                <c:pt idx="0">
                  <c:v>95</c:v>
                </c:pt>
                <c:pt idx="1">
                  <c:v>85</c:v>
                </c:pt>
                <c:pt idx="2">
                  <c:v>75</c:v>
                </c:pt>
                <c:pt idx="3">
                  <c:v>50</c:v>
                </c:pt>
              </c:numCache>
            </c:numRef>
          </c:cat>
          <c:val>
            <c:numRef>
              <c:f>figure_master!$H$7:$K$7</c:f>
              <c:numCache>
                <c:formatCode>0.0%</c:formatCode>
                <c:ptCount val="4"/>
                <c:pt idx="0">
                  <c:v>8.5599999999999996E-2</c:v>
                </c:pt>
                <c:pt idx="1">
                  <c:v>4.1000000000000002E-2</c:v>
                </c:pt>
                <c:pt idx="2">
                  <c:v>1.9900000000000001E-2</c:v>
                </c:pt>
                <c:pt idx="3">
                  <c:v>-1.1900000000000001E-2</c:v>
                </c:pt>
              </c:numCache>
            </c:numRef>
          </c:val>
          <c:extLst>
            <c:ext xmlns:c16="http://schemas.microsoft.com/office/drawing/2014/chart" uri="{C3380CC4-5D6E-409C-BE32-E72D297353CC}">
              <c16:uniqueId val="{00000005-62A9-4493-B2FA-8BDECB08A679}"/>
            </c:ext>
          </c:extLst>
        </c:ser>
        <c:ser>
          <c:idx val="6"/>
          <c:order val="6"/>
          <c:tx>
            <c:strRef>
              <c:f>figure_master!$F$8:$G$8</c:f>
              <c:strCache>
                <c:ptCount val="2"/>
                <c:pt idx="0">
                  <c:v>6HA</c:v>
                </c:pt>
                <c:pt idx="1">
                  <c:v>offpeak</c:v>
                </c:pt>
              </c:strCache>
            </c:strRef>
          </c:tx>
          <c:spPr>
            <a:solidFill>
              <a:schemeClr val="tx2">
                <a:lumMod val="40000"/>
                <a:lumOff val="6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figure_master!$H$1:$K$1</c:f>
              <c:numCache>
                <c:formatCode>General</c:formatCode>
                <c:ptCount val="4"/>
                <c:pt idx="0">
                  <c:v>95</c:v>
                </c:pt>
                <c:pt idx="1">
                  <c:v>85</c:v>
                </c:pt>
                <c:pt idx="2">
                  <c:v>75</c:v>
                </c:pt>
                <c:pt idx="3">
                  <c:v>50</c:v>
                </c:pt>
              </c:numCache>
            </c:numRef>
          </c:cat>
          <c:val>
            <c:numRef>
              <c:f>figure_master!$H$8:$K$8</c:f>
              <c:numCache>
                <c:formatCode>0.0%</c:formatCode>
                <c:ptCount val="4"/>
                <c:pt idx="0">
                  <c:v>0.1419</c:v>
                </c:pt>
                <c:pt idx="1">
                  <c:v>7.9000000000000001E-2</c:v>
                </c:pt>
                <c:pt idx="2">
                  <c:v>5.0500000000000003E-2</c:v>
                </c:pt>
                <c:pt idx="3">
                  <c:v>8.6E-3</c:v>
                </c:pt>
              </c:numCache>
            </c:numRef>
          </c:val>
          <c:extLst>
            <c:ext xmlns:c16="http://schemas.microsoft.com/office/drawing/2014/chart" uri="{C3380CC4-5D6E-409C-BE32-E72D297353CC}">
              <c16:uniqueId val="{00000006-62A9-4493-B2FA-8BDECB08A679}"/>
            </c:ext>
          </c:extLst>
        </c:ser>
        <c:ser>
          <c:idx val="7"/>
          <c:order val="7"/>
          <c:tx>
            <c:strRef>
              <c:f>figure_master!$F$9:$G$9</c:f>
              <c:strCache>
                <c:ptCount val="2"/>
                <c:pt idx="0">
                  <c:v>6HA</c:v>
                </c:pt>
                <c:pt idx="1">
                  <c:v>onpeak</c:v>
                </c:pt>
              </c:strCache>
            </c:strRef>
          </c:tx>
          <c:spPr>
            <a:solidFill>
              <a:schemeClr val="tx2"/>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figure_master!$H$1:$K$1</c:f>
              <c:numCache>
                <c:formatCode>General</c:formatCode>
                <c:ptCount val="4"/>
                <c:pt idx="0">
                  <c:v>95</c:v>
                </c:pt>
                <c:pt idx="1">
                  <c:v>85</c:v>
                </c:pt>
                <c:pt idx="2">
                  <c:v>75</c:v>
                </c:pt>
                <c:pt idx="3">
                  <c:v>50</c:v>
                </c:pt>
              </c:numCache>
            </c:numRef>
          </c:cat>
          <c:val>
            <c:numRef>
              <c:f>figure_master!$H$9:$K$9</c:f>
              <c:numCache>
                <c:formatCode>0.0%</c:formatCode>
                <c:ptCount val="4"/>
                <c:pt idx="0">
                  <c:v>9.06E-2</c:v>
                </c:pt>
                <c:pt idx="1">
                  <c:v>4.1000000000000002E-2</c:v>
                </c:pt>
                <c:pt idx="2">
                  <c:v>1.8800000000000001E-2</c:v>
                </c:pt>
                <c:pt idx="3">
                  <c:v>-1.38E-2</c:v>
                </c:pt>
              </c:numCache>
            </c:numRef>
          </c:val>
          <c:extLst>
            <c:ext xmlns:c16="http://schemas.microsoft.com/office/drawing/2014/chart" uri="{C3380CC4-5D6E-409C-BE32-E72D297353CC}">
              <c16:uniqueId val="{00000007-62A9-4493-B2FA-8BDECB08A679}"/>
            </c:ext>
          </c:extLst>
        </c:ser>
        <c:dLbls>
          <c:dLblPos val="outEnd"/>
          <c:showLegendKey val="0"/>
          <c:showVal val="1"/>
          <c:showCatName val="0"/>
          <c:showSerName val="0"/>
          <c:showPercent val="0"/>
          <c:showBubbleSize val="0"/>
        </c:dLbls>
        <c:gapWidth val="219"/>
        <c:overlap val="-27"/>
        <c:axId val="1769891983"/>
        <c:axId val="2018413023"/>
      </c:barChart>
      <c:catAx>
        <c:axId val="1769891983"/>
        <c:scaling>
          <c:orientation val="minMax"/>
        </c:scaling>
        <c:delete val="0"/>
        <c:axPos val="b"/>
        <c:title>
          <c:tx>
            <c:strRef>
              <c:f>figure_master!$L$4</c:f>
              <c:strCache>
                <c:ptCount val="1"/>
                <c:pt idx="0">
                  <c:v>Percentiles</c:v>
                </c:pt>
              </c:strCache>
            </c:strRef>
          </c:tx>
          <c:overlay val="0"/>
          <c:spPr>
            <a:noFill/>
            <a:ln>
              <a:noFill/>
            </a:ln>
            <a:effectLst/>
          </c:spPr>
          <c:txPr>
            <a:bodyPr rot="0" spcFirstLastPara="1" vertOverflow="ellipsis" vert="horz" wrap="square" anchor="ctr" anchorCtr="1"/>
            <a:lstStyle/>
            <a:p>
              <a:pPr>
                <a:defRPr sz="1400" b="0"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low"/>
        <c:spPr>
          <a:noFill/>
          <a:ln w="19050" cap="flat" cmpd="sng" algn="ctr">
            <a:solidFill>
              <a:schemeClr val="bg2"/>
            </a:solidFill>
            <a:round/>
          </a:ln>
          <a:effectLst/>
        </c:spPr>
        <c:txPr>
          <a:bodyPr rot="-60000000" spcFirstLastPara="1" vertOverflow="ellipsis" vert="horz" wrap="square" anchor="ctr" anchorCtr="1"/>
          <a:lstStyle/>
          <a:p>
            <a:pPr>
              <a:defRPr sz="1400" b="0" i="0" u="none" strike="noStrike" kern="1200" baseline="0">
                <a:solidFill>
                  <a:schemeClr val="bg2"/>
                </a:solidFill>
                <a:latin typeface="+mn-lt"/>
                <a:ea typeface="+mn-ea"/>
                <a:cs typeface="+mn-cs"/>
              </a:defRPr>
            </a:pPr>
            <a:endParaRPr lang="en-US"/>
          </a:p>
        </c:txPr>
        <c:crossAx val="2018413023"/>
        <c:crosses val="autoZero"/>
        <c:auto val="1"/>
        <c:lblAlgn val="ctr"/>
        <c:lblOffset val="100"/>
        <c:noMultiLvlLbl val="0"/>
      </c:catAx>
      <c:valAx>
        <c:axId val="2018413023"/>
        <c:scaling>
          <c:orientation val="minMax"/>
        </c:scaling>
        <c:delete val="0"/>
        <c:axPos val="l"/>
        <c:majorGridlines>
          <c:spPr>
            <a:ln w="9525" cap="flat" cmpd="sng" algn="ctr">
              <a:solidFill>
                <a:schemeClr val="bg2">
                  <a:lumMod val="50000"/>
                  <a:lumOff val="50000"/>
                </a:schemeClr>
              </a:solidFill>
              <a:round/>
            </a:ln>
            <a:effectLst/>
          </c:spPr>
        </c:majorGridlines>
        <c:title>
          <c:tx>
            <c:strRef>
              <c:f>figure_master!$L$3</c:f>
              <c:strCache>
                <c:ptCount val="1"/>
                <c:pt idx="0">
                  <c:v>Percent Error</c:v>
                </c:pt>
              </c:strCache>
            </c:strRef>
          </c:tx>
          <c:overlay val="0"/>
          <c:spPr>
            <a:noFill/>
            <a:ln>
              <a:noFill/>
            </a:ln>
            <a:effectLst/>
          </c:spPr>
          <c:txPr>
            <a:bodyPr rot="-540000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n-US"/>
          </a:p>
        </c:txPr>
        <c:crossAx val="1769891983"/>
        <c:crosses val="autoZero"/>
        <c:crossBetween val="between"/>
      </c:valAx>
      <c:spPr>
        <a:noFill/>
        <a:ln>
          <a:noFill/>
        </a:ln>
        <a:effectLst/>
      </c:spPr>
    </c:plotArea>
    <c:legend>
      <c:legendPos val="b"/>
      <c:layout>
        <c:manualLayout>
          <c:xMode val="edge"/>
          <c:yMode val="edge"/>
          <c:x val="0.64871905717667644"/>
          <c:y val="0.13917796733741616"/>
          <c:w val="0.24686094385260665"/>
          <c:h val="0.15248869932925052"/>
        </c:manualLayout>
      </c:layout>
      <c:overlay val="1"/>
      <c:spPr>
        <a:solidFill>
          <a:schemeClr val="tx1"/>
        </a:solidFill>
        <a:ln>
          <a:solidFill>
            <a:sysClr val="windowText" lastClr="000000"/>
          </a:solid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bg2"/>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dirty="0"/>
              <a:t>Winter</a:t>
            </a:r>
            <a:r>
              <a:rPr lang="en-US" baseline="0" dirty="0"/>
              <a:t> (Dec-Feb)</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1"/>
          <c:order val="1"/>
          <c:tx>
            <c:strRef>
              <c:f>figure_master!$G$2</c:f>
              <c:strCache>
                <c:ptCount val="1"/>
                <c:pt idx="0">
                  <c:v>p95_6ha</c:v>
                </c:pt>
              </c:strCache>
            </c:strRef>
          </c:tx>
          <c:spPr>
            <a:ln w="31750" cap="rnd">
              <a:solidFill>
                <a:schemeClr val="accent1">
                  <a:lumMod val="75000"/>
                </a:schemeClr>
              </a:solidFill>
              <a:prstDash val="sysDash"/>
              <a:round/>
            </a:ln>
            <a:effectLst/>
          </c:spPr>
          <c:marker>
            <c:symbol val="none"/>
          </c:marker>
          <c:val>
            <c:numRef>
              <c:f>figure_master!$G$3:$G$26</c:f>
              <c:numCache>
                <c:formatCode>General</c:formatCode>
                <c:ptCount val="24"/>
                <c:pt idx="0">
                  <c:v>0.16289999999999999</c:v>
                </c:pt>
                <c:pt idx="1">
                  <c:v>0.19339999999999999</c:v>
                </c:pt>
                <c:pt idx="2">
                  <c:v>0.19359999999999999</c:v>
                </c:pt>
                <c:pt idx="3">
                  <c:v>0.17780000000000001</c:v>
                </c:pt>
                <c:pt idx="4">
                  <c:v>0.1348</c:v>
                </c:pt>
                <c:pt idx="5">
                  <c:v>0.1094</c:v>
                </c:pt>
                <c:pt idx="6">
                  <c:v>0.1052</c:v>
                </c:pt>
                <c:pt idx="7">
                  <c:v>0.10639999999999999</c:v>
                </c:pt>
                <c:pt idx="8">
                  <c:v>0.11749999999999999</c:v>
                </c:pt>
                <c:pt idx="9">
                  <c:v>0.1472</c:v>
                </c:pt>
                <c:pt idx="10">
                  <c:v>0.1198</c:v>
                </c:pt>
                <c:pt idx="11">
                  <c:v>0.1074</c:v>
                </c:pt>
                <c:pt idx="12">
                  <c:v>0.11360000000000001</c:v>
                </c:pt>
                <c:pt idx="13">
                  <c:v>0.1087</c:v>
                </c:pt>
                <c:pt idx="14">
                  <c:v>0.1196</c:v>
                </c:pt>
                <c:pt idx="15">
                  <c:v>0.17130000000000001</c:v>
                </c:pt>
                <c:pt idx="16">
                  <c:v>0.14280000000000001</c:v>
                </c:pt>
                <c:pt idx="17">
                  <c:v>8.5999999999999993E-2</c:v>
                </c:pt>
                <c:pt idx="18">
                  <c:v>9.8500000000000004E-2</c:v>
                </c:pt>
                <c:pt idx="19">
                  <c:v>9.2600000000000002E-2</c:v>
                </c:pt>
                <c:pt idx="20">
                  <c:v>0.1201</c:v>
                </c:pt>
                <c:pt idx="21">
                  <c:v>0.1061</c:v>
                </c:pt>
                <c:pt idx="22">
                  <c:v>0.1139</c:v>
                </c:pt>
                <c:pt idx="23">
                  <c:v>0.12470000000000001</c:v>
                </c:pt>
              </c:numCache>
            </c:numRef>
          </c:val>
          <c:smooth val="0"/>
          <c:extLst>
            <c:ext xmlns:c16="http://schemas.microsoft.com/office/drawing/2014/chart" uri="{C3380CC4-5D6E-409C-BE32-E72D297353CC}">
              <c16:uniqueId val="{00000000-C888-4395-A445-50D7B18675B3}"/>
            </c:ext>
          </c:extLst>
        </c:ser>
        <c:ser>
          <c:idx val="3"/>
          <c:order val="3"/>
          <c:tx>
            <c:strRef>
              <c:f>figure_master!$I$2</c:f>
              <c:strCache>
                <c:ptCount val="1"/>
                <c:pt idx="0">
                  <c:v>p75_6ha</c:v>
                </c:pt>
              </c:strCache>
            </c:strRef>
          </c:tx>
          <c:spPr>
            <a:ln w="31750" cap="rnd">
              <a:solidFill>
                <a:schemeClr val="accent1"/>
              </a:solidFill>
              <a:prstDash val="sysDash"/>
              <a:round/>
            </a:ln>
            <a:effectLst/>
          </c:spPr>
          <c:marker>
            <c:symbol val="none"/>
          </c:marker>
          <c:val>
            <c:numRef>
              <c:f>figure_master!$I$3:$I$26</c:f>
              <c:numCache>
                <c:formatCode>General</c:formatCode>
                <c:ptCount val="24"/>
                <c:pt idx="0">
                  <c:v>5.5199999999999999E-2</c:v>
                </c:pt>
                <c:pt idx="1">
                  <c:v>7.3099999999999998E-2</c:v>
                </c:pt>
                <c:pt idx="2">
                  <c:v>7.7600000000000002E-2</c:v>
                </c:pt>
                <c:pt idx="3">
                  <c:v>7.8600000000000003E-2</c:v>
                </c:pt>
                <c:pt idx="4">
                  <c:v>6.3200000000000006E-2</c:v>
                </c:pt>
                <c:pt idx="5">
                  <c:v>4.5400000000000003E-2</c:v>
                </c:pt>
                <c:pt idx="6">
                  <c:v>2.75E-2</c:v>
                </c:pt>
                <c:pt idx="7">
                  <c:v>1.9400000000000001E-2</c:v>
                </c:pt>
                <c:pt idx="8">
                  <c:v>1.5900000000000001E-2</c:v>
                </c:pt>
                <c:pt idx="9">
                  <c:v>4.2999999999999997E-2</c:v>
                </c:pt>
                <c:pt idx="10">
                  <c:v>2.63E-2</c:v>
                </c:pt>
                <c:pt idx="11">
                  <c:v>1.8800000000000001E-2</c:v>
                </c:pt>
                <c:pt idx="12">
                  <c:v>2.41E-2</c:v>
                </c:pt>
                <c:pt idx="13">
                  <c:v>2.52E-2</c:v>
                </c:pt>
                <c:pt idx="14">
                  <c:v>2.06E-2</c:v>
                </c:pt>
                <c:pt idx="15">
                  <c:v>3.5799999999999998E-2</c:v>
                </c:pt>
                <c:pt idx="16">
                  <c:v>3.1099999999999999E-2</c:v>
                </c:pt>
                <c:pt idx="17">
                  <c:v>2.7199999999999998E-2</c:v>
                </c:pt>
                <c:pt idx="18">
                  <c:v>2.5600000000000001E-2</c:v>
                </c:pt>
                <c:pt idx="19">
                  <c:v>1.7100000000000001E-2</c:v>
                </c:pt>
                <c:pt idx="20">
                  <c:v>2.3599999999999999E-2</c:v>
                </c:pt>
                <c:pt idx="21">
                  <c:v>2.9700000000000001E-2</c:v>
                </c:pt>
                <c:pt idx="22">
                  <c:v>2.9899999999999999E-2</c:v>
                </c:pt>
                <c:pt idx="23">
                  <c:v>4.2099999999999999E-2</c:v>
                </c:pt>
              </c:numCache>
            </c:numRef>
          </c:val>
          <c:smooth val="0"/>
          <c:extLst>
            <c:ext xmlns:c16="http://schemas.microsoft.com/office/drawing/2014/chart" uri="{C3380CC4-5D6E-409C-BE32-E72D297353CC}">
              <c16:uniqueId val="{00000001-C888-4395-A445-50D7B18675B3}"/>
            </c:ext>
          </c:extLst>
        </c:ser>
        <c:ser>
          <c:idx val="6"/>
          <c:order val="6"/>
          <c:tx>
            <c:strRef>
              <c:f>figure_master!$L$2</c:f>
              <c:strCache>
                <c:ptCount val="1"/>
                <c:pt idx="0">
                  <c:v>p95_4ha</c:v>
                </c:pt>
              </c:strCache>
            </c:strRef>
          </c:tx>
          <c:spPr>
            <a:ln w="28575" cap="rnd">
              <a:solidFill>
                <a:schemeClr val="accent4">
                  <a:lumMod val="50000"/>
                </a:schemeClr>
              </a:solidFill>
              <a:round/>
            </a:ln>
            <a:effectLst/>
          </c:spPr>
          <c:marker>
            <c:symbol val="none"/>
          </c:marker>
          <c:val>
            <c:numRef>
              <c:f>figure_master!$L$3:$L$26</c:f>
              <c:numCache>
                <c:formatCode>General</c:formatCode>
                <c:ptCount val="24"/>
                <c:pt idx="0">
                  <c:v>0.1351</c:v>
                </c:pt>
                <c:pt idx="1">
                  <c:v>0.15640000000000001</c:v>
                </c:pt>
                <c:pt idx="2">
                  <c:v>0.1414</c:v>
                </c:pt>
                <c:pt idx="3">
                  <c:v>0.1188</c:v>
                </c:pt>
                <c:pt idx="4">
                  <c:v>0.1079</c:v>
                </c:pt>
                <c:pt idx="5">
                  <c:v>9.9500000000000005E-2</c:v>
                </c:pt>
                <c:pt idx="6">
                  <c:v>8.7599999999999997E-2</c:v>
                </c:pt>
                <c:pt idx="7">
                  <c:v>9.0499999999999997E-2</c:v>
                </c:pt>
                <c:pt idx="8">
                  <c:v>0.09</c:v>
                </c:pt>
                <c:pt idx="9">
                  <c:v>0.12859999999999999</c:v>
                </c:pt>
                <c:pt idx="10">
                  <c:v>0.1024</c:v>
                </c:pt>
                <c:pt idx="11">
                  <c:v>0.1142</c:v>
                </c:pt>
                <c:pt idx="12">
                  <c:v>0.1116</c:v>
                </c:pt>
                <c:pt idx="13">
                  <c:v>0.1263</c:v>
                </c:pt>
                <c:pt idx="14">
                  <c:v>0.123</c:v>
                </c:pt>
                <c:pt idx="15">
                  <c:v>0.13289999999999999</c:v>
                </c:pt>
                <c:pt idx="16">
                  <c:v>0.12139999999999999</c:v>
                </c:pt>
                <c:pt idx="17">
                  <c:v>7.4099999999999999E-2</c:v>
                </c:pt>
                <c:pt idx="18">
                  <c:v>8.48E-2</c:v>
                </c:pt>
                <c:pt idx="19">
                  <c:v>9.1700000000000004E-2</c:v>
                </c:pt>
                <c:pt idx="20">
                  <c:v>9.4200000000000006E-2</c:v>
                </c:pt>
                <c:pt idx="21">
                  <c:v>8.4000000000000005E-2</c:v>
                </c:pt>
                <c:pt idx="22">
                  <c:v>9.3200000000000005E-2</c:v>
                </c:pt>
                <c:pt idx="23">
                  <c:v>0.1139</c:v>
                </c:pt>
              </c:numCache>
            </c:numRef>
          </c:val>
          <c:smooth val="0"/>
          <c:extLst>
            <c:ext xmlns:c16="http://schemas.microsoft.com/office/drawing/2014/chart" uri="{C3380CC4-5D6E-409C-BE32-E72D297353CC}">
              <c16:uniqueId val="{00000002-C888-4395-A445-50D7B18675B3}"/>
            </c:ext>
          </c:extLst>
        </c:ser>
        <c:ser>
          <c:idx val="7"/>
          <c:order val="7"/>
          <c:tx>
            <c:strRef>
              <c:f>figure_master!$M$2</c:f>
              <c:strCache>
                <c:ptCount val="1"/>
                <c:pt idx="0">
                  <c:v>p85_4ha</c:v>
                </c:pt>
              </c:strCache>
              <c:extLst xmlns:c15="http://schemas.microsoft.com/office/drawing/2012/chart"/>
            </c:strRef>
          </c:tx>
          <c:spPr>
            <a:ln w="28575" cap="rnd">
              <a:solidFill>
                <a:schemeClr val="accent4">
                  <a:lumMod val="75000"/>
                </a:schemeClr>
              </a:solidFill>
              <a:round/>
            </a:ln>
            <a:effectLst/>
          </c:spPr>
          <c:marker>
            <c:symbol val="none"/>
          </c:marker>
          <c:val>
            <c:numRef>
              <c:f>figure_master!$M$3:$M$26</c:f>
              <c:numCache>
                <c:formatCode>General</c:formatCode>
                <c:ptCount val="24"/>
                <c:pt idx="0">
                  <c:v>8.1000000000000003E-2</c:v>
                </c:pt>
                <c:pt idx="1">
                  <c:v>8.1500000000000003E-2</c:v>
                </c:pt>
                <c:pt idx="2">
                  <c:v>0.1028</c:v>
                </c:pt>
                <c:pt idx="3">
                  <c:v>7.85E-2</c:v>
                </c:pt>
                <c:pt idx="4">
                  <c:v>6.2E-2</c:v>
                </c:pt>
                <c:pt idx="5">
                  <c:v>5.6899999999999999E-2</c:v>
                </c:pt>
                <c:pt idx="6">
                  <c:v>4.6600000000000003E-2</c:v>
                </c:pt>
                <c:pt idx="7">
                  <c:v>4.6899999999999997E-2</c:v>
                </c:pt>
                <c:pt idx="8">
                  <c:v>2.9700000000000001E-2</c:v>
                </c:pt>
                <c:pt idx="9">
                  <c:v>6.7900000000000002E-2</c:v>
                </c:pt>
                <c:pt idx="10">
                  <c:v>5.7000000000000002E-2</c:v>
                </c:pt>
                <c:pt idx="11">
                  <c:v>5.11E-2</c:v>
                </c:pt>
                <c:pt idx="12">
                  <c:v>5.6099999999999997E-2</c:v>
                </c:pt>
                <c:pt idx="13">
                  <c:v>6.6400000000000001E-2</c:v>
                </c:pt>
                <c:pt idx="14">
                  <c:v>6.0600000000000001E-2</c:v>
                </c:pt>
                <c:pt idx="15">
                  <c:v>4.5400000000000003E-2</c:v>
                </c:pt>
                <c:pt idx="16">
                  <c:v>4.7399999999999998E-2</c:v>
                </c:pt>
                <c:pt idx="17">
                  <c:v>4.5900000000000003E-2</c:v>
                </c:pt>
                <c:pt idx="18">
                  <c:v>4.9099999999999998E-2</c:v>
                </c:pt>
                <c:pt idx="19">
                  <c:v>4.4699999999999997E-2</c:v>
                </c:pt>
                <c:pt idx="20">
                  <c:v>4.1200000000000001E-2</c:v>
                </c:pt>
                <c:pt idx="21">
                  <c:v>4.2599999999999999E-2</c:v>
                </c:pt>
                <c:pt idx="22">
                  <c:v>5.6399999999999999E-2</c:v>
                </c:pt>
                <c:pt idx="23">
                  <c:v>7.1099999999999997E-2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3-C888-4395-A445-50D7B18675B3}"/>
            </c:ext>
          </c:extLst>
        </c:ser>
        <c:ser>
          <c:idx val="8"/>
          <c:order val="8"/>
          <c:tx>
            <c:strRef>
              <c:f>figure_master!$N$2</c:f>
              <c:strCache>
                <c:ptCount val="1"/>
                <c:pt idx="0">
                  <c:v>p75_4ha</c:v>
                </c:pt>
              </c:strCache>
            </c:strRef>
          </c:tx>
          <c:spPr>
            <a:ln w="28575" cap="rnd">
              <a:solidFill>
                <a:schemeClr val="accent4">
                  <a:lumMod val="90000"/>
                </a:schemeClr>
              </a:solidFill>
              <a:round/>
            </a:ln>
            <a:effectLst/>
          </c:spPr>
          <c:marker>
            <c:symbol val="none"/>
          </c:marker>
          <c:val>
            <c:numRef>
              <c:f>figure_master!$N$3:$N$26</c:f>
              <c:numCache>
                <c:formatCode>General</c:formatCode>
                <c:ptCount val="24"/>
                <c:pt idx="0">
                  <c:v>5.1400000000000001E-2</c:v>
                </c:pt>
                <c:pt idx="1">
                  <c:v>6.3600000000000004E-2</c:v>
                </c:pt>
                <c:pt idx="2">
                  <c:v>6.7699999999999996E-2</c:v>
                </c:pt>
                <c:pt idx="3">
                  <c:v>0.06</c:v>
                </c:pt>
                <c:pt idx="4">
                  <c:v>4.3400000000000001E-2</c:v>
                </c:pt>
                <c:pt idx="5">
                  <c:v>3.7100000000000001E-2</c:v>
                </c:pt>
                <c:pt idx="6">
                  <c:v>2.4799999999999999E-2</c:v>
                </c:pt>
                <c:pt idx="7">
                  <c:v>2.2700000000000001E-2</c:v>
                </c:pt>
                <c:pt idx="8">
                  <c:v>1.11E-2</c:v>
                </c:pt>
                <c:pt idx="9">
                  <c:v>4.1000000000000002E-2</c:v>
                </c:pt>
                <c:pt idx="10">
                  <c:v>3.3000000000000002E-2</c:v>
                </c:pt>
                <c:pt idx="11">
                  <c:v>2.6599999999999999E-2</c:v>
                </c:pt>
                <c:pt idx="12">
                  <c:v>2.4199999999999999E-2</c:v>
                </c:pt>
                <c:pt idx="13">
                  <c:v>3.4599999999999999E-2</c:v>
                </c:pt>
                <c:pt idx="14">
                  <c:v>2.7799999999999998E-2</c:v>
                </c:pt>
                <c:pt idx="15">
                  <c:v>3.0599999999999999E-2</c:v>
                </c:pt>
                <c:pt idx="16">
                  <c:v>2.76E-2</c:v>
                </c:pt>
                <c:pt idx="17">
                  <c:v>2.3699999999999999E-2</c:v>
                </c:pt>
                <c:pt idx="18">
                  <c:v>2.64E-2</c:v>
                </c:pt>
                <c:pt idx="19">
                  <c:v>2.1999999999999999E-2</c:v>
                </c:pt>
                <c:pt idx="20">
                  <c:v>1.49E-2</c:v>
                </c:pt>
                <c:pt idx="21">
                  <c:v>2.2800000000000001E-2</c:v>
                </c:pt>
                <c:pt idx="22">
                  <c:v>3.7199999999999997E-2</c:v>
                </c:pt>
                <c:pt idx="23">
                  <c:v>4.5499999999999999E-2</c:v>
                </c:pt>
              </c:numCache>
            </c:numRef>
          </c:val>
          <c:smooth val="0"/>
          <c:extLst>
            <c:ext xmlns:c16="http://schemas.microsoft.com/office/drawing/2014/chart" uri="{C3380CC4-5D6E-409C-BE32-E72D297353CC}">
              <c16:uniqueId val="{00000004-C888-4395-A445-50D7B18675B3}"/>
            </c:ext>
          </c:extLst>
        </c:ser>
        <c:dLbls>
          <c:showLegendKey val="0"/>
          <c:showVal val="0"/>
          <c:showCatName val="0"/>
          <c:showSerName val="0"/>
          <c:showPercent val="0"/>
          <c:showBubbleSize val="0"/>
        </c:dLbls>
        <c:smooth val="0"/>
        <c:axId val="529568159"/>
        <c:axId val="533190191"/>
        <c:extLst>
          <c:ext xmlns:c15="http://schemas.microsoft.com/office/drawing/2012/chart" uri="{02D57815-91ED-43cb-92C2-25804820EDAC}">
            <c15:filteredLineSeries>
              <c15:ser>
                <c:idx val="0"/>
                <c:order val="0"/>
                <c:tx>
                  <c:strRef>
                    <c:extLst>
                      <c:ext uri="{02D57815-91ED-43cb-92C2-25804820EDAC}">
                        <c15:formulaRef>
                          <c15:sqref>figure_master!$F$2</c15:sqref>
                        </c15:formulaRef>
                      </c:ext>
                    </c:extLst>
                    <c:strCache>
                      <c:ptCount val="1"/>
                      <c:pt idx="0">
                        <c:v>p99_6ha</c:v>
                      </c:pt>
                    </c:strCache>
                  </c:strRef>
                </c:tx>
                <c:spPr>
                  <a:ln w="28575" cap="rnd">
                    <a:solidFill>
                      <a:schemeClr val="accent1"/>
                    </a:solidFill>
                    <a:prstDash val="dash"/>
                    <a:round/>
                  </a:ln>
                  <a:effectLst/>
                </c:spPr>
                <c:marker>
                  <c:symbol val="none"/>
                </c:marker>
                <c:val>
                  <c:numRef>
                    <c:extLst>
                      <c:ext uri="{02D57815-91ED-43cb-92C2-25804820EDAC}">
                        <c15:formulaRef>
                          <c15:sqref>figure_master!$F$3:$F$26</c15:sqref>
                        </c15:formulaRef>
                      </c:ext>
                    </c:extLst>
                    <c:numCache>
                      <c:formatCode>General</c:formatCode>
                      <c:ptCount val="24"/>
                      <c:pt idx="0">
                        <c:v>0.24590000000000001</c:v>
                      </c:pt>
                      <c:pt idx="1">
                        <c:v>0.37580000000000002</c:v>
                      </c:pt>
                      <c:pt idx="2">
                        <c:v>0.37230000000000002</c:v>
                      </c:pt>
                      <c:pt idx="3">
                        <c:v>0.30109999999999998</c:v>
                      </c:pt>
                      <c:pt idx="4">
                        <c:v>0.2407</c:v>
                      </c:pt>
                      <c:pt idx="5">
                        <c:v>0.19980000000000001</c:v>
                      </c:pt>
                      <c:pt idx="6">
                        <c:v>0.18079999999999999</c:v>
                      </c:pt>
                      <c:pt idx="7">
                        <c:v>0.18559999999999999</c:v>
                      </c:pt>
                      <c:pt idx="8">
                        <c:v>0.2195</c:v>
                      </c:pt>
                      <c:pt idx="9">
                        <c:v>0.27479999999999999</c:v>
                      </c:pt>
                      <c:pt idx="10">
                        <c:v>0.2157</c:v>
                      </c:pt>
                      <c:pt idx="11">
                        <c:v>0.18060000000000001</c:v>
                      </c:pt>
                      <c:pt idx="12">
                        <c:v>0.21929999999999999</c:v>
                      </c:pt>
                      <c:pt idx="13">
                        <c:v>0.23280000000000001</c:v>
                      </c:pt>
                      <c:pt idx="14">
                        <c:v>0.21690000000000001</c:v>
                      </c:pt>
                      <c:pt idx="15">
                        <c:v>0.2387</c:v>
                      </c:pt>
                      <c:pt idx="16">
                        <c:v>0.2054</c:v>
                      </c:pt>
                      <c:pt idx="17">
                        <c:v>0.14979999999999999</c:v>
                      </c:pt>
                      <c:pt idx="18">
                        <c:v>0.18629999999999999</c:v>
                      </c:pt>
                      <c:pt idx="19">
                        <c:v>0.17630000000000001</c:v>
                      </c:pt>
                      <c:pt idx="20">
                        <c:v>0.24679999999999999</c:v>
                      </c:pt>
                      <c:pt idx="21">
                        <c:v>0.25259999999999999</c:v>
                      </c:pt>
                      <c:pt idx="22">
                        <c:v>0.2387</c:v>
                      </c:pt>
                      <c:pt idx="23">
                        <c:v>0.23569999999999999</c:v>
                      </c:pt>
                    </c:numCache>
                  </c:numRef>
                </c:val>
                <c:smooth val="0"/>
                <c:extLst>
                  <c:ext xmlns:c16="http://schemas.microsoft.com/office/drawing/2014/chart" uri="{C3380CC4-5D6E-409C-BE32-E72D297353CC}">
                    <c16:uniqueId val="{00000005-C888-4395-A445-50D7B18675B3}"/>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figure_master!$H$2</c15:sqref>
                        </c15:formulaRef>
                      </c:ext>
                    </c:extLst>
                    <c:strCache>
                      <c:ptCount val="1"/>
                      <c:pt idx="0">
                        <c:v>p85_6ha</c:v>
                      </c:pt>
                    </c:strCache>
                  </c:strRef>
                </c:tx>
                <c:spPr>
                  <a:ln w="28575" cap="rnd">
                    <a:solidFill>
                      <a:schemeClr val="accent3"/>
                    </a:solidFill>
                    <a:prstDash val="dash"/>
                    <a:round/>
                  </a:ln>
                  <a:effectLst/>
                </c:spPr>
                <c:marker>
                  <c:symbol val="none"/>
                </c:marker>
                <c:val>
                  <c:numRef>
                    <c:extLst xmlns:c15="http://schemas.microsoft.com/office/drawing/2012/chart">
                      <c:ext xmlns:c15="http://schemas.microsoft.com/office/drawing/2012/chart" uri="{02D57815-91ED-43cb-92C2-25804820EDAC}">
                        <c15:formulaRef>
                          <c15:sqref>figure_master!$H$3:$H$26</c15:sqref>
                        </c15:formulaRef>
                      </c:ext>
                    </c:extLst>
                    <c:numCache>
                      <c:formatCode>General</c:formatCode>
                      <c:ptCount val="24"/>
                      <c:pt idx="0">
                        <c:v>9.1999999999999998E-2</c:v>
                      </c:pt>
                      <c:pt idx="1">
                        <c:v>0.10920000000000001</c:v>
                      </c:pt>
                      <c:pt idx="2">
                        <c:v>0.11609999999999999</c:v>
                      </c:pt>
                      <c:pt idx="3">
                        <c:v>0.10299999999999999</c:v>
                      </c:pt>
                      <c:pt idx="4">
                        <c:v>8.8999999999999996E-2</c:v>
                      </c:pt>
                      <c:pt idx="5">
                        <c:v>6.9599999999999995E-2</c:v>
                      </c:pt>
                      <c:pt idx="6">
                        <c:v>5.5300000000000002E-2</c:v>
                      </c:pt>
                      <c:pt idx="7">
                        <c:v>4.5100000000000001E-2</c:v>
                      </c:pt>
                      <c:pt idx="8">
                        <c:v>4.3299999999999998E-2</c:v>
                      </c:pt>
                      <c:pt idx="9">
                        <c:v>6.88E-2</c:v>
                      </c:pt>
                      <c:pt idx="10">
                        <c:v>5.8700000000000002E-2</c:v>
                      </c:pt>
                      <c:pt idx="11">
                        <c:v>4.8300000000000003E-2</c:v>
                      </c:pt>
                      <c:pt idx="12">
                        <c:v>6.7000000000000004E-2</c:v>
                      </c:pt>
                      <c:pt idx="13">
                        <c:v>5.4300000000000001E-2</c:v>
                      </c:pt>
                      <c:pt idx="14">
                        <c:v>5.11E-2</c:v>
                      </c:pt>
                      <c:pt idx="15">
                        <c:v>7.2599999999999998E-2</c:v>
                      </c:pt>
                      <c:pt idx="16">
                        <c:v>5.3199999999999997E-2</c:v>
                      </c:pt>
                      <c:pt idx="17">
                        <c:v>5.4100000000000002E-2</c:v>
                      </c:pt>
                      <c:pt idx="18">
                        <c:v>4.6600000000000003E-2</c:v>
                      </c:pt>
                      <c:pt idx="19">
                        <c:v>5.3900000000000003E-2</c:v>
                      </c:pt>
                      <c:pt idx="20">
                        <c:v>6.1199999999999997E-2</c:v>
                      </c:pt>
                      <c:pt idx="21">
                        <c:v>5.7299999999999997E-2</c:v>
                      </c:pt>
                      <c:pt idx="22">
                        <c:v>6.1199999999999997E-2</c:v>
                      </c:pt>
                      <c:pt idx="23">
                        <c:v>7.6399999999999996E-2</c:v>
                      </c:pt>
                    </c:numCache>
                  </c:numRef>
                </c:val>
                <c:smooth val="0"/>
                <c:extLst xmlns:c15="http://schemas.microsoft.com/office/drawing/2012/chart">
                  <c:ext xmlns:c16="http://schemas.microsoft.com/office/drawing/2014/chart" uri="{C3380CC4-5D6E-409C-BE32-E72D297353CC}">
                    <c16:uniqueId val="{00000006-C888-4395-A445-50D7B18675B3}"/>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figure_master!$J$2</c15:sqref>
                        </c15:formulaRef>
                      </c:ext>
                    </c:extLst>
                    <c:strCache>
                      <c:ptCount val="1"/>
                      <c:pt idx="0">
                        <c:v>p50_6ha</c:v>
                      </c:pt>
                    </c:strCache>
                  </c:strRef>
                </c:tx>
                <c:spPr>
                  <a:ln w="28575" cap="rnd">
                    <a:solidFill>
                      <a:schemeClr val="accent5"/>
                    </a:solidFill>
                    <a:prstDash val="dash"/>
                    <a:round/>
                  </a:ln>
                  <a:effectLst/>
                </c:spPr>
                <c:marker>
                  <c:symbol val="none"/>
                </c:marker>
                <c:val>
                  <c:numRef>
                    <c:extLst xmlns:c15="http://schemas.microsoft.com/office/drawing/2012/chart">
                      <c:ext xmlns:c15="http://schemas.microsoft.com/office/drawing/2012/chart" uri="{02D57815-91ED-43cb-92C2-25804820EDAC}">
                        <c15:formulaRef>
                          <c15:sqref>figure_master!$J$3:$J$26</c15:sqref>
                        </c15:formulaRef>
                      </c:ext>
                    </c:extLst>
                    <c:numCache>
                      <c:formatCode>General</c:formatCode>
                      <c:ptCount val="24"/>
                      <c:pt idx="0">
                        <c:v>2.5000000000000001E-3</c:v>
                      </c:pt>
                      <c:pt idx="1">
                        <c:v>1.5900000000000001E-2</c:v>
                      </c:pt>
                      <c:pt idx="2">
                        <c:v>0.02</c:v>
                      </c:pt>
                      <c:pt idx="3">
                        <c:v>2.3099999999999999E-2</c:v>
                      </c:pt>
                      <c:pt idx="4">
                        <c:v>1.6500000000000001E-2</c:v>
                      </c:pt>
                      <c:pt idx="5">
                        <c:v>3.3E-3</c:v>
                      </c:pt>
                      <c:pt idx="6">
                        <c:v>-0.01</c:v>
                      </c:pt>
                      <c:pt idx="7">
                        <c:v>-1.54E-2</c:v>
                      </c:pt>
                      <c:pt idx="8">
                        <c:v>-1.8100000000000002E-2</c:v>
                      </c:pt>
                      <c:pt idx="9">
                        <c:v>-4.1000000000000003E-3</c:v>
                      </c:pt>
                      <c:pt idx="10">
                        <c:v>-2.4799999999999999E-2</c:v>
                      </c:pt>
                      <c:pt idx="11">
                        <c:v>-3.3099999999999997E-2</c:v>
                      </c:pt>
                      <c:pt idx="12">
                        <c:v>-2.3599999999999999E-2</c:v>
                      </c:pt>
                      <c:pt idx="13">
                        <c:v>-2.5700000000000001E-2</c:v>
                      </c:pt>
                      <c:pt idx="14">
                        <c:v>-2.8500000000000001E-2</c:v>
                      </c:pt>
                      <c:pt idx="15">
                        <c:v>-1.49E-2</c:v>
                      </c:pt>
                      <c:pt idx="16">
                        <c:v>-8.9999999999999993E-3</c:v>
                      </c:pt>
                      <c:pt idx="17">
                        <c:v>-8.6999999999999994E-3</c:v>
                      </c:pt>
                      <c:pt idx="18">
                        <c:v>-7.1999999999999998E-3</c:v>
                      </c:pt>
                      <c:pt idx="19">
                        <c:v>-1.6400000000000001E-2</c:v>
                      </c:pt>
                      <c:pt idx="20">
                        <c:v>-1.3299999999999999E-2</c:v>
                      </c:pt>
                      <c:pt idx="21">
                        <c:v>-6.4000000000000003E-3</c:v>
                      </c:pt>
                      <c:pt idx="22">
                        <c:v>-8.8999999999999999E-3</c:v>
                      </c:pt>
                      <c:pt idx="23">
                        <c:v>-7.0000000000000001E-3</c:v>
                      </c:pt>
                    </c:numCache>
                  </c:numRef>
                </c:val>
                <c:smooth val="0"/>
                <c:extLst xmlns:c15="http://schemas.microsoft.com/office/drawing/2012/chart">
                  <c:ext xmlns:c16="http://schemas.microsoft.com/office/drawing/2014/chart" uri="{C3380CC4-5D6E-409C-BE32-E72D297353CC}">
                    <c16:uniqueId val="{00000007-C888-4395-A445-50D7B18675B3}"/>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figure_master!$K$2</c15:sqref>
                        </c15:formulaRef>
                      </c:ext>
                    </c:extLst>
                    <c:strCache>
                      <c:ptCount val="1"/>
                      <c:pt idx="0">
                        <c:v>p99_4ha</c:v>
                      </c:pt>
                    </c:strCache>
                  </c:strRef>
                </c:tx>
                <c:spPr>
                  <a:ln w="28575" cap="rnd">
                    <a:solidFill>
                      <a:schemeClr val="accent1"/>
                    </a:solidFill>
                    <a:round/>
                  </a:ln>
                  <a:effectLst/>
                </c:spPr>
                <c:marker>
                  <c:symbol val="none"/>
                </c:marker>
                <c:val>
                  <c:numRef>
                    <c:extLst xmlns:c15="http://schemas.microsoft.com/office/drawing/2012/chart">
                      <c:ext xmlns:c15="http://schemas.microsoft.com/office/drawing/2012/chart" uri="{02D57815-91ED-43cb-92C2-25804820EDAC}">
                        <c15:formulaRef>
                          <c15:sqref>figure_master!$K$3:$K$26</c15:sqref>
                        </c15:formulaRef>
                      </c:ext>
                    </c:extLst>
                    <c:numCache>
                      <c:formatCode>General</c:formatCode>
                      <c:ptCount val="24"/>
                      <c:pt idx="0">
                        <c:v>0.22489999999999999</c:v>
                      </c:pt>
                      <c:pt idx="1">
                        <c:v>0.22950000000000001</c:v>
                      </c:pt>
                      <c:pt idx="2">
                        <c:v>0.24340000000000001</c:v>
                      </c:pt>
                      <c:pt idx="3">
                        <c:v>0.22969999999999999</c:v>
                      </c:pt>
                      <c:pt idx="4">
                        <c:v>0.15079999999999999</c:v>
                      </c:pt>
                      <c:pt idx="5">
                        <c:v>0.15379999999999999</c:v>
                      </c:pt>
                      <c:pt idx="6">
                        <c:v>0.15240000000000001</c:v>
                      </c:pt>
                      <c:pt idx="7">
                        <c:v>0.1641</c:v>
                      </c:pt>
                      <c:pt idx="8">
                        <c:v>0.16769999999999999</c:v>
                      </c:pt>
                      <c:pt idx="9">
                        <c:v>0.23069999999999999</c:v>
                      </c:pt>
                      <c:pt idx="10">
                        <c:v>0.1905</c:v>
                      </c:pt>
                      <c:pt idx="11">
                        <c:v>0.1779</c:v>
                      </c:pt>
                      <c:pt idx="12">
                        <c:v>0.18640000000000001</c:v>
                      </c:pt>
                      <c:pt idx="13">
                        <c:v>0.2041</c:v>
                      </c:pt>
                      <c:pt idx="14">
                        <c:v>0.18279999999999999</c:v>
                      </c:pt>
                      <c:pt idx="15">
                        <c:v>0.21099999999999999</c:v>
                      </c:pt>
                      <c:pt idx="16">
                        <c:v>0.19839999999999999</c:v>
                      </c:pt>
                      <c:pt idx="17">
                        <c:v>0.13220000000000001</c:v>
                      </c:pt>
                      <c:pt idx="18">
                        <c:v>0.1258</c:v>
                      </c:pt>
                      <c:pt idx="19">
                        <c:v>0.14019999999999999</c:v>
                      </c:pt>
                      <c:pt idx="20">
                        <c:v>0.2082</c:v>
                      </c:pt>
                      <c:pt idx="21">
                        <c:v>0.25409999999999999</c:v>
                      </c:pt>
                      <c:pt idx="22">
                        <c:v>0.21609999999999999</c:v>
                      </c:pt>
                      <c:pt idx="23">
                        <c:v>0.2268</c:v>
                      </c:pt>
                    </c:numCache>
                  </c:numRef>
                </c:val>
                <c:smooth val="0"/>
                <c:extLst xmlns:c15="http://schemas.microsoft.com/office/drawing/2012/chart">
                  <c:ext xmlns:c16="http://schemas.microsoft.com/office/drawing/2014/chart" uri="{C3380CC4-5D6E-409C-BE32-E72D297353CC}">
                    <c16:uniqueId val="{00000008-C888-4395-A445-50D7B18675B3}"/>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figure_master!$O$2</c15:sqref>
                        </c15:formulaRef>
                      </c:ext>
                    </c:extLst>
                    <c:strCache>
                      <c:ptCount val="1"/>
                      <c:pt idx="0">
                        <c:v>p50_4ha</c:v>
                      </c:pt>
                    </c:strCache>
                  </c:strRef>
                </c:tx>
                <c:spPr>
                  <a:ln w="28575" cap="rnd">
                    <a:solidFill>
                      <a:schemeClr val="accent5"/>
                    </a:solidFill>
                    <a:round/>
                  </a:ln>
                  <a:effectLst/>
                </c:spPr>
                <c:marker>
                  <c:symbol val="none"/>
                </c:marker>
                <c:val>
                  <c:numRef>
                    <c:extLst xmlns:c15="http://schemas.microsoft.com/office/drawing/2012/chart">
                      <c:ext xmlns:c15="http://schemas.microsoft.com/office/drawing/2012/chart" uri="{02D57815-91ED-43cb-92C2-25804820EDAC}">
                        <c15:formulaRef>
                          <c15:sqref>figure_master!$O$3:$O$26</c15:sqref>
                        </c15:formulaRef>
                      </c:ext>
                    </c:extLst>
                    <c:numCache>
                      <c:formatCode>General</c:formatCode>
                      <c:ptCount val="24"/>
                      <c:pt idx="0">
                        <c:v>8.0999999999999996E-3</c:v>
                      </c:pt>
                      <c:pt idx="1">
                        <c:v>2.24E-2</c:v>
                      </c:pt>
                      <c:pt idx="2">
                        <c:v>1.8200000000000001E-2</c:v>
                      </c:pt>
                      <c:pt idx="3">
                        <c:v>1.7899999999999999E-2</c:v>
                      </c:pt>
                      <c:pt idx="4">
                        <c:v>9.9000000000000008E-3</c:v>
                      </c:pt>
                      <c:pt idx="5">
                        <c:v>-3.2000000000000002E-3</c:v>
                      </c:pt>
                      <c:pt idx="6">
                        <c:v>-9.9000000000000008E-3</c:v>
                      </c:pt>
                      <c:pt idx="7">
                        <c:v>-1.06E-2</c:v>
                      </c:pt>
                      <c:pt idx="8">
                        <c:v>-1.5299999999999999E-2</c:v>
                      </c:pt>
                      <c:pt idx="9">
                        <c:v>1E-4</c:v>
                      </c:pt>
                      <c:pt idx="10">
                        <c:v>-1.5900000000000001E-2</c:v>
                      </c:pt>
                      <c:pt idx="11">
                        <c:v>-2.3099999999999999E-2</c:v>
                      </c:pt>
                      <c:pt idx="12">
                        <c:v>-2.2599999999999999E-2</c:v>
                      </c:pt>
                      <c:pt idx="13">
                        <c:v>-1.1299999999999999E-2</c:v>
                      </c:pt>
                      <c:pt idx="14">
                        <c:v>-1.0200000000000001E-2</c:v>
                      </c:pt>
                      <c:pt idx="15">
                        <c:v>-1.23E-2</c:v>
                      </c:pt>
                      <c:pt idx="16">
                        <c:v>-1.11E-2</c:v>
                      </c:pt>
                      <c:pt idx="17">
                        <c:v>-8.6E-3</c:v>
                      </c:pt>
                      <c:pt idx="18">
                        <c:v>-2.8E-3</c:v>
                      </c:pt>
                      <c:pt idx="19">
                        <c:v>-1.2200000000000001E-2</c:v>
                      </c:pt>
                      <c:pt idx="20">
                        <c:v>-1.5299999999999999E-2</c:v>
                      </c:pt>
                      <c:pt idx="21">
                        <c:v>-8.3999999999999995E-3</c:v>
                      </c:pt>
                      <c:pt idx="22">
                        <c:v>8.9999999999999998E-4</c:v>
                      </c:pt>
                      <c:pt idx="23">
                        <c:v>9.5999999999999992E-3</c:v>
                      </c:pt>
                    </c:numCache>
                  </c:numRef>
                </c:val>
                <c:smooth val="0"/>
                <c:extLst xmlns:c15="http://schemas.microsoft.com/office/drawing/2012/chart">
                  <c:ext xmlns:c16="http://schemas.microsoft.com/office/drawing/2014/chart" uri="{C3380CC4-5D6E-409C-BE32-E72D297353CC}">
                    <c16:uniqueId val="{00000009-C888-4395-A445-50D7B18675B3}"/>
                  </c:ext>
                </c:extLst>
              </c15:ser>
            </c15:filteredLineSeries>
          </c:ext>
        </c:extLst>
      </c:lineChart>
      <c:catAx>
        <c:axId val="529568159"/>
        <c:scaling>
          <c:orientation val="minMax"/>
        </c:scaling>
        <c:delete val="0"/>
        <c:axPos val="b"/>
        <c:majorGridlines>
          <c:spPr>
            <a:ln w="9525" cap="flat" cmpd="sng" algn="ctr">
              <a:solidFill>
                <a:schemeClr val="bg2"/>
              </a:solidFill>
              <a:round/>
            </a:ln>
            <a:effectLst/>
          </c:spPr>
        </c:majorGridlines>
        <c:majorTickMark val="none"/>
        <c:minorTickMark val="none"/>
        <c:tickLblPos val="low"/>
        <c:spPr>
          <a:noFill/>
          <a:ln w="19050" cap="flat" cmpd="sng" algn="ctr">
            <a:solidFill>
              <a:schemeClr val="bg2"/>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33190191"/>
        <c:crosses val="autoZero"/>
        <c:auto val="1"/>
        <c:lblAlgn val="ctr"/>
        <c:lblOffset val="100"/>
        <c:noMultiLvlLbl val="0"/>
      </c:catAx>
      <c:valAx>
        <c:axId val="533190191"/>
        <c:scaling>
          <c:orientation val="minMax"/>
          <c:min val="-5.000000000000001E-2"/>
        </c:scaling>
        <c:delete val="0"/>
        <c:axPos val="l"/>
        <c:majorGridlines>
          <c:spPr>
            <a:ln w="9525" cap="flat" cmpd="sng" algn="ctr">
              <a:solidFill>
                <a:schemeClr val="bg2"/>
              </a:solidFill>
              <a:round/>
            </a:ln>
            <a:effectLst/>
          </c:spPr>
        </c:majorGridlines>
        <c:title>
          <c:tx>
            <c:rich>
              <a:bodyPr rot="-5400000" spcFirstLastPara="1" vertOverflow="ellipsis" vert="horz" wrap="square" anchor="ctr" anchorCtr="1"/>
              <a:lstStyle/>
              <a:p>
                <a:pPr algn="ctr" rtl="0">
                  <a:defRPr sz="1000" b="0" i="0" u="none" strike="noStrike" kern="1200" baseline="0">
                    <a:solidFill>
                      <a:sysClr val="windowText" lastClr="000000"/>
                    </a:solidFill>
                    <a:latin typeface="+mn-lt"/>
                    <a:ea typeface="+mn-ea"/>
                    <a:cs typeface="+mn-cs"/>
                  </a:defRPr>
                </a:pPr>
                <a:r>
                  <a:rPr lang="en-US" dirty="0"/>
                  <a:t>Percent Error</a:t>
                </a:r>
              </a:p>
            </c:rich>
          </c:tx>
          <c:overlay val="0"/>
          <c:spPr>
            <a:noFill/>
            <a:ln>
              <a:noFill/>
            </a:ln>
            <a:effectLst/>
          </c:spPr>
          <c:txPr>
            <a:bodyPr rot="-5400000" spcFirstLastPara="1" vertOverflow="ellipsis" vert="horz" wrap="square" anchor="ctr" anchorCtr="1"/>
            <a:lstStyle/>
            <a:p>
              <a:pPr algn="ctr" rtl="0">
                <a:defRPr sz="10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29568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r>
              <a:rPr lang="en-US" dirty="0"/>
              <a:t>Spring</a:t>
            </a:r>
            <a:r>
              <a:rPr lang="en-US" baseline="0" dirty="0"/>
              <a:t> (Mar-May)</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endParaRPr lang="en-US"/>
        </a:p>
      </c:txPr>
    </c:title>
    <c:autoTitleDeleted val="0"/>
    <c:plotArea>
      <c:layout/>
      <c:lineChart>
        <c:grouping val="standard"/>
        <c:varyColors val="0"/>
        <c:ser>
          <c:idx val="1"/>
          <c:order val="1"/>
          <c:tx>
            <c:strRef>
              <c:f>figure_master!$G$2</c:f>
              <c:strCache>
                <c:ptCount val="1"/>
                <c:pt idx="0">
                  <c:v>p95_6ha</c:v>
                </c:pt>
              </c:strCache>
            </c:strRef>
          </c:tx>
          <c:spPr>
            <a:ln w="31750" cap="rnd">
              <a:solidFill>
                <a:schemeClr val="accent1">
                  <a:lumMod val="75000"/>
                </a:schemeClr>
              </a:solidFill>
              <a:prstDash val="sysDash"/>
              <a:round/>
            </a:ln>
            <a:effectLst/>
          </c:spPr>
          <c:marker>
            <c:symbol val="none"/>
          </c:marker>
          <c:val>
            <c:numRef>
              <c:f>figure_master!$G$3:$G$26</c:f>
              <c:numCache>
                <c:formatCode>General</c:formatCode>
                <c:ptCount val="24"/>
                <c:pt idx="0">
                  <c:v>0.16930000000000001</c:v>
                </c:pt>
                <c:pt idx="1">
                  <c:v>0.1986</c:v>
                </c:pt>
                <c:pt idx="2">
                  <c:v>0.21479999999999999</c:v>
                </c:pt>
                <c:pt idx="3">
                  <c:v>0.2402</c:v>
                </c:pt>
                <c:pt idx="4">
                  <c:v>0.2336</c:v>
                </c:pt>
                <c:pt idx="5">
                  <c:v>0.21179999999999999</c:v>
                </c:pt>
                <c:pt idx="6">
                  <c:v>0.18909999999999999</c:v>
                </c:pt>
                <c:pt idx="7">
                  <c:v>0.17150000000000001</c:v>
                </c:pt>
                <c:pt idx="8">
                  <c:v>0.14169999999999999</c:v>
                </c:pt>
                <c:pt idx="9">
                  <c:v>0.17810000000000001</c:v>
                </c:pt>
                <c:pt idx="10">
                  <c:v>0.15939999999999999</c:v>
                </c:pt>
                <c:pt idx="11">
                  <c:v>0.1019</c:v>
                </c:pt>
                <c:pt idx="12">
                  <c:v>0.10730000000000001</c:v>
                </c:pt>
                <c:pt idx="13">
                  <c:v>0.1348</c:v>
                </c:pt>
                <c:pt idx="14">
                  <c:v>0.13159999999999999</c:v>
                </c:pt>
                <c:pt idx="15">
                  <c:v>0.11269999999999999</c:v>
                </c:pt>
                <c:pt idx="16">
                  <c:v>0.10920000000000001</c:v>
                </c:pt>
                <c:pt idx="17">
                  <c:v>0.10829999999999999</c:v>
                </c:pt>
                <c:pt idx="18">
                  <c:v>7.3899999999999993E-2</c:v>
                </c:pt>
                <c:pt idx="19">
                  <c:v>4.53E-2</c:v>
                </c:pt>
                <c:pt idx="20">
                  <c:v>6.6699999999999995E-2</c:v>
                </c:pt>
                <c:pt idx="21">
                  <c:v>7.7600000000000002E-2</c:v>
                </c:pt>
                <c:pt idx="22">
                  <c:v>9.4E-2</c:v>
                </c:pt>
                <c:pt idx="23">
                  <c:v>0.11260000000000001</c:v>
                </c:pt>
              </c:numCache>
            </c:numRef>
          </c:val>
          <c:smooth val="0"/>
          <c:extLst>
            <c:ext xmlns:c16="http://schemas.microsoft.com/office/drawing/2014/chart" uri="{C3380CC4-5D6E-409C-BE32-E72D297353CC}">
              <c16:uniqueId val="{00000000-3004-4075-AC80-AE44C8E64786}"/>
            </c:ext>
          </c:extLst>
        </c:ser>
        <c:ser>
          <c:idx val="3"/>
          <c:order val="3"/>
          <c:tx>
            <c:strRef>
              <c:f>figure_master!$I$2</c:f>
              <c:strCache>
                <c:ptCount val="1"/>
                <c:pt idx="0">
                  <c:v>p75_6ha</c:v>
                </c:pt>
              </c:strCache>
            </c:strRef>
          </c:tx>
          <c:spPr>
            <a:ln w="31750" cap="rnd">
              <a:solidFill>
                <a:schemeClr val="accent1"/>
              </a:solidFill>
              <a:prstDash val="sysDash"/>
              <a:round/>
            </a:ln>
            <a:effectLst/>
          </c:spPr>
          <c:marker>
            <c:symbol val="none"/>
          </c:marker>
          <c:val>
            <c:numRef>
              <c:f>figure_master!$I$3:$I$26</c:f>
              <c:numCache>
                <c:formatCode>General</c:formatCode>
                <c:ptCount val="24"/>
                <c:pt idx="0">
                  <c:v>7.5999999999999998E-2</c:v>
                </c:pt>
                <c:pt idx="1">
                  <c:v>8.7300000000000003E-2</c:v>
                </c:pt>
                <c:pt idx="2">
                  <c:v>0.11650000000000001</c:v>
                </c:pt>
                <c:pt idx="3">
                  <c:v>0.12839999999999999</c:v>
                </c:pt>
                <c:pt idx="4">
                  <c:v>9.8500000000000004E-2</c:v>
                </c:pt>
                <c:pt idx="5">
                  <c:v>9.6500000000000002E-2</c:v>
                </c:pt>
                <c:pt idx="6">
                  <c:v>8.1500000000000003E-2</c:v>
                </c:pt>
                <c:pt idx="7">
                  <c:v>7.3499999999999996E-2</c:v>
                </c:pt>
                <c:pt idx="8">
                  <c:v>5.8400000000000001E-2</c:v>
                </c:pt>
                <c:pt idx="9">
                  <c:v>5.1400000000000001E-2</c:v>
                </c:pt>
                <c:pt idx="10">
                  <c:v>4.5999999999999999E-2</c:v>
                </c:pt>
                <c:pt idx="11">
                  <c:v>2.5499999999999998E-2</c:v>
                </c:pt>
                <c:pt idx="12">
                  <c:v>1.77E-2</c:v>
                </c:pt>
                <c:pt idx="13">
                  <c:v>1.84E-2</c:v>
                </c:pt>
                <c:pt idx="14">
                  <c:v>3.39E-2</c:v>
                </c:pt>
                <c:pt idx="15">
                  <c:v>3.4099999999999998E-2</c:v>
                </c:pt>
                <c:pt idx="16">
                  <c:v>3.04E-2</c:v>
                </c:pt>
                <c:pt idx="17">
                  <c:v>3.49E-2</c:v>
                </c:pt>
                <c:pt idx="18">
                  <c:v>2.2200000000000001E-2</c:v>
                </c:pt>
                <c:pt idx="19">
                  <c:v>1.2500000000000001E-2</c:v>
                </c:pt>
                <c:pt idx="20">
                  <c:v>2.1700000000000001E-2</c:v>
                </c:pt>
                <c:pt idx="21">
                  <c:v>2.7300000000000001E-2</c:v>
                </c:pt>
                <c:pt idx="22">
                  <c:v>4.5600000000000002E-2</c:v>
                </c:pt>
                <c:pt idx="23">
                  <c:v>5.74E-2</c:v>
                </c:pt>
              </c:numCache>
            </c:numRef>
          </c:val>
          <c:smooth val="0"/>
          <c:extLst>
            <c:ext xmlns:c16="http://schemas.microsoft.com/office/drawing/2014/chart" uri="{C3380CC4-5D6E-409C-BE32-E72D297353CC}">
              <c16:uniqueId val="{00000001-3004-4075-AC80-AE44C8E64786}"/>
            </c:ext>
          </c:extLst>
        </c:ser>
        <c:ser>
          <c:idx val="6"/>
          <c:order val="6"/>
          <c:tx>
            <c:strRef>
              <c:f>figure_master!$L$2</c:f>
              <c:strCache>
                <c:ptCount val="1"/>
                <c:pt idx="0">
                  <c:v>p95_4ha</c:v>
                </c:pt>
              </c:strCache>
            </c:strRef>
          </c:tx>
          <c:spPr>
            <a:ln w="28575" cap="rnd">
              <a:solidFill>
                <a:schemeClr val="accent4">
                  <a:lumMod val="50000"/>
                </a:schemeClr>
              </a:solidFill>
              <a:round/>
            </a:ln>
            <a:effectLst/>
          </c:spPr>
          <c:marker>
            <c:symbol val="none"/>
          </c:marker>
          <c:val>
            <c:numRef>
              <c:f>figure_master!$L$3:$L$26</c:f>
              <c:numCache>
                <c:formatCode>General</c:formatCode>
                <c:ptCount val="24"/>
                <c:pt idx="0">
                  <c:v>0.1326</c:v>
                </c:pt>
                <c:pt idx="1">
                  <c:v>0.16850000000000001</c:v>
                </c:pt>
                <c:pt idx="2">
                  <c:v>0.1767</c:v>
                </c:pt>
                <c:pt idx="3">
                  <c:v>0.1714</c:v>
                </c:pt>
                <c:pt idx="4">
                  <c:v>0.16370000000000001</c:v>
                </c:pt>
                <c:pt idx="5">
                  <c:v>0.1552</c:v>
                </c:pt>
                <c:pt idx="6">
                  <c:v>0.13639999999999999</c:v>
                </c:pt>
                <c:pt idx="7">
                  <c:v>0.13109999999999999</c:v>
                </c:pt>
                <c:pt idx="8">
                  <c:v>0.1246</c:v>
                </c:pt>
                <c:pt idx="9">
                  <c:v>0.16059999999999999</c:v>
                </c:pt>
                <c:pt idx="10">
                  <c:v>0.1366</c:v>
                </c:pt>
                <c:pt idx="11">
                  <c:v>0.1075</c:v>
                </c:pt>
                <c:pt idx="12">
                  <c:v>0.12429999999999999</c:v>
                </c:pt>
                <c:pt idx="13">
                  <c:v>0.15559999999999999</c:v>
                </c:pt>
                <c:pt idx="14">
                  <c:v>0.1226</c:v>
                </c:pt>
                <c:pt idx="15">
                  <c:v>8.48E-2</c:v>
                </c:pt>
                <c:pt idx="16">
                  <c:v>8.1199999999999994E-2</c:v>
                </c:pt>
                <c:pt idx="17">
                  <c:v>0.1038</c:v>
                </c:pt>
                <c:pt idx="18">
                  <c:v>7.1999999999999995E-2</c:v>
                </c:pt>
                <c:pt idx="19">
                  <c:v>5.9499999999999997E-2</c:v>
                </c:pt>
                <c:pt idx="20">
                  <c:v>7.2400000000000006E-2</c:v>
                </c:pt>
                <c:pt idx="21">
                  <c:v>8.4699999999999998E-2</c:v>
                </c:pt>
                <c:pt idx="22">
                  <c:v>8.1600000000000006E-2</c:v>
                </c:pt>
                <c:pt idx="23">
                  <c:v>9.2399999999999996E-2</c:v>
                </c:pt>
              </c:numCache>
            </c:numRef>
          </c:val>
          <c:smooth val="0"/>
          <c:extLst>
            <c:ext xmlns:c16="http://schemas.microsoft.com/office/drawing/2014/chart" uri="{C3380CC4-5D6E-409C-BE32-E72D297353CC}">
              <c16:uniqueId val="{00000002-3004-4075-AC80-AE44C8E64786}"/>
            </c:ext>
          </c:extLst>
        </c:ser>
        <c:ser>
          <c:idx val="7"/>
          <c:order val="7"/>
          <c:tx>
            <c:strRef>
              <c:f>figure_master!$M$2</c:f>
              <c:strCache>
                <c:ptCount val="1"/>
                <c:pt idx="0">
                  <c:v>p85_4ha</c:v>
                </c:pt>
              </c:strCache>
              <c:extLst xmlns:c15="http://schemas.microsoft.com/office/drawing/2012/chart"/>
            </c:strRef>
          </c:tx>
          <c:spPr>
            <a:ln w="28575" cap="rnd">
              <a:solidFill>
                <a:schemeClr val="accent4">
                  <a:lumMod val="75000"/>
                </a:schemeClr>
              </a:solidFill>
              <a:round/>
            </a:ln>
            <a:effectLst/>
          </c:spPr>
          <c:marker>
            <c:symbol val="none"/>
          </c:marker>
          <c:val>
            <c:numRef>
              <c:f>figure_master!$M$3:$M$26</c:f>
              <c:numCache>
                <c:formatCode>General</c:formatCode>
                <c:ptCount val="24"/>
                <c:pt idx="0">
                  <c:v>8.1199999999999994E-2</c:v>
                </c:pt>
                <c:pt idx="1">
                  <c:v>0.1174</c:v>
                </c:pt>
                <c:pt idx="2">
                  <c:v>0.1086</c:v>
                </c:pt>
                <c:pt idx="3">
                  <c:v>0.11940000000000001</c:v>
                </c:pt>
                <c:pt idx="4">
                  <c:v>0.1288</c:v>
                </c:pt>
                <c:pt idx="5">
                  <c:v>0.1082</c:v>
                </c:pt>
                <c:pt idx="6">
                  <c:v>8.6699999999999999E-2</c:v>
                </c:pt>
                <c:pt idx="7">
                  <c:v>8.3199999999999996E-2</c:v>
                </c:pt>
                <c:pt idx="8">
                  <c:v>8.1299999999999997E-2</c:v>
                </c:pt>
                <c:pt idx="9">
                  <c:v>8.2500000000000004E-2</c:v>
                </c:pt>
                <c:pt idx="10">
                  <c:v>7.2700000000000001E-2</c:v>
                </c:pt>
                <c:pt idx="11">
                  <c:v>5.2600000000000001E-2</c:v>
                </c:pt>
                <c:pt idx="12">
                  <c:v>6.9000000000000006E-2</c:v>
                </c:pt>
                <c:pt idx="13">
                  <c:v>7.6899999999999996E-2</c:v>
                </c:pt>
                <c:pt idx="14">
                  <c:v>5.5100000000000003E-2</c:v>
                </c:pt>
                <c:pt idx="15">
                  <c:v>4.02E-2</c:v>
                </c:pt>
                <c:pt idx="16">
                  <c:v>5.3699999999999998E-2</c:v>
                </c:pt>
                <c:pt idx="17">
                  <c:v>5.5399999999999998E-2</c:v>
                </c:pt>
                <c:pt idx="18">
                  <c:v>4.0300000000000002E-2</c:v>
                </c:pt>
                <c:pt idx="19">
                  <c:v>1.9699999999999999E-2</c:v>
                </c:pt>
                <c:pt idx="20">
                  <c:v>4.4200000000000003E-2</c:v>
                </c:pt>
                <c:pt idx="21">
                  <c:v>4.9000000000000002E-2</c:v>
                </c:pt>
                <c:pt idx="22">
                  <c:v>5.5599999999999997E-2</c:v>
                </c:pt>
                <c:pt idx="23">
                  <c:v>6.7500000000000004E-2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3-3004-4075-AC80-AE44C8E64786}"/>
            </c:ext>
          </c:extLst>
        </c:ser>
        <c:ser>
          <c:idx val="8"/>
          <c:order val="8"/>
          <c:tx>
            <c:strRef>
              <c:f>figure_master!$N$2</c:f>
              <c:strCache>
                <c:ptCount val="1"/>
                <c:pt idx="0">
                  <c:v>p75_4ha</c:v>
                </c:pt>
              </c:strCache>
            </c:strRef>
          </c:tx>
          <c:spPr>
            <a:ln w="28575" cap="rnd">
              <a:solidFill>
                <a:schemeClr val="accent4">
                  <a:lumMod val="90000"/>
                </a:schemeClr>
              </a:solidFill>
              <a:round/>
            </a:ln>
            <a:effectLst/>
          </c:spPr>
          <c:marker>
            <c:symbol val="none"/>
          </c:marker>
          <c:val>
            <c:numRef>
              <c:f>figure_master!$N$3:$N$26</c:f>
              <c:numCache>
                <c:formatCode>General</c:formatCode>
                <c:ptCount val="24"/>
                <c:pt idx="0">
                  <c:v>5.8200000000000002E-2</c:v>
                </c:pt>
                <c:pt idx="1">
                  <c:v>8.0100000000000005E-2</c:v>
                </c:pt>
                <c:pt idx="2">
                  <c:v>7.8799999999999995E-2</c:v>
                </c:pt>
                <c:pt idx="3">
                  <c:v>8.0399999999999999E-2</c:v>
                </c:pt>
                <c:pt idx="4">
                  <c:v>7.2300000000000003E-2</c:v>
                </c:pt>
                <c:pt idx="5">
                  <c:v>7.5899999999999995E-2</c:v>
                </c:pt>
                <c:pt idx="6">
                  <c:v>6.2100000000000002E-2</c:v>
                </c:pt>
                <c:pt idx="7">
                  <c:v>5.67E-2</c:v>
                </c:pt>
                <c:pt idx="8">
                  <c:v>5.5100000000000003E-2</c:v>
                </c:pt>
                <c:pt idx="9">
                  <c:v>4.5999999999999999E-2</c:v>
                </c:pt>
                <c:pt idx="10">
                  <c:v>4.4999999999999998E-2</c:v>
                </c:pt>
                <c:pt idx="11">
                  <c:v>2.76E-2</c:v>
                </c:pt>
                <c:pt idx="12">
                  <c:v>3.49E-2</c:v>
                </c:pt>
                <c:pt idx="13">
                  <c:v>3.6799999999999999E-2</c:v>
                </c:pt>
                <c:pt idx="14">
                  <c:v>3.2099999999999997E-2</c:v>
                </c:pt>
                <c:pt idx="15">
                  <c:v>2.4500000000000001E-2</c:v>
                </c:pt>
                <c:pt idx="16">
                  <c:v>2.5000000000000001E-2</c:v>
                </c:pt>
                <c:pt idx="17">
                  <c:v>3.4099999999999998E-2</c:v>
                </c:pt>
                <c:pt idx="18">
                  <c:v>2.07E-2</c:v>
                </c:pt>
                <c:pt idx="19">
                  <c:v>5.4999999999999997E-3</c:v>
                </c:pt>
                <c:pt idx="20">
                  <c:v>3.0099999999999998E-2</c:v>
                </c:pt>
                <c:pt idx="21">
                  <c:v>2.9700000000000001E-2</c:v>
                </c:pt>
                <c:pt idx="22">
                  <c:v>3.8399999999999997E-2</c:v>
                </c:pt>
                <c:pt idx="23">
                  <c:v>3.78E-2</c:v>
                </c:pt>
              </c:numCache>
            </c:numRef>
          </c:val>
          <c:smooth val="0"/>
          <c:extLst>
            <c:ext xmlns:c16="http://schemas.microsoft.com/office/drawing/2014/chart" uri="{C3380CC4-5D6E-409C-BE32-E72D297353CC}">
              <c16:uniqueId val="{00000004-3004-4075-AC80-AE44C8E64786}"/>
            </c:ext>
          </c:extLst>
        </c:ser>
        <c:dLbls>
          <c:showLegendKey val="0"/>
          <c:showVal val="0"/>
          <c:showCatName val="0"/>
          <c:showSerName val="0"/>
          <c:showPercent val="0"/>
          <c:showBubbleSize val="0"/>
        </c:dLbls>
        <c:smooth val="0"/>
        <c:axId val="529568159"/>
        <c:axId val="533190191"/>
        <c:extLst>
          <c:ext xmlns:c15="http://schemas.microsoft.com/office/drawing/2012/chart" uri="{02D57815-91ED-43cb-92C2-25804820EDAC}">
            <c15:filteredLineSeries>
              <c15:ser>
                <c:idx val="0"/>
                <c:order val="0"/>
                <c:tx>
                  <c:strRef>
                    <c:extLst>
                      <c:ext uri="{02D57815-91ED-43cb-92C2-25804820EDAC}">
                        <c15:formulaRef>
                          <c15:sqref>figure_master!$F$2</c15:sqref>
                        </c15:formulaRef>
                      </c:ext>
                    </c:extLst>
                    <c:strCache>
                      <c:ptCount val="1"/>
                      <c:pt idx="0">
                        <c:v>p99_6ha</c:v>
                      </c:pt>
                    </c:strCache>
                  </c:strRef>
                </c:tx>
                <c:spPr>
                  <a:ln w="28575" cap="rnd">
                    <a:solidFill>
                      <a:schemeClr val="accent1"/>
                    </a:solidFill>
                    <a:prstDash val="dash"/>
                    <a:round/>
                  </a:ln>
                  <a:effectLst/>
                </c:spPr>
                <c:marker>
                  <c:symbol val="none"/>
                </c:marker>
                <c:val>
                  <c:numRef>
                    <c:extLst>
                      <c:ext uri="{02D57815-91ED-43cb-92C2-25804820EDAC}">
                        <c15:formulaRef>
                          <c15:sqref>figure_master!$F$3:$F$26</c15:sqref>
                        </c15:formulaRef>
                      </c:ext>
                    </c:extLst>
                    <c:numCache>
                      <c:formatCode>General</c:formatCode>
                      <c:ptCount val="24"/>
                      <c:pt idx="0">
                        <c:v>0.2208</c:v>
                      </c:pt>
                      <c:pt idx="1">
                        <c:v>0.27100000000000002</c:v>
                      </c:pt>
                      <c:pt idx="2">
                        <c:v>0.35410000000000003</c:v>
                      </c:pt>
                      <c:pt idx="3">
                        <c:v>0.35820000000000002</c:v>
                      </c:pt>
                      <c:pt idx="4">
                        <c:v>0.30270000000000002</c:v>
                      </c:pt>
                      <c:pt idx="5">
                        <c:v>0.27250000000000002</c:v>
                      </c:pt>
                      <c:pt idx="6">
                        <c:v>0.25629999999999997</c:v>
                      </c:pt>
                      <c:pt idx="7">
                        <c:v>0.2467</c:v>
                      </c:pt>
                      <c:pt idx="8">
                        <c:v>0.26519999999999999</c:v>
                      </c:pt>
                      <c:pt idx="9">
                        <c:v>0.27139999999999997</c:v>
                      </c:pt>
                      <c:pt idx="10">
                        <c:v>0.23330000000000001</c:v>
                      </c:pt>
                      <c:pt idx="11">
                        <c:v>0.21479999999999999</c:v>
                      </c:pt>
                      <c:pt idx="12">
                        <c:v>0.2316</c:v>
                      </c:pt>
                      <c:pt idx="13">
                        <c:v>0.2026</c:v>
                      </c:pt>
                      <c:pt idx="14">
                        <c:v>0.2233</c:v>
                      </c:pt>
                      <c:pt idx="15">
                        <c:v>0.2374</c:v>
                      </c:pt>
                      <c:pt idx="16">
                        <c:v>0.22270000000000001</c:v>
                      </c:pt>
                      <c:pt idx="17">
                        <c:v>0.16189999999999999</c:v>
                      </c:pt>
                      <c:pt idx="18">
                        <c:v>0.1341</c:v>
                      </c:pt>
                      <c:pt idx="19">
                        <c:v>9.3399999999999997E-2</c:v>
                      </c:pt>
                      <c:pt idx="20">
                        <c:v>0.1709</c:v>
                      </c:pt>
                      <c:pt idx="21">
                        <c:v>0.1409</c:v>
                      </c:pt>
                      <c:pt idx="22">
                        <c:v>0.17319999999999999</c:v>
                      </c:pt>
                      <c:pt idx="23">
                        <c:v>0.18149999999999999</c:v>
                      </c:pt>
                    </c:numCache>
                  </c:numRef>
                </c:val>
                <c:smooth val="0"/>
                <c:extLst>
                  <c:ext xmlns:c16="http://schemas.microsoft.com/office/drawing/2014/chart" uri="{C3380CC4-5D6E-409C-BE32-E72D297353CC}">
                    <c16:uniqueId val="{00000005-3004-4075-AC80-AE44C8E64786}"/>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figure_master!$H$2</c15:sqref>
                        </c15:formulaRef>
                      </c:ext>
                    </c:extLst>
                    <c:strCache>
                      <c:ptCount val="1"/>
                      <c:pt idx="0">
                        <c:v>p85_6ha</c:v>
                      </c:pt>
                    </c:strCache>
                  </c:strRef>
                </c:tx>
                <c:spPr>
                  <a:ln w="28575" cap="rnd">
                    <a:solidFill>
                      <a:schemeClr val="accent3"/>
                    </a:solidFill>
                    <a:prstDash val="dash"/>
                    <a:round/>
                  </a:ln>
                  <a:effectLst/>
                </c:spPr>
                <c:marker>
                  <c:symbol val="none"/>
                </c:marker>
                <c:val>
                  <c:numRef>
                    <c:extLst xmlns:c15="http://schemas.microsoft.com/office/drawing/2012/chart">
                      <c:ext xmlns:c15="http://schemas.microsoft.com/office/drawing/2012/chart" uri="{02D57815-91ED-43cb-92C2-25804820EDAC}">
                        <c15:formulaRef>
                          <c15:sqref>figure_master!$H$3:$H$26</c15:sqref>
                        </c15:formulaRef>
                      </c:ext>
                    </c:extLst>
                    <c:numCache>
                      <c:formatCode>General</c:formatCode>
                      <c:ptCount val="24"/>
                      <c:pt idx="0">
                        <c:v>0.1036</c:v>
                      </c:pt>
                      <c:pt idx="1">
                        <c:v>0.11409999999999999</c:v>
                      </c:pt>
                      <c:pt idx="2">
                        <c:v>0.15459999999999999</c:v>
                      </c:pt>
                      <c:pt idx="3">
                        <c:v>0.1764</c:v>
                      </c:pt>
                      <c:pt idx="4">
                        <c:v>0.15409999999999999</c:v>
                      </c:pt>
                      <c:pt idx="5">
                        <c:v>0.13700000000000001</c:v>
                      </c:pt>
                      <c:pt idx="6">
                        <c:v>0.10580000000000001</c:v>
                      </c:pt>
                      <c:pt idx="7">
                        <c:v>9.8799999999999999E-2</c:v>
                      </c:pt>
                      <c:pt idx="8">
                        <c:v>9.2100000000000001E-2</c:v>
                      </c:pt>
                      <c:pt idx="9">
                        <c:v>8.9599999999999999E-2</c:v>
                      </c:pt>
                      <c:pt idx="10">
                        <c:v>7.6399999999999996E-2</c:v>
                      </c:pt>
                      <c:pt idx="11">
                        <c:v>4.7500000000000001E-2</c:v>
                      </c:pt>
                      <c:pt idx="12">
                        <c:v>6.6699999999999995E-2</c:v>
                      </c:pt>
                      <c:pt idx="13">
                        <c:v>4.6300000000000001E-2</c:v>
                      </c:pt>
                      <c:pt idx="14">
                        <c:v>6.3600000000000004E-2</c:v>
                      </c:pt>
                      <c:pt idx="15">
                        <c:v>6.2300000000000001E-2</c:v>
                      </c:pt>
                      <c:pt idx="16">
                        <c:v>5.9799999999999999E-2</c:v>
                      </c:pt>
                      <c:pt idx="17">
                        <c:v>6.1499999999999999E-2</c:v>
                      </c:pt>
                      <c:pt idx="18">
                        <c:v>4.5499999999999999E-2</c:v>
                      </c:pt>
                      <c:pt idx="19">
                        <c:v>2.0400000000000001E-2</c:v>
                      </c:pt>
                      <c:pt idx="20">
                        <c:v>3.9899999999999998E-2</c:v>
                      </c:pt>
                      <c:pt idx="21">
                        <c:v>4.3700000000000003E-2</c:v>
                      </c:pt>
                      <c:pt idx="22">
                        <c:v>6.5100000000000005E-2</c:v>
                      </c:pt>
                      <c:pt idx="23">
                        <c:v>7.6899999999999996E-2</c:v>
                      </c:pt>
                    </c:numCache>
                  </c:numRef>
                </c:val>
                <c:smooth val="0"/>
                <c:extLst xmlns:c15="http://schemas.microsoft.com/office/drawing/2012/chart">
                  <c:ext xmlns:c16="http://schemas.microsoft.com/office/drawing/2014/chart" uri="{C3380CC4-5D6E-409C-BE32-E72D297353CC}">
                    <c16:uniqueId val="{00000006-3004-4075-AC80-AE44C8E64786}"/>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figure_master!$J$2</c15:sqref>
                        </c15:formulaRef>
                      </c:ext>
                    </c:extLst>
                    <c:strCache>
                      <c:ptCount val="1"/>
                      <c:pt idx="0">
                        <c:v>p50_6ha</c:v>
                      </c:pt>
                    </c:strCache>
                  </c:strRef>
                </c:tx>
                <c:spPr>
                  <a:ln w="28575" cap="rnd">
                    <a:solidFill>
                      <a:schemeClr val="accent5"/>
                    </a:solidFill>
                    <a:prstDash val="dash"/>
                    <a:round/>
                  </a:ln>
                  <a:effectLst/>
                </c:spPr>
                <c:marker>
                  <c:symbol val="none"/>
                </c:marker>
                <c:val>
                  <c:numRef>
                    <c:extLst xmlns:c15="http://schemas.microsoft.com/office/drawing/2012/chart">
                      <c:ext xmlns:c15="http://schemas.microsoft.com/office/drawing/2012/chart" uri="{02D57815-91ED-43cb-92C2-25804820EDAC}">
                        <c15:formulaRef>
                          <c15:sqref>figure_master!$J$3:$J$26</c15:sqref>
                        </c15:formulaRef>
                      </c:ext>
                    </c:extLst>
                    <c:numCache>
                      <c:formatCode>General</c:formatCode>
                      <c:ptCount val="24"/>
                      <c:pt idx="0">
                        <c:v>2.5000000000000001E-2</c:v>
                      </c:pt>
                      <c:pt idx="1">
                        <c:v>3.3500000000000002E-2</c:v>
                      </c:pt>
                      <c:pt idx="2">
                        <c:v>6.1100000000000002E-2</c:v>
                      </c:pt>
                      <c:pt idx="3">
                        <c:v>6.3799999999999996E-2</c:v>
                      </c:pt>
                      <c:pt idx="4">
                        <c:v>3.9399999999999998E-2</c:v>
                      </c:pt>
                      <c:pt idx="5">
                        <c:v>2.7E-2</c:v>
                      </c:pt>
                      <c:pt idx="6">
                        <c:v>2.8199999999999999E-2</c:v>
                      </c:pt>
                      <c:pt idx="7">
                        <c:v>2.12E-2</c:v>
                      </c:pt>
                      <c:pt idx="8">
                        <c:v>8.6E-3</c:v>
                      </c:pt>
                      <c:pt idx="9">
                        <c:v>-3.5999999999999999E-3</c:v>
                      </c:pt>
                      <c:pt idx="10">
                        <c:v>-2.3E-2</c:v>
                      </c:pt>
                      <c:pt idx="11">
                        <c:v>-2.2100000000000002E-2</c:v>
                      </c:pt>
                      <c:pt idx="12">
                        <c:v>-2.29E-2</c:v>
                      </c:pt>
                      <c:pt idx="13">
                        <c:v>-2.52E-2</c:v>
                      </c:pt>
                      <c:pt idx="14">
                        <c:v>-1.9900000000000001E-2</c:v>
                      </c:pt>
                      <c:pt idx="15">
                        <c:v>-1.46E-2</c:v>
                      </c:pt>
                      <c:pt idx="16">
                        <c:v>-1.14E-2</c:v>
                      </c:pt>
                      <c:pt idx="17">
                        <c:v>-2.0999999999999999E-3</c:v>
                      </c:pt>
                      <c:pt idx="18">
                        <c:v>-1.7899999999999999E-2</c:v>
                      </c:pt>
                      <c:pt idx="19">
                        <c:v>-2.5100000000000001E-2</c:v>
                      </c:pt>
                      <c:pt idx="20">
                        <c:v>-2.3E-3</c:v>
                      </c:pt>
                      <c:pt idx="21">
                        <c:v>-5.1000000000000004E-3</c:v>
                      </c:pt>
                      <c:pt idx="22">
                        <c:v>-5.4999999999999997E-3</c:v>
                      </c:pt>
                      <c:pt idx="23">
                        <c:v>7.6E-3</c:v>
                      </c:pt>
                    </c:numCache>
                  </c:numRef>
                </c:val>
                <c:smooth val="0"/>
                <c:extLst xmlns:c15="http://schemas.microsoft.com/office/drawing/2012/chart">
                  <c:ext xmlns:c16="http://schemas.microsoft.com/office/drawing/2014/chart" uri="{C3380CC4-5D6E-409C-BE32-E72D297353CC}">
                    <c16:uniqueId val="{00000007-3004-4075-AC80-AE44C8E64786}"/>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figure_master!$K$2</c15:sqref>
                        </c15:formulaRef>
                      </c:ext>
                    </c:extLst>
                    <c:strCache>
                      <c:ptCount val="1"/>
                      <c:pt idx="0">
                        <c:v>p99_4ha</c:v>
                      </c:pt>
                    </c:strCache>
                  </c:strRef>
                </c:tx>
                <c:spPr>
                  <a:ln w="28575" cap="rnd">
                    <a:solidFill>
                      <a:schemeClr val="accent1"/>
                    </a:solidFill>
                    <a:round/>
                  </a:ln>
                  <a:effectLst/>
                </c:spPr>
                <c:marker>
                  <c:symbol val="none"/>
                </c:marker>
                <c:val>
                  <c:numRef>
                    <c:extLst xmlns:c15="http://schemas.microsoft.com/office/drawing/2012/chart">
                      <c:ext xmlns:c15="http://schemas.microsoft.com/office/drawing/2012/chart" uri="{02D57815-91ED-43cb-92C2-25804820EDAC}">
                        <c15:formulaRef>
                          <c15:sqref>figure_master!$K$3:$K$26</c15:sqref>
                        </c15:formulaRef>
                      </c:ext>
                    </c:extLst>
                    <c:numCache>
                      <c:formatCode>General</c:formatCode>
                      <c:ptCount val="24"/>
                      <c:pt idx="0">
                        <c:v>0.2029</c:v>
                      </c:pt>
                      <c:pt idx="1">
                        <c:v>0.22720000000000001</c:v>
                      </c:pt>
                      <c:pt idx="2">
                        <c:v>0.2064</c:v>
                      </c:pt>
                      <c:pt idx="3">
                        <c:v>0.21590000000000001</c:v>
                      </c:pt>
                      <c:pt idx="4">
                        <c:v>0.21779999999999999</c:v>
                      </c:pt>
                      <c:pt idx="5">
                        <c:v>0.20130000000000001</c:v>
                      </c:pt>
                      <c:pt idx="6">
                        <c:v>0.21840000000000001</c:v>
                      </c:pt>
                      <c:pt idx="7">
                        <c:v>0.21920000000000001</c:v>
                      </c:pt>
                      <c:pt idx="8">
                        <c:v>0.2288</c:v>
                      </c:pt>
                      <c:pt idx="9">
                        <c:v>0.24740000000000001</c:v>
                      </c:pt>
                      <c:pt idx="10">
                        <c:v>0.21229999999999999</c:v>
                      </c:pt>
                      <c:pt idx="11">
                        <c:v>0.2019</c:v>
                      </c:pt>
                      <c:pt idx="12">
                        <c:v>0.23380000000000001</c:v>
                      </c:pt>
                      <c:pt idx="13">
                        <c:v>0.43459999999999999</c:v>
                      </c:pt>
                      <c:pt idx="14">
                        <c:v>0.25740000000000002</c:v>
                      </c:pt>
                      <c:pt idx="15">
                        <c:v>0.2031</c:v>
                      </c:pt>
                      <c:pt idx="16">
                        <c:v>0.1946</c:v>
                      </c:pt>
                      <c:pt idx="17">
                        <c:v>0.19159999999999999</c:v>
                      </c:pt>
                      <c:pt idx="18">
                        <c:v>0.13930000000000001</c:v>
                      </c:pt>
                      <c:pt idx="19">
                        <c:v>8.0100000000000005E-2</c:v>
                      </c:pt>
                      <c:pt idx="20">
                        <c:v>0.13900000000000001</c:v>
                      </c:pt>
                      <c:pt idx="21">
                        <c:v>0.13469999999999999</c:v>
                      </c:pt>
                      <c:pt idx="22">
                        <c:v>0.12130000000000001</c:v>
                      </c:pt>
                      <c:pt idx="23">
                        <c:v>0.1371</c:v>
                      </c:pt>
                    </c:numCache>
                  </c:numRef>
                </c:val>
                <c:smooth val="0"/>
                <c:extLst xmlns:c15="http://schemas.microsoft.com/office/drawing/2012/chart">
                  <c:ext xmlns:c16="http://schemas.microsoft.com/office/drawing/2014/chart" uri="{C3380CC4-5D6E-409C-BE32-E72D297353CC}">
                    <c16:uniqueId val="{00000008-3004-4075-AC80-AE44C8E64786}"/>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figure_master!$O$2</c15:sqref>
                        </c15:formulaRef>
                      </c:ext>
                    </c:extLst>
                    <c:strCache>
                      <c:ptCount val="1"/>
                      <c:pt idx="0">
                        <c:v>p50_4ha</c:v>
                      </c:pt>
                    </c:strCache>
                  </c:strRef>
                </c:tx>
                <c:spPr>
                  <a:ln w="28575" cap="rnd">
                    <a:solidFill>
                      <a:schemeClr val="accent5"/>
                    </a:solidFill>
                    <a:round/>
                  </a:ln>
                  <a:effectLst/>
                </c:spPr>
                <c:marker>
                  <c:symbol val="none"/>
                </c:marker>
                <c:val>
                  <c:numRef>
                    <c:extLst xmlns:c15="http://schemas.microsoft.com/office/drawing/2012/chart">
                      <c:ext xmlns:c15="http://schemas.microsoft.com/office/drawing/2012/chart" uri="{02D57815-91ED-43cb-92C2-25804820EDAC}">
                        <c15:formulaRef>
                          <c15:sqref>figure_master!$O$3:$O$26</c15:sqref>
                        </c15:formulaRef>
                      </c:ext>
                    </c:extLst>
                    <c:numCache>
                      <c:formatCode>General</c:formatCode>
                      <c:ptCount val="24"/>
                      <c:pt idx="0">
                        <c:v>1.9300000000000001E-2</c:v>
                      </c:pt>
                      <c:pt idx="1">
                        <c:v>3.49E-2</c:v>
                      </c:pt>
                      <c:pt idx="2">
                        <c:v>3.2500000000000001E-2</c:v>
                      </c:pt>
                      <c:pt idx="3">
                        <c:v>2.8400000000000002E-2</c:v>
                      </c:pt>
                      <c:pt idx="4">
                        <c:v>2.8500000000000001E-2</c:v>
                      </c:pt>
                      <c:pt idx="5">
                        <c:v>2.2100000000000002E-2</c:v>
                      </c:pt>
                      <c:pt idx="6">
                        <c:v>2.0299999999999999E-2</c:v>
                      </c:pt>
                      <c:pt idx="7">
                        <c:v>1.03E-2</c:v>
                      </c:pt>
                      <c:pt idx="8">
                        <c:v>0.01</c:v>
                      </c:pt>
                      <c:pt idx="9">
                        <c:v>-6.4000000000000003E-3</c:v>
                      </c:pt>
                      <c:pt idx="10">
                        <c:v>-2.8000000000000001E-2</c:v>
                      </c:pt>
                      <c:pt idx="11">
                        <c:v>-2.41E-2</c:v>
                      </c:pt>
                      <c:pt idx="12">
                        <c:v>-1.1900000000000001E-2</c:v>
                      </c:pt>
                      <c:pt idx="13">
                        <c:v>-1.9E-3</c:v>
                      </c:pt>
                      <c:pt idx="14">
                        <c:v>-7.0000000000000001E-3</c:v>
                      </c:pt>
                      <c:pt idx="15">
                        <c:v>-1.26E-2</c:v>
                      </c:pt>
                      <c:pt idx="16">
                        <c:v>-1.52E-2</c:v>
                      </c:pt>
                      <c:pt idx="17">
                        <c:v>-3.7000000000000002E-3</c:v>
                      </c:pt>
                      <c:pt idx="18">
                        <c:v>-1.09E-2</c:v>
                      </c:pt>
                      <c:pt idx="19">
                        <c:v>-1.66E-2</c:v>
                      </c:pt>
                      <c:pt idx="20">
                        <c:v>1.2999999999999999E-3</c:v>
                      </c:pt>
                      <c:pt idx="21">
                        <c:v>-3.2000000000000002E-3</c:v>
                      </c:pt>
                      <c:pt idx="22">
                        <c:v>-4.0000000000000001E-3</c:v>
                      </c:pt>
                      <c:pt idx="23">
                        <c:v>-4.1999999999999997E-3</c:v>
                      </c:pt>
                    </c:numCache>
                  </c:numRef>
                </c:val>
                <c:smooth val="0"/>
                <c:extLst xmlns:c15="http://schemas.microsoft.com/office/drawing/2012/chart">
                  <c:ext xmlns:c16="http://schemas.microsoft.com/office/drawing/2014/chart" uri="{C3380CC4-5D6E-409C-BE32-E72D297353CC}">
                    <c16:uniqueId val="{00000009-3004-4075-AC80-AE44C8E64786}"/>
                  </c:ext>
                </c:extLst>
              </c15:ser>
            </c15:filteredLineSeries>
          </c:ext>
        </c:extLst>
      </c:lineChart>
      <c:catAx>
        <c:axId val="529568159"/>
        <c:scaling>
          <c:orientation val="minMax"/>
        </c:scaling>
        <c:delete val="0"/>
        <c:axPos val="b"/>
        <c:majorGridlines>
          <c:spPr>
            <a:ln w="9525" cap="flat" cmpd="sng" algn="ctr">
              <a:solidFill>
                <a:schemeClr val="bg2"/>
              </a:solidFill>
              <a:round/>
            </a:ln>
            <a:effectLst/>
          </c:spPr>
        </c:majorGridlines>
        <c:majorTickMark val="none"/>
        <c:minorTickMark val="none"/>
        <c:tickLblPos val="low"/>
        <c:spPr>
          <a:noFill/>
          <a:ln w="19050" cap="flat" cmpd="sng" algn="ctr">
            <a:solidFill>
              <a:schemeClr val="bg2"/>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n-US"/>
          </a:p>
        </c:txPr>
        <c:crossAx val="533190191"/>
        <c:crosses val="autoZero"/>
        <c:auto val="1"/>
        <c:lblAlgn val="ctr"/>
        <c:lblOffset val="100"/>
        <c:noMultiLvlLbl val="0"/>
      </c:catAx>
      <c:valAx>
        <c:axId val="533190191"/>
        <c:scaling>
          <c:orientation val="minMax"/>
          <c:max val="0.25"/>
          <c:min val="-5.000000000000001E-2"/>
        </c:scaling>
        <c:delete val="0"/>
        <c:axPos val="l"/>
        <c:majorGridlines>
          <c:spPr>
            <a:ln w="9525" cap="flat" cmpd="sng" algn="ctr">
              <a:solidFill>
                <a:schemeClr val="bg2"/>
              </a:solidFill>
              <a:round/>
            </a:ln>
            <a:effectLst/>
          </c:spPr>
        </c:majorGridlines>
        <c:title>
          <c:tx>
            <c:rich>
              <a:bodyPr rot="-5400000" spcFirstLastPara="1" vertOverflow="ellipsis" vert="horz" wrap="square" anchor="ctr" anchorCtr="1"/>
              <a:lstStyle/>
              <a:p>
                <a:pPr algn="ctr" rtl="0">
                  <a:defRPr sz="1000" b="0" i="0" u="none" strike="noStrike" kern="1200" baseline="0">
                    <a:solidFill>
                      <a:schemeClr val="bg2"/>
                    </a:solidFill>
                    <a:latin typeface="+mn-lt"/>
                    <a:ea typeface="+mn-ea"/>
                    <a:cs typeface="+mn-cs"/>
                  </a:defRPr>
                </a:pPr>
                <a:r>
                  <a:rPr lang="en-US" dirty="0"/>
                  <a:t>Percent Error</a:t>
                </a:r>
              </a:p>
            </c:rich>
          </c:tx>
          <c:overlay val="0"/>
          <c:spPr>
            <a:noFill/>
            <a:ln>
              <a:noFill/>
            </a:ln>
            <a:effectLst/>
          </c:spPr>
          <c:txPr>
            <a:bodyPr rot="-5400000" spcFirstLastPara="1" vertOverflow="ellipsis" vert="horz" wrap="square" anchor="ctr" anchorCtr="1"/>
            <a:lstStyle/>
            <a:p>
              <a:pPr algn="ctr" rtl="0">
                <a:defRPr sz="1000" b="0" i="0" u="none" strike="noStrike" kern="1200" baseline="0">
                  <a:solidFill>
                    <a:schemeClr val="bg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n-US"/>
          </a:p>
        </c:txPr>
        <c:crossAx val="529568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r>
              <a:rPr lang="en-US" dirty="0"/>
              <a:t>Summer</a:t>
            </a:r>
            <a:r>
              <a:rPr lang="en-US" baseline="0" dirty="0"/>
              <a:t> (Jun-Aug)</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endParaRPr lang="en-US"/>
        </a:p>
      </c:txPr>
    </c:title>
    <c:autoTitleDeleted val="0"/>
    <c:plotArea>
      <c:layout/>
      <c:lineChart>
        <c:grouping val="standard"/>
        <c:varyColors val="0"/>
        <c:ser>
          <c:idx val="1"/>
          <c:order val="1"/>
          <c:tx>
            <c:strRef>
              <c:f>figure_master!$G$2</c:f>
              <c:strCache>
                <c:ptCount val="1"/>
                <c:pt idx="0">
                  <c:v>p95_6ha</c:v>
                </c:pt>
              </c:strCache>
            </c:strRef>
          </c:tx>
          <c:spPr>
            <a:ln w="31750" cap="rnd">
              <a:solidFill>
                <a:schemeClr val="accent1">
                  <a:lumMod val="75000"/>
                </a:schemeClr>
              </a:solidFill>
              <a:prstDash val="sysDash"/>
              <a:round/>
            </a:ln>
            <a:effectLst/>
          </c:spPr>
          <c:marker>
            <c:symbol val="none"/>
          </c:marker>
          <c:val>
            <c:numRef>
              <c:f>figure_master!$G$3:$G$26</c:f>
              <c:numCache>
                <c:formatCode>General</c:formatCode>
                <c:ptCount val="24"/>
                <c:pt idx="0">
                  <c:v>6.2E-2</c:v>
                </c:pt>
                <c:pt idx="1">
                  <c:v>7.6899999999999996E-2</c:v>
                </c:pt>
                <c:pt idx="2">
                  <c:v>9.9299999999999999E-2</c:v>
                </c:pt>
                <c:pt idx="3">
                  <c:v>0.1106</c:v>
                </c:pt>
                <c:pt idx="4">
                  <c:v>0.10589999999999999</c:v>
                </c:pt>
                <c:pt idx="5">
                  <c:v>9.7699999999999995E-2</c:v>
                </c:pt>
                <c:pt idx="6">
                  <c:v>8.8700000000000001E-2</c:v>
                </c:pt>
                <c:pt idx="7">
                  <c:v>9.1899999999999996E-2</c:v>
                </c:pt>
                <c:pt idx="8">
                  <c:v>9.9299999999999999E-2</c:v>
                </c:pt>
                <c:pt idx="9">
                  <c:v>5.5300000000000002E-2</c:v>
                </c:pt>
                <c:pt idx="10">
                  <c:v>3.2300000000000002E-2</c:v>
                </c:pt>
                <c:pt idx="11">
                  <c:v>1.4999999999999999E-2</c:v>
                </c:pt>
                <c:pt idx="12">
                  <c:v>1.2800000000000001E-2</c:v>
                </c:pt>
                <c:pt idx="13">
                  <c:v>9.2999999999999992E-3</c:v>
                </c:pt>
                <c:pt idx="14">
                  <c:v>1.32E-2</c:v>
                </c:pt>
                <c:pt idx="15">
                  <c:v>1.3899999999999999E-2</c:v>
                </c:pt>
                <c:pt idx="16">
                  <c:v>2.2200000000000001E-2</c:v>
                </c:pt>
                <c:pt idx="17">
                  <c:v>3.3500000000000002E-2</c:v>
                </c:pt>
                <c:pt idx="18">
                  <c:v>3.78E-2</c:v>
                </c:pt>
                <c:pt idx="19">
                  <c:v>2.7E-2</c:v>
                </c:pt>
                <c:pt idx="20">
                  <c:v>3.6700000000000003E-2</c:v>
                </c:pt>
                <c:pt idx="21">
                  <c:v>4.5999999999999999E-2</c:v>
                </c:pt>
                <c:pt idx="22">
                  <c:v>4.4400000000000002E-2</c:v>
                </c:pt>
                <c:pt idx="23">
                  <c:v>5.16E-2</c:v>
                </c:pt>
              </c:numCache>
            </c:numRef>
          </c:val>
          <c:smooth val="0"/>
          <c:extLst>
            <c:ext xmlns:c16="http://schemas.microsoft.com/office/drawing/2014/chart" uri="{C3380CC4-5D6E-409C-BE32-E72D297353CC}">
              <c16:uniqueId val="{00000000-53C0-48C6-8936-E4402994E169}"/>
            </c:ext>
          </c:extLst>
        </c:ser>
        <c:ser>
          <c:idx val="3"/>
          <c:order val="3"/>
          <c:tx>
            <c:strRef>
              <c:f>figure_master!$I$2</c:f>
              <c:strCache>
                <c:ptCount val="1"/>
                <c:pt idx="0">
                  <c:v>p75_6ha</c:v>
                </c:pt>
              </c:strCache>
            </c:strRef>
          </c:tx>
          <c:spPr>
            <a:ln w="31750" cap="rnd">
              <a:solidFill>
                <a:schemeClr val="accent1"/>
              </a:solidFill>
              <a:prstDash val="sysDash"/>
              <a:round/>
            </a:ln>
            <a:effectLst/>
          </c:spPr>
          <c:marker>
            <c:symbol val="none"/>
          </c:marker>
          <c:val>
            <c:numRef>
              <c:f>figure_master!$I$3:$I$26</c:f>
              <c:numCache>
                <c:formatCode>General</c:formatCode>
                <c:ptCount val="24"/>
                <c:pt idx="0">
                  <c:v>3.3599999999999998E-2</c:v>
                </c:pt>
                <c:pt idx="1">
                  <c:v>3.04E-2</c:v>
                </c:pt>
                <c:pt idx="2">
                  <c:v>4.6300000000000001E-2</c:v>
                </c:pt>
                <c:pt idx="3">
                  <c:v>5.0099999999999999E-2</c:v>
                </c:pt>
                <c:pt idx="4">
                  <c:v>4.5600000000000002E-2</c:v>
                </c:pt>
                <c:pt idx="5">
                  <c:v>4.58E-2</c:v>
                </c:pt>
                <c:pt idx="6">
                  <c:v>3.9800000000000002E-2</c:v>
                </c:pt>
                <c:pt idx="7">
                  <c:v>4.3900000000000002E-2</c:v>
                </c:pt>
                <c:pt idx="8">
                  <c:v>4.4999999999999998E-2</c:v>
                </c:pt>
                <c:pt idx="9">
                  <c:v>1.61E-2</c:v>
                </c:pt>
                <c:pt idx="10">
                  <c:v>-6.0000000000000001E-3</c:v>
                </c:pt>
                <c:pt idx="11">
                  <c:v>-1.2200000000000001E-2</c:v>
                </c:pt>
                <c:pt idx="12">
                  <c:v>-1.6500000000000001E-2</c:v>
                </c:pt>
                <c:pt idx="13">
                  <c:v>-2.0199999999999999E-2</c:v>
                </c:pt>
                <c:pt idx="14">
                  <c:v>-1.0800000000000001E-2</c:v>
                </c:pt>
                <c:pt idx="15">
                  <c:v>-6.7999999999999996E-3</c:v>
                </c:pt>
                <c:pt idx="16">
                  <c:v>-5.4000000000000003E-3</c:v>
                </c:pt>
                <c:pt idx="17">
                  <c:v>5.4999999999999997E-3</c:v>
                </c:pt>
                <c:pt idx="18">
                  <c:v>0.01</c:v>
                </c:pt>
                <c:pt idx="19">
                  <c:v>-1.6000000000000001E-3</c:v>
                </c:pt>
                <c:pt idx="20">
                  <c:v>1.04E-2</c:v>
                </c:pt>
                <c:pt idx="21">
                  <c:v>1.72E-2</c:v>
                </c:pt>
                <c:pt idx="22">
                  <c:v>0.02</c:v>
                </c:pt>
                <c:pt idx="23">
                  <c:v>1.84E-2</c:v>
                </c:pt>
              </c:numCache>
            </c:numRef>
          </c:val>
          <c:smooth val="0"/>
          <c:extLst>
            <c:ext xmlns:c16="http://schemas.microsoft.com/office/drawing/2014/chart" uri="{C3380CC4-5D6E-409C-BE32-E72D297353CC}">
              <c16:uniqueId val="{00000001-53C0-48C6-8936-E4402994E169}"/>
            </c:ext>
          </c:extLst>
        </c:ser>
        <c:ser>
          <c:idx val="6"/>
          <c:order val="6"/>
          <c:tx>
            <c:strRef>
              <c:f>figure_master!$L$2</c:f>
              <c:strCache>
                <c:ptCount val="1"/>
                <c:pt idx="0">
                  <c:v>p95_4ha</c:v>
                </c:pt>
              </c:strCache>
            </c:strRef>
          </c:tx>
          <c:spPr>
            <a:ln w="28575" cap="rnd">
              <a:solidFill>
                <a:schemeClr val="accent4">
                  <a:lumMod val="50000"/>
                </a:schemeClr>
              </a:solidFill>
              <a:round/>
            </a:ln>
            <a:effectLst/>
          </c:spPr>
          <c:marker>
            <c:symbol val="none"/>
          </c:marker>
          <c:val>
            <c:numRef>
              <c:f>figure_master!$L$3:$L$26</c:f>
              <c:numCache>
                <c:formatCode>General</c:formatCode>
                <c:ptCount val="24"/>
                <c:pt idx="0">
                  <c:v>6.1800000000000001E-2</c:v>
                </c:pt>
                <c:pt idx="1">
                  <c:v>7.3700000000000002E-2</c:v>
                </c:pt>
                <c:pt idx="2">
                  <c:v>8.5300000000000001E-2</c:v>
                </c:pt>
                <c:pt idx="3">
                  <c:v>8.8300000000000003E-2</c:v>
                </c:pt>
                <c:pt idx="4">
                  <c:v>7.7700000000000005E-2</c:v>
                </c:pt>
                <c:pt idx="5">
                  <c:v>8.0600000000000005E-2</c:v>
                </c:pt>
                <c:pt idx="6">
                  <c:v>7.5600000000000001E-2</c:v>
                </c:pt>
                <c:pt idx="7">
                  <c:v>7.9699999999999993E-2</c:v>
                </c:pt>
                <c:pt idx="8">
                  <c:v>9.9400000000000002E-2</c:v>
                </c:pt>
                <c:pt idx="9">
                  <c:v>4.6600000000000003E-2</c:v>
                </c:pt>
                <c:pt idx="10">
                  <c:v>2.5899999999999999E-2</c:v>
                </c:pt>
                <c:pt idx="11">
                  <c:v>1.9699999999999999E-2</c:v>
                </c:pt>
                <c:pt idx="12">
                  <c:v>2.7099999999999999E-2</c:v>
                </c:pt>
                <c:pt idx="13">
                  <c:v>1.8200000000000001E-2</c:v>
                </c:pt>
                <c:pt idx="14">
                  <c:v>8.5000000000000006E-3</c:v>
                </c:pt>
                <c:pt idx="15">
                  <c:v>1.23E-2</c:v>
                </c:pt>
                <c:pt idx="16">
                  <c:v>2.18E-2</c:v>
                </c:pt>
                <c:pt idx="17">
                  <c:v>3.4000000000000002E-2</c:v>
                </c:pt>
                <c:pt idx="18">
                  <c:v>3.5000000000000003E-2</c:v>
                </c:pt>
                <c:pt idx="19">
                  <c:v>2.6599999999999999E-2</c:v>
                </c:pt>
                <c:pt idx="20">
                  <c:v>3.5299999999999998E-2</c:v>
                </c:pt>
                <c:pt idx="21">
                  <c:v>3.9600000000000003E-2</c:v>
                </c:pt>
                <c:pt idx="22">
                  <c:v>5.2600000000000001E-2</c:v>
                </c:pt>
                <c:pt idx="23">
                  <c:v>5.11E-2</c:v>
                </c:pt>
              </c:numCache>
            </c:numRef>
          </c:val>
          <c:smooth val="0"/>
          <c:extLst>
            <c:ext xmlns:c16="http://schemas.microsoft.com/office/drawing/2014/chart" uri="{C3380CC4-5D6E-409C-BE32-E72D297353CC}">
              <c16:uniqueId val="{00000002-53C0-48C6-8936-E4402994E169}"/>
            </c:ext>
          </c:extLst>
        </c:ser>
        <c:ser>
          <c:idx val="7"/>
          <c:order val="7"/>
          <c:tx>
            <c:strRef>
              <c:f>figure_master!$M$2</c:f>
              <c:strCache>
                <c:ptCount val="1"/>
                <c:pt idx="0">
                  <c:v>p85_4ha</c:v>
                </c:pt>
              </c:strCache>
              <c:extLst xmlns:c15="http://schemas.microsoft.com/office/drawing/2012/chart"/>
            </c:strRef>
          </c:tx>
          <c:spPr>
            <a:ln w="28575" cap="rnd">
              <a:solidFill>
                <a:schemeClr val="accent4">
                  <a:lumMod val="75000"/>
                </a:schemeClr>
              </a:solidFill>
              <a:round/>
            </a:ln>
            <a:effectLst/>
          </c:spPr>
          <c:marker>
            <c:symbol val="none"/>
          </c:marker>
          <c:val>
            <c:numRef>
              <c:f>figure_master!$M$3:$M$26</c:f>
              <c:numCache>
                <c:formatCode>General</c:formatCode>
                <c:ptCount val="24"/>
                <c:pt idx="0">
                  <c:v>4.2500000000000003E-2</c:v>
                </c:pt>
                <c:pt idx="1">
                  <c:v>4.9799999999999997E-2</c:v>
                </c:pt>
                <c:pt idx="2">
                  <c:v>5.1200000000000002E-2</c:v>
                </c:pt>
                <c:pt idx="3">
                  <c:v>5.4800000000000001E-2</c:v>
                </c:pt>
                <c:pt idx="4">
                  <c:v>5.0999999999999997E-2</c:v>
                </c:pt>
                <c:pt idx="5">
                  <c:v>5.2900000000000003E-2</c:v>
                </c:pt>
                <c:pt idx="6">
                  <c:v>4.7899999999999998E-2</c:v>
                </c:pt>
                <c:pt idx="7">
                  <c:v>5.67E-2</c:v>
                </c:pt>
                <c:pt idx="8">
                  <c:v>6.3899999999999998E-2</c:v>
                </c:pt>
                <c:pt idx="9">
                  <c:v>2.3099999999999999E-2</c:v>
                </c:pt>
                <c:pt idx="10">
                  <c:v>9.9000000000000008E-3</c:v>
                </c:pt>
                <c:pt idx="11">
                  <c:v>2.2000000000000001E-3</c:v>
                </c:pt>
                <c:pt idx="12">
                  <c:v>6.7000000000000002E-3</c:v>
                </c:pt>
                <c:pt idx="13">
                  <c:v>2.7000000000000001E-3</c:v>
                </c:pt>
                <c:pt idx="14">
                  <c:v>-1E-3</c:v>
                </c:pt>
                <c:pt idx="15">
                  <c:v>-1E-3</c:v>
                </c:pt>
                <c:pt idx="16">
                  <c:v>4.4000000000000003E-3</c:v>
                </c:pt>
                <c:pt idx="17">
                  <c:v>1.5699999999999999E-2</c:v>
                </c:pt>
                <c:pt idx="18">
                  <c:v>2.0299999999999999E-2</c:v>
                </c:pt>
                <c:pt idx="19">
                  <c:v>9.5999999999999992E-3</c:v>
                </c:pt>
                <c:pt idx="20">
                  <c:v>2.1399999999999999E-2</c:v>
                </c:pt>
                <c:pt idx="21">
                  <c:v>2.86E-2</c:v>
                </c:pt>
                <c:pt idx="22">
                  <c:v>3.5200000000000002E-2</c:v>
                </c:pt>
                <c:pt idx="23">
                  <c:v>3.5499999999999997E-2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3-53C0-48C6-8936-E4402994E169}"/>
            </c:ext>
          </c:extLst>
        </c:ser>
        <c:ser>
          <c:idx val="8"/>
          <c:order val="8"/>
          <c:tx>
            <c:strRef>
              <c:f>figure_master!$N$2</c:f>
              <c:strCache>
                <c:ptCount val="1"/>
                <c:pt idx="0">
                  <c:v>p75_4ha</c:v>
                </c:pt>
              </c:strCache>
            </c:strRef>
          </c:tx>
          <c:spPr>
            <a:ln w="28575" cap="rnd">
              <a:solidFill>
                <a:schemeClr val="accent4">
                  <a:lumMod val="90000"/>
                </a:schemeClr>
              </a:solidFill>
              <a:round/>
            </a:ln>
            <a:effectLst/>
          </c:spPr>
          <c:marker>
            <c:symbol val="none"/>
          </c:marker>
          <c:val>
            <c:numRef>
              <c:f>figure_master!$N$3:$N$26</c:f>
              <c:numCache>
                <c:formatCode>General</c:formatCode>
                <c:ptCount val="24"/>
                <c:pt idx="0">
                  <c:v>2.8400000000000002E-2</c:v>
                </c:pt>
                <c:pt idx="1">
                  <c:v>3.2099999999999997E-2</c:v>
                </c:pt>
                <c:pt idx="2">
                  <c:v>3.6400000000000002E-2</c:v>
                </c:pt>
                <c:pt idx="3">
                  <c:v>3.7400000000000003E-2</c:v>
                </c:pt>
                <c:pt idx="4">
                  <c:v>3.4099999999999998E-2</c:v>
                </c:pt>
                <c:pt idx="5">
                  <c:v>3.4500000000000003E-2</c:v>
                </c:pt>
                <c:pt idx="6">
                  <c:v>3.3700000000000001E-2</c:v>
                </c:pt>
                <c:pt idx="7">
                  <c:v>4.2099999999999999E-2</c:v>
                </c:pt>
                <c:pt idx="8">
                  <c:v>4.3200000000000002E-2</c:v>
                </c:pt>
                <c:pt idx="9">
                  <c:v>8.0999999999999996E-3</c:v>
                </c:pt>
                <c:pt idx="10">
                  <c:v>-4.4000000000000003E-3</c:v>
                </c:pt>
                <c:pt idx="11">
                  <c:v>-8.6999999999999994E-3</c:v>
                </c:pt>
                <c:pt idx="12">
                  <c:v>-2.9999999999999997E-4</c:v>
                </c:pt>
                <c:pt idx="13">
                  <c:v>-3.3999999999999998E-3</c:v>
                </c:pt>
                <c:pt idx="14">
                  <c:v>-8.0999999999999996E-3</c:v>
                </c:pt>
                <c:pt idx="15">
                  <c:v>-1.0999999999999999E-2</c:v>
                </c:pt>
                <c:pt idx="16">
                  <c:v>-2.7000000000000001E-3</c:v>
                </c:pt>
                <c:pt idx="17">
                  <c:v>7.1000000000000004E-3</c:v>
                </c:pt>
                <c:pt idx="18">
                  <c:v>9.5999999999999992E-3</c:v>
                </c:pt>
                <c:pt idx="19">
                  <c:v>2.7000000000000001E-3</c:v>
                </c:pt>
                <c:pt idx="20">
                  <c:v>1.46E-2</c:v>
                </c:pt>
                <c:pt idx="21">
                  <c:v>1.7000000000000001E-2</c:v>
                </c:pt>
                <c:pt idx="22">
                  <c:v>2.41E-2</c:v>
                </c:pt>
                <c:pt idx="23">
                  <c:v>1.9199999999999998E-2</c:v>
                </c:pt>
              </c:numCache>
            </c:numRef>
          </c:val>
          <c:smooth val="0"/>
          <c:extLst>
            <c:ext xmlns:c16="http://schemas.microsoft.com/office/drawing/2014/chart" uri="{C3380CC4-5D6E-409C-BE32-E72D297353CC}">
              <c16:uniqueId val="{00000004-53C0-48C6-8936-E4402994E169}"/>
            </c:ext>
          </c:extLst>
        </c:ser>
        <c:dLbls>
          <c:showLegendKey val="0"/>
          <c:showVal val="0"/>
          <c:showCatName val="0"/>
          <c:showSerName val="0"/>
          <c:showPercent val="0"/>
          <c:showBubbleSize val="0"/>
        </c:dLbls>
        <c:smooth val="0"/>
        <c:axId val="529568159"/>
        <c:axId val="533190191"/>
        <c:extLst>
          <c:ext xmlns:c15="http://schemas.microsoft.com/office/drawing/2012/chart" uri="{02D57815-91ED-43cb-92C2-25804820EDAC}">
            <c15:filteredLineSeries>
              <c15:ser>
                <c:idx val="0"/>
                <c:order val="0"/>
                <c:tx>
                  <c:strRef>
                    <c:extLst>
                      <c:ext uri="{02D57815-91ED-43cb-92C2-25804820EDAC}">
                        <c15:formulaRef>
                          <c15:sqref>figure_master!$F$2</c15:sqref>
                        </c15:formulaRef>
                      </c:ext>
                    </c:extLst>
                    <c:strCache>
                      <c:ptCount val="1"/>
                      <c:pt idx="0">
                        <c:v>p99_6ha</c:v>
                      </c:pt>
                    </c:strCache>
                  </c:strRef>
                </c:tx>
                <c:spPr>
                  <a:ln w="28575" cap="rnd">
                    <a:solidFill>
                      <a:schemeClr val="accent1"/>
                    </a:solidFill>
                    <a:prstDash val="dash"/>
                    <a:round/>
                  </a:ln>
                  <a:effectLst/>
                </c:spPr>
                <c:marker>
                  <c:symbol val="none"/>
                </c:marker>
                <c:val>
                  <c:numRef>
                    <c:extLst>
                      <c:ext uri="{02D57815-91ED-43cb-92C2-25804820EDAC}">
                        <c15:formulaRef>
                          <c15:sqref>figure_master!$F$3:$F$26</c15:sqref>
                        </c15:formulaRef>
                      </c:ext>
                    </c:extLst>
                    <c:numCache>
                      <c:formatCode>General</c:formatCode>
                      <c:ptCount val="24"/>
                      <c:pt idx="0">
                        <c:v>9.3600000000000003E-2</c:v>
                      </c:pt>
                      <c:pt idx="1">
                        <c:v>0.108</c:v>
                      </c:pt>
                      <c:pt idx="2">
                        <c:v>0.15160000000000001</c:v>
                      </c:pt>
                      <c:pt idx="3">
                        <c:v>0.17810000000000001</c:v>
                      </c:pt>
                      <c:pt idx="4">
                        <c:v>0.16300000000000001</c:v>
                      </c:pt>
                      <c:pt idx="5">
                        <c:v>0.1241</c:v>
                      </c:pt>
                      <c:pt idx="6">
                        <c:v>0.128</c:v>
                      </c:pt>
                      <c:pt idx="7">
                        <c:v>0.1434</c:v>
                      </c:pt>
                      <c:pt idx="8">
                        <c:v>0.1295</c:v>
                      </c:pt>
                      <c:pt idx="9">
                        <c:v>9.9099999999999994E-2</c:v>
                      </c:pt>
                      <c:pt idx="10">
                        <c:v>6.83E-2</c:v>
                      </c:pt>
                      <c:pt idx="11">
                        <c:v>2.6700000000000002E-2</c:v>
                      </c:pt>
                      <c:pt idx="12">
                        <c:v>2.93E-2</c:v>
                      </c:pt>
                      <c:pt idx="13">
                        <c:v>2.5999999999999999E-2</c:v>
                      </c:pt>
                      <c:pt idx="14">
                        <c:v>3.5099999999999999E-2</c:v>
                      </c:pt>
                      <c:pt idx="15">
                        <c:v>4.1200000000000001E-2</c:v>
                      </c:pt>
                      <c:pt idx="16">
                        <c:v>4.3799999999999999E-2</c:v>
                      </c:pt>
                      <c:pt idx="17">
                        <c:v>5.8999999999999997E-2</c:v>
                      </c:pt>
                      <c:pt idx="18">
                        <c:v>6.7699999999999996E-2</c:v>
                      </c:pt>
                      <c:pt idx="19">
                        <c:v>6.4399999999999999E-2</c:v>
                      </c:pt>
                      <c:pt idx="20">
                        <c:v>5.7599999999999998E-2</c:v>
                      </c:pt>
                      <c:pt idx="21">
                        <c:v>6.3899999999999998E-2</c:v>
                      </c:pt>
                      <c:pt idx="22">
                        <c:v>8.5199999999999998E-2</c:v>
                      </c:pt>
                      <c:pt idx="23">
                        <c:v>0.10100000000000001</c:v>
                      </c:pt>
                    </c:numCache>
                  </c:numRef>
                </c:val>
                <c:smooth val="0"/>
                <c:extLst>
                  <c:ext xmlns:c16="http://schemas.microsoft.com/office/drawing/2014/chart" uri="{C3380CC4-5D6E-409C-BE32-E72D297353CC}">
                    <c16:uniqueId val="{00000005-53C0-48C6-8936-E4402994E169}"/>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figure_master!$H$2</c15:sqref>
                        </c15:formulaRef>
                      </c:ext>
                    </c:extLst>
                    <c:strCache>
                      <c:ptCount val="1"/>
                      <c:pt idx="0">
                        <c:v>p85_6ha</c:v>
                      </c:pt>
                    </c:strCache>
                  </c:strRef>
                </c:tx>
                <c:spPr>
                  <a:ln w="28575" cap="rnd">
                    <a:solidFill>
                      <a:schemeClr val="accent3"/>
                    </a:solidFill>
                    <a:prstDash val="dash"/>
                    <a:round/>
                  </a:ln>
                  <a:effectLst/>
                </c:spPr>
                <c:marker>
                  <c:symbol val="none"/>
                </c:marker>
                <c:val>
                  <c:numRef>
                    <c:extLst xmlns:c15="http://schemas.microsoft.com/office/drawing/2012/chart">
                      <c:ext xmlns:c15="http://schemas.microsoft.com/office/drawing/2012/chart" uri="{02D57815-91ED-43cb-92C2-25804820EDAC}">
                        <c15:formulaRef>
                          <c15:sqref>figure_master!$H$3:$H$26</c15:sqref>
                        </c15:formulaRef>
                      </c:ext>
                    </c:extLst>
                    <c:numCache>
                      <c:formatCode>General</c:formatCode>
                      <c:ptCount val="24"/>
                      <c:pt idx="0">
                        <c:v>4.41E-2</c:v>
                      </c:pt>
                      <c:pt idx="1">
                        <c:v>5.2200000000000003E-2</c:v>
                      </c:pt>
                      <c:pt idx="2">
                        <c:v>6.7900000000000002E-2</c:v>
                      </c:pt>
                      <c:pt idx="3">
                        <c:v>7.22E-2</c:v>
                      </c:pt>
                      <c:pt idx="4">
                        <c:v>6.7400000000000002E-2</c:v>
                      </c:pt>
                      <c:pt idx="5">
                        <c:v>6.4199999999999993E-2</c:v>
                      </c:pt>
                      <c:pt idx="6">
                        <c:v>6.0600000000000001E-2</c:v>
                      </c:pt>
                      <c:pt idx="7">
                        <c:v>5.96E-2</c:v>
                      </c:pt>
                      <c:pt idx="8">
                        <c:v>6.7100000000000007E-2</c:v>
                      </c:pt>
                      <c:pt idx="9">
                        <c:v>2.4299999999999999E-2</c:v>
                      </c:pt>
                      <c:pt idx="10">
                        <c:v>1.1299999999999999E-2</c:v>
                      </c:pt>
                      <c:pt idx="11">
                        <c:v>1.5E-3</c:v>
                      </c:pt>
                      <c:pt idx="12">
                        <c:v>-3.8999999999999998E-3</c:v>
                      </c:pt>
                      <c:pt idx="13">
                        <c:v>-9.5999999999999992E-3</c:v>
                      </c:pt>
                      <c:pt idx="14">
                        <c:v>-2.3E-3</c:v>
                      </c:pt>
                      <c:pt idx="15">
                        <c:v>2.0999999999999999E-3</c:v>
                      </c:pt>
                      <c:pt idx="16">
                        <c:v>3.5999999999999999E-3</c:v>
                      </c:pt>
                      <c:pt idx="17">
                        <c:v>1.4200000000000001E-2</c:v>
                      </c:pt>
                      <c:pt idx="18">
                        <c:v>1.83E-2</c:v>
                      </c:pt>
                      <c:pt idx="19">
                        <c:v>7.3000000000000001E-3</c:v>
                      </c:pt>
                      <c:pt idx="20">
                        <c:v>1.6899999999999998E-2</c:v>
                      </c:pt>
                      <c:pt idx="21">
                        <c:v>2.69E-2</c:v>
                      </c:pt>
                      <c:pt idx="22">
                        <c:v>2.81E-2</c:v>
                      </c:pt>
                      <c:pt idx="23">
                        <c:v>3.5700000000000003E-2</c:v>
                      </c:pt>
                    </c:numCache>
                  </c:numRef>
                </c:val>
                <c:smooth val="0"/>
                <c:extLst xmlns:c15="http://schemas.microsoft.com/office/drawing/2012/chart">
                  <c:ext xmlns:c16="http://schemas.microsoft.com/office/drawing/2014/chart" uri="{C3380CC4-5D6E-409C-BE32-E72D297353CC}">
                    <c16:uniqueId val="{00000006-53C0-48C6-8936-E4402994E169}"/>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figure_master!$J$2</c15:sqref>
                        </c15:formulaRef>
                      </c:ext>
                    </c:extLst>
                    <c:strCache>
                      <c:ptCount val="1"/>
                      <c:pt idx="0">
                        <c:v>p50_6ha</c:v>
                      </c:pt>
                    </c:strCache>
                  </c:strRef>
                </c:tx>
                <c:spPr>
                  <a:ln w="28575" cap="rnd">
                    <a:solidFill>
                      <a:schemeClr val="accent5"/>
                    </a:solidFill>
                    <a:prstDash val="dash"/>
                    <a:round/>
                  </a:ln>
                  <a:effectLst/>
                </c:spPr>
                <c:marker>
                  <c:symbol val="none"/>
                </c:marker>
                <c:val>
                  <c:numRef>
                    <c:extLst xmlns:c15="http://schemas.microsoft.com/office/drawing/2012/chart">
                      <c:ext xmlns:c15="http://schemas.microsoft.com/office/drawing/2012/chart" uri="{02D57815-91ED-43cb-92C2-25804820EDAC}">
                        <c15:formulaRef>
                          <c15:sqref>figure_master!$J$3:$J$26</c15:sqref>
                        </c15:formulaRef>
                      </c:ext>
                    </c:extLst>
                    <c:numCache>
                      <c:formatCode>General</c:formatCode>
                      <c:ptCount val="24"/>
                      <c:pt idx="0">
                        <c:v>-4.0000000000000001E-3</c:v>
                      </c:pt>
                      <c:pt idx="1">
                        <c:v>-3.8E-3</c:v>
                      </c:pt>
                      <c:pt idx="2">
                        <c:v>9.9000000000000008E-3</c:v>
                      </c:pt>
                      <c:pt idx="3">
                        <c:v>1.6299999999999999E-2</c:v>
                      </c:pt>
                      <c:pt idx="4">
                        <c:v>1.7000000000000001E-2</c:v>
                      </c:pt>
                      <c:pt idx="5">
                        <c:v>1.54E-2</c:v>
                      </c:pt>
                      <c:pt idx="6">
                        <c:v>1.2200000000000001E-2</c:v>
                      </c:pt>
                      <c:pt idx="7">
                        <c:v>1.41E-2</c:v>
                      </c:pt>
                      <c:pt idx="8">
                        <c:v>1.9E-2</c:v>
                      </c:pt>
                      <c:pt idx="9">
                        <c:v>-1.0200000000000001E-2</c:v>
                      </c:pt>
                      <c:pt idx="10">
                        <c:v>-2.9499999999999998E-2</c:v>
                      </c:pt>
                      <c:pt idx="11">
                        <c:v>-3.6200000000000003E-2</c:v>
                      </c:pt>
                      <c:pt idx="12">
                        <c:v>-3.7699999999999997E-2</c:v>
                      </c:pt>
                      <c:pt idx="13">
                        <c:v>-3.6200000000000003E-2</c:v>
                      </c:pt>
                      <c:pt idx="14">
                        <c:v>-2.7199999999999998E-2</c:v>
                      </c:pt>
                      <c:pt idx="15">
                        <c:v>-2.6599999999999999E-2</c:v>
                      </c:pt>
                      <c:pt idx="16">
                        <c:v>-2.3199999999999998E-2</c:v>
                      </c:pt>
                      <c:pt idx="17">
                        <c:v>-1.1299999999999999E-2</c:v>
                      </c:pt>
                      <c:pt idx="18">
                        <c:v>-9.7999999999999997E-3</c:v>
                      </c:pt>
                      <c:pt idx="19">
                        <c:v>-1.4200000000000001E-2</c:v>
                      </c:pt>
                      <c:pt idx="20">
                        <c:v>-6.8999999999999999E-3</c:v>
                      </c:pt>
                      <c:pt idx="21">
                        <c:v>1.1000000000000001E-3</c:v>
                      </c:pt>
                      <c:pt idx="22">
                        <c:v>-5.1999999999999998E-3</c:v>
                      </c:pt>
                      <c:pt idx="23">
                        <c:v>-4.1000000000000003E-3</c:v>
                      </c:pt>
                    </c:numCache>
                  </c:numRef>
                </c:val>
                <c:smooth val="0"/>
                <c:extLst xmlns:c15="http://schemas.microsoft.com/office/drawing/2012/chart">
                  <c:ext xmlns:c16="http://schemas.microsoft.com/office/drawing/2014/chart" uri="{C3380CC4-5D6E-409C-BE32-E72D297353CC}">
                    <c16:uniqueId val="{00000007-53C0-48C6-8936-E4402994E169}"/>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figure_master!$K$2</c15:sqref>
                        </c15:formulaRef>
                      </c:ext>
                    </c:extLst>
                    <c:strCache>
                      <c:ptCount val="1"/>
                      <c:pt idx="0">
                        <c:v>p99_4ha</c:v>
                      </c:pt>
                    </c:strCache>
                  </c:strRef>
                </c:tx>
                <c:spPr>
                  <a:ln w="28575" cap="rnd">
                    <a:solidFill>
                      <a:schemeClr val="accent1"/>
                    </a:solidFill>
                    <a:round/>
                  </a:ln>
                  <a:effectLst/>
                </c:spPr>
                <c:marker>
                  <c:symbol val="none"/>
                </c:marker>
                <c:val>
                  <c:numRef>
                    <c:extLst xmlns:c15="http://schemas.microsoft.com/office/drawing/2012/chart">
                      <c:ext xmlns:c15="http://schemas.microsoft.com/office/drawing/2012/chart" uri="{02D57815-91ED-43cb-92C2-25804820EDAC}">
                        <c15:formulaRef>
                          <c15:sqref>figure_master!$K$3:$K$26</c15:sqref>
                        </c15:formulaRef>
                      </c:ext>
                    </c:extLst>
                    <c:numCache>
                      <c:formatCode>General</c:formatCode>
                      <c:ptCount val="24"/>
                      <c:pt idx="0">
                        <c:v>8.72E-2</c:v>
                      </c:pt>
                      <c:pt idx="1">
                        <c:v>0.11849999999999999</c:v>
                      </c:pt>
                      <c:pt idx="2">
                        <c:v>0.12470000000000001</c:v>
                      </c:pt>
                      <c:pt idx="3">
                        <c:v>0.1583</c:v>
                      </c:pt>
                      <c:pt idx="4">
                        <c:v>0.12690000000000001</c:v>
                      </c:pt>
                      <c:pt idx="5">
                        <c:v>0.1118</c:v>
                      </c:pt>
                      <c:pt idx="6">
                        <c:v>0.1019</c:v>
                      </c:pt>
                      <c:pt idx="7">
                        <c:v>0.1208</c:v>
                      </c:pt>
                      <c:pt idx="8">
                        <c:v>0.13220000000000001</c:v>
                      </c:pt>
                      <c:pt idx="9">
                        <c:v>7.4899999999999994E-2</c:v>
                      </c:pt>
                      <c:pt idx="10">
                        <c:v>4.4600000000000001E-2</c:v>
                      </c:pt>
                      <c:pt idx="11">
                        <c:v>3.6400000000000002E-2</c:v>
                      </c:pt>
                      <c:pt idx="12">
                        <c:v>5.0099999999999999E-2</c:v>
                      </c:pt>
                      <c:pt idx="13">
                        <c:v>2.75E-2</c:v>
                      </c:pt>
                      <c:pt idx="14">
                        <c:v>2.2200000000000001E-2</c:v>
                      </c:pt>
                      <c:pt idx="15">
                        <c:v>3.4799999999999998E-2</c:v>
                      </c:pt>
                      <c:pt idx="16">
                        <c:v>4.7100000000000003E-2</c:v>
                      </c:pt>
                      <c:pt idx="17">
                        <c:v>4.9000000000000002E-2</c:v>
                      </c:pt>
                      <c:pt idx="18">
                        <c:v>6.3100000000000003E-2</c:v>
                      </c:pt>
                      <c:pt idx="19">
                        <c:v>5.7000000000000002E-2</c:v>
                      </c:pt>
                      <c:pt idx="20">
                        <c:v>6.6600000000000006E-2</c:v>
                      </c:pt>
                      <c:pt idx="21">
                        <c:v>5.67E-2</c:v>
                      </c:pt>
                      <c:pt idx="22">
                        <c:v>8.4699999999999998E-2</c:v>
                      </c:pt>
                      <c:pt idx="23">
                        <c:v>8.0799999999999997E-2</c:v>
                      </c:pt>
                    </c:numCache>
                  </c:numRef>
                </c:val>
                <c:smooth val="0"/>
                <c:extLst xmlns:c15="http://schemas.microsoft.com/office/drawing/2012/chart">
                  <c:ext xmlns:c16="http://schemas.microsoft.com/office/drawing/2014/chart" uri="{C3380CC4-5D6E-409C-BE32-E72D297353CC}">
                    <c16:uniqueId val="{00000008-53C0-48C6-8936-E4402994E169}"/>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figure_master!$O$2</c15:sqref>
                        </c15:formulaRef>
                      </c:ext>
                    </c:extLst>
                    <c:strCache>
                      <c:ptCount val="1"/>
                      <c:pt idx="0">
                        <c:v>p50_4ha</c:v>
                      </c:pt>
                    </c:strCache>
                  </c:strRef>
                </c:tx>
                <c:spPr>
                  <a:ln w="28575" cap="rnd">
                    <a:solidFill>
                      <a:schemeClr val="accent5"/>
                    </a:solidFill>
                    <a:round/>
                  </a:ln>
                  <a:effectLst/>
                </c:spPr>
                <c:marker>
                  <c:symbol val="none"/>
                </c:marker>
                <c:val>
                  <c:numRef>
                    <c:extLst xmlns:c15="http://schemas.microsoft.com/office/drawing/2012/chart">
                      <c:ext xmlns:c15="http://schemas.microsoft.com/office/drawing/2012/chart" uri="{02D57815-91ED-43cb-92C2-25804820EDAC}">
                        <c15:formulaRef>
                          <c15:sqref>figure_master!$O$3:$O$26</c15:sqref>
                        </c15:formulaRef>
                      </c:ext>
                    </c:extLst>
                    <c:numCache>
                      <c:formatCode>General</c:formatCode>
                      <c:ptCount val="24"/>
                      <c:pt idx="0">
                        <c:v>-5.0000000000000001E-4</c:v>
                      </c:pt>
                      <c:pt idx="1">
                        <c:v>8.0000000000000002E-3</c:v>
                      </c:pt>
                      <c:pt idx="2">
                        <c:v>9.5999999999999992E-3</c:v>
                      </c:pt>
                      <c:pt idx="3">
                        <c:v>8.8000000000000005E-3</c:v>
                      </c:pt>
                      <c:pt idx="4">
                        <c:v>9.1999999999999998E-3</c:v>
                      </c:pt>
                      <c:pt idx="5">
                        <c:v>9.2999999999999992E-3</c:v>
                      </c:pt>
                      <c:pt idx="6">
                        <c:v>1.04E-2</c:v>
                      </c:pt>
                      <c:pt idx="7">
                        <c:v>1.3299999999999999E-2</c:v>
                      </c:pt>
                      <c:pt idx="8">
                        <c:v>0.02</c:v>
                      </c:pt>
                      <c:pt idx="9">
                        <c:v>-1.4E-2</c:v>
                      </c:pt>
                      <c:pt idx="10">
                        <c:v>-2.7300000000000001E-2</c:v>
                      </c:pt>
                      <c:pt idx="11">
                        <c:v>-2.7699999999999999E-2</c:v>
                      </c:pt>
                      <c:pt idx="12">
                        <c:v>-2.07E-2</c:v>
                      </c:pt>
                      <c:pt idx="13">
                        <c:v>-2.2599999999999999E-2</c:v>
                      </c:pt>
                      <c:pt idx="14">
                        <c:v>-2.7199999999999998E-2</c:v>
                      </c:pt>
                      <c:pt idx="15">
                        <c:v>-2.5100000000000001E-2</c:v>
                      </c:pt>
                      <c:pt idx="16">
                        <c:v>-2.1399999999999999E-2</c:v>
                      </c:pt>
                      <c:pt idx="17">
                        <c:v>-7.7000000000000002E-3</c:v>
                      </c:pt>
                      <c:pt idx="18">
                        <c:v>-4.4999999999999997E-3</c:v>
                      </c:pt>
                      <c:pt idx="19">
                        <c:v>-1.1299999999999999E-2</c:v>
                      </c:pt>
                      <c:pt idx="20">
                        <c:v>1.1000000000000001E-3</c:v>
                      </c:pt>
                      <c:pt idx="21">
                        <c:v>5.4999999999999997E-3</c:v>
                      </c:pt>
                      <c:pt idx="22">
                        <c:v>3.3E-3</c:v>
                      </c:pt>
                      <c:pt idx="23">
                        <c:v>-3.8E-3</c:v>
                      </c:pt>
                    </c:numCache>
                  </c:numRef>
                </c:val>
                <c:smooth val="0"/>
                <c:extLst xmlns:c15="http://schemas.microsoft.com/office/drawing/2012/chart">
                  <c:ext xmlns:c16="http://schemas.microsoft.com/office/drawing/2014/chart" uri="{C3380CC4-5D6E-409C-BE32-E72D297353CC}">
                    <c16:uniqueId val="{00000009-53C0-48C6-8936-E4402994E169}"/>
                  </c:ext>
                </c:extLst>
              </c15:ser>
            </c15:filteredLineSeries>
          </c:ext>
        </c:extLst>
      </c:lineChart>
      <c:catAx>
        <c:axId val="529568159"/>
        <c:scaling>
          <c:orientation val="minMax"/>
        </c:scaling>
        <c:delete val="0"/>
        <c:axPos val="b"/>
        <c:majorGridlines>
          <c:spPr>
            <a:ln w="9525" cap="flat" cmpd="sng" algn="ctr">
              <a:solidFill>
                <a:schemeClr val="bg2"/>
              </a:solidFill>
              <a:round/>
            </a:ln>
            <a:effectLst/>
          </c:spPr>
        </c:majorGridlines>
        <c:majorTickMark val="none"/>
        <c:minorTickMark val="none"/>
        <c:tickLblPos val="low"/>
        <c:spPr>
          <a:noFill/>
          <a:ln w="19050" cap="flat" cmpd="sng" algn="ctr">
            <a:solidFill>
              <a:schemeClr val="bg2"/>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n-US"/>
          </a:p>
        </c:txPr>
        <c:crossAx val="533190191"/>
        <c:crosses val="autoZero"/>
        <c:auto val="1"/>
        <c:lblAlgn val="ctr"/>
        <c:lblOffset val="100"/>
        <c:noMultiLvlLbl val="0"/>
      </c:catAx>
      <c:valAx>
        <c:axId val="533190191"/>
        <c:scaling>
          <c:orientation val="minMax"/>
          <c:max val="0.25"/>
          <c:min val="-5.000000000000001E-2"/>
        </c:scaling>
        <c:delete val="0"/>
        <c:axPos val="l"/>
        <c:majorGridlines>
          <c:spPr>
            <a:ln w="9525" cap="flat" cmpd="sng" algn="ctr">
              <a:solidFill>
                <a:schemeClr val="bg2"/>
              </a:solidFill>
              <a:round/>
            </a:ln>
            <a:effectLst/>
          </c:spPr>
        </c:majorGridlines>
        <c:title>
          <c:tx>
            <c:rich>
              <a:bodyPr rot="-5400000" spcFirstLastPara="1" vertOverflow="ellipsis" vert="horz" wrap="square" anchor="ctr" anchorCtr="1"/>
              <a:lstStyle/>
              <a:p>
                <a:pPr algn="ctr" rtl="0">
                  <a:defRPr sz="1000" b="0" i="0" u="none" strike="noStrike" kern="1200" baseline="0">
                    <a:solidFill>
                      <a:schemeClr val="bg2"/>
                    </a:solidFill>
                    <a:latin typeface="+mn-lt"/>
                    <a:ea typeface="+mn-ea"/>
                    <a:cs typeface="+mn-cs"/>
                  </a:defRPr>
                </a:pPr>
                <a:r>
                  <a:rPr lang="en-US" dirty="0"/>
                  <a:t>Percent Error</a:t>
                </a:r>
              </a:p>
            </c:rich>
          </c:tx>
          <c:overlay val="0"/>
          <c:spPr>
            <a:noFill/>
            <a:ln>
              <a:noFill/>
            </a:ln>
            <a:effectLst/>
          </c:spPr>
          <c:txPr>
            <a:bodyPr rot="-5400000" spcFirstLastPara="1" vertOverflow="ellipsis" vert="horz" wrap="square" anchor="ctr" anchorCtr="1"/>
            <a:lstStyle/>
            <a:p>
              <a:pPr algn="ctr" rtl="0">
                <a:defRPr sz="1000" b="0" i="0" u="none" strike="noStrike" kern="1200" baseline="0">
                  <a:solidFill>
                    <a:schemeClr val="bg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n-US"/>
          </a:p>
        </c:txPr>
        <c:crossAx val="529568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r>
              <a:rPr lang="en-US" dirty="0"/>
              <a:t>Fall (Sep-Nov)</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endParaRPr lang="en-US"/>
        </a:p>
      </c:txPr>
    </c:title>
    <c:autoTitleDeleted val="0"/>
    <c:plotArea>
      <c:layout/>
      <c:lineChart>
        <c:grouping val="standard"/>
        <c:varyColors val="0"/>
        <c:ser>
          <c:idx val="1"/>
          <c:order val="1"/>
          <c:tx>
            <c:strRef>
              <c:f>figure_master!$G$2</c:f>
              <c:strCache>
                <c:ptCount val="1"/>
                <c:pt idx="0">
                  <c:v>p95_6ha</c:v>
                </c:pt>
              </c:strCache>
            </c:strRef>
          </c:tx>
          <c:spPr>
            <a:ln w="31750" cap="rnd">
              <a:solidFill>
                <a:schemeClr val="accent1">
                  <a:lumMod val="75000"/>
                </a:schemeClr>
              </a:solidFill>
              <a:prstDash val="sysDash"/>
              <a:round/>
            </a:ln>
            <a:effectLst/>
          </c:spPr>
          <c:marker>
            <c:symbol val="none"/>
          </c:marker>
          <c:val>
            <c:numRef>
              <c:f>figure_master!$G$3:$G$26</c:f>
              <c:numCache>
                <c:formatCode>General</c:formatCode>
                <c:ptCount val="24"/>
                <c:pt idx="0">
                  <c:v>7.8899999999999998E-2</c:v>
                </c:pt>
                <c:pt idx="1">
                  <c:v>0.1032</c:v>
                </c:pt>
                <c:pt idx="2">
                  <c:v>0.1396</c:v>
                </c:pt>
                <c:pt idx="3">
                  <c:v>9.8100000000000007E-2</c:v>
                </c:pt>
                <c:pt idx="4">
                  <c:v>9.0700000000000003E-2</c:v>
                </c:pt>
                <c:pt idx="5">
                  <c:v>7.9200000000000007E-2</c:v>
                </c:pt>
                <c:pt idx="6">
                  <c:v>6.6500000000000004E-2</c:v>
                </c:pt>
                <c:pt idx="7">
                  <c:v>7.7399999999999997E-2</c:v>
                </c:pt>
                <c:pt idx="8">
                  <c:v>8.5900000000000004E-2</c:v>
                </c:pt>
                <c:pt idx="9">
                  <c:v>8.0100000000000005E-2</c:v>
                </c:pt>
                <c:pt idx="10">
                  <c:v>5.4800000000000001E-2</c:v>
                </c:pt>
                <c:pt idx="11">
                  <c:v>5.7299999999999997E-2</c:v>
                </c:pt>
                <c:pt idx="12">
                  <c:v>6.4000000000000001E-2</c:v>
                </c:pt>
                <c:pt idx="13">
                  <c:v>4.8599999999999997E-2</c:v>
                </c:pt>
                <c:pt idx="14">
                  <c:v>3.7400000000000003E-2</c:v>
                </c:pt>
                <c:pt idx="15">
                  <c:v>5.0599999999999999E-2</c:v>
                </c:pt>
                <c:pt idx="16">
                  <c:v>4.7800000000000002E-2</c:v>
                </c:pt>
                <c:pt idx="17">
                  <c:v>6.1800000000000001E-2</c:v>
                </c:pt>
                <c:pt idx="18">
                  <c:v>6.7500000000000004E-2</c:v>
                </c:pt>
                <c:pt idx="19">
                  <c:v>5.67E-2</c:v>
                </c:pt>
                <c:pt idx="20">
                  <c:v>0.06</c:v>
                </c:pt>
                <c:pt idx="21">
                  <c:v>7.4499999999999997E-2</c:v>
                </c:pt>
                <c:pt idx="22">
                  <c:v>7.4200000000000002E-2</c:v>
                </c:pt>
                <c:pt idx="23">
                  <c:v>7.7700000000000005E-2</c:v>
                </c:pt>
              </c:numCache>
            </c:numRef>
          </c:val>
          <c:smooth val="0"/>
          <c:extLst>
            <c:ext xmlns:c16="http://schemas.microsoft.com/office/drawing/2014/chart" uri="{C3380CC4-5D6E-409C-BE32-E72D297353CC}">
              <c16:uniqueId val="{00000000-0B7F-48BF-BD5D-647991055DB7}"/>
            </c:ext>
          </c:extLst>
        </c:ser>
        <c:ser>
          <c:idx val="3"/>
          <c:order val="3"/>
          <c:tx>
            <c:strRef>
              <c:f>figure_master!$I$2</c:f>
              <c:strCache>
                <c:ptCount val="1"/>
                <c:pt idx="0">
                  <c:v>p75_6ha</c:v>
                </c:pt>
              </c:strCache>
            </c:strRef>
          </c:tx>
          <c:spPr>
            <a:ln w="31750" cap="rnd">
              <a:solidFill>
                <a:schemeClr val="accent1"/>
              </a:solidFill>
              <a:prstDash val="sysDash"/>
              <a:round/>
            </a:ln>
            <a:effectLst/>
          </c:spPr>
          <c:marker>
            <c:symbol val="none"/>
          </c:marker>
          <c:val>
            <c:numRef>
              <c:f>figure_master!$I$3:$I$26</c:f>
              <c:numCache>
                <c:formatCode>General</c:formatCode>
                <c:ptCount val="24"/>
                <c:pt idx="0">
                  <c:v>2.1999999999999999E-2</c:v>
                </c:pt>
                <c:pt idx="1">
                  <c:v>2.92E-2</c:v>
                </c:pt>
                <c:pt idx="2">
                  <c:v>4.5400000000000003E-2</c:v>
                </c:pt>
                <c:pt idx="3">
                  <c:v>4.4600000000000001E-2</c:v>
                </c:pt>
                <c:pt idx="4">
                  <c:v>3.3799999999999997E-2</c:v>
                </c:pt>
                <c:pt idx="5">
                  <c:v>2.8299999999999999E-2</c:v>
                </c:pt>
                <c:pt idx="6">
                  <c:v>2.41E-2</c:v>
                </c:pt>
                <c:pt idx="7">
                  <c:v>1.9900000000000001E-2</c:v>
                </c:pt>
                <c:pt idx="8">
                  <c:v>1.2699999999999999E-2</c:v>
                </c:pt>
                <c:pt idx="9">
                  <c:v>2.9899999999999999E-2</c:v>
                </c:pt>
                <c:pt idx="10">
                  <c:v>1.83E-2</c:v>
                </c:pt>
                <c:pt idx="11">
                  <c:v>6.6E-3</c:v>
                </c:pt>
                <c:pt idx="12">
                  <c:v>8.9999999999999993E-3</c:v>
                </c:pt>
                <c:pt idx="13">
                  <c:v>1.9E-3</c:v>
                </c:pt>
                <c:pt idx="14">
                  <c:v>-1E-3</c:v>
                </c:pt>
                <c:pt idx="15">
                  <c:v>7.9000000000000008E-3</c:v>
                </c:pt>
                <c:pt idx="16">
                  <c:v>8.0000000000000002E-3</c:v>
                </c:pt>
                <c:pt idx="17">
                  <c:v>1.46E-2</c:v>
                </c:pt>
                <c:pt idx="18">
                  <c:v>7.6E-3</c:v>
                </c:pt>
                <c:pt idx="19">
                  <c:v>0.02</c:v>
                </c:pt>
                <c:pt idx="20">
                  <c:v>1.66E-2</c:v>
                </c:pt>
                <c:pt idx="21">
                  <c:v>1.9099999999999999E-2</c:v>
                </c:pt>
                <c:pt idx="22">
                  <c:v>1.5900000000000001E-2</c:v>
                </c:pt>
                <c:pt idx="23">
                  <c:v>1.95E-2</c:v>
                </c:pt>
              </c:numCache>
            </c:numRef>
          </c:val>
          <c:smooth val="0"/>
          <c:extLst>
            <c:ext xmlns:c16="http://schemas.microsoft.com/office/drawing/2014/chart" uri="{C3380CC4-5D6E-409C-BE32-E72D297353CC}">
              <c16:uniqueId val="{00000001-0B7F-48BF-BD5D-647991055DB7}"/>
            </c:ext>
          </c:extLst>
        </c:ser>
        <c:ser>
          <c:idx val="6"/>
          <c:order val="6"/>
          <c:tx>
            <c:strRef>
              <c:f>figure_master!$L$2</c:f>
              <c:strCache>
                <c:ptCount val="1"/>
                <c:pt idx="0">
                  <c:v>p95_4ha</c:v>
                </c:pt>
              </c:strCache>
            </c:strRef>
          </c:tx>
          <c:spPr>
            <a:ln w="28575" cap="rnd">
              <a:solidFill>
                <a:schemeClr val="accent4">
                  <a:lumMod val="50000"/>
                </a:schemeClr>
              </a:solidFill>
              <a:round/>
            </a:ln>
            <a:effectLst/>
          </c:spPr>
          <c:marker>
            <c:symbol val="none"/>
          </c:marker>
          <c:val>
            <c:numRef>
              <c:f>figure_master!$L$3:$L$26</c:f>
              <c:numCache>
                <c:formatCode>General</c:formatCode>
                <c:ptCount val="24"/>
                <c:pt idx="0">
                  <c:v>8.6999999999999994E-2</c:v>
                </c:pt>
                <c:pt idx="1">
                  <c:v>9.3399999999999997E-2</c:v>
                </c:pt>
                <c:pt idx="2">
                  <c:v>9.9299999999999999E-2</c:v>
                </c:pt>
                <c:pt idx="3">
                  <c:v>7.1800000000000003E-2</c:v>
                </c:pt>
                <c:pt idx="4">
                  <c:v>6.3500000000000001E-2</c:v>
                </c:pt>
                <c:pt idx="5">
                  <c:v>6.5600000000000006E-2</c:v>
                </c:pt>
                <c:pt idx="6">
                  <c:v>6.93E-2</c:v>
                </c:pt>
                <c:pt idx="7">
                  <c:v>7.2700000000000001E-2</c:v>
                </c:pt>
                <c:pt idx="8">
                  <c:v>8.5500000000000007E-2</c:v>
                </c:pt>
                <c:pt idx="9">
                  <c:v>8.2799999999999999E-2</c:v>
                </c:pt>
                <c:pt idx="10">
                  <c:v>6.6400000000000001E-2</c:v>
                </c:pt>
                <c:pt idx="11">
                  <c:v>5.8799999999999998E-2</c:v>
                </c:pt>
                <c:pt idx="12">
                  <c:v>6.13E-2</c:v>
                </c:pt>
                <c:pt idx="13">
                  <c:v>7.22E-2</c:v>
                </c:pt>
                <c:pt idx="14">
                  <c:v>4.3700000000000003E-2</c:v>
                </c:pt>
                <c:pt idx="15">
                  <c:v>3.9300000000000002E-2</c:v>
                </c:pt>
                <c:pt idx="16">
                  <c:v>4.5600000000000002E-2</c:v>
                </c:pt>
                <c:pt idx="17">
                  <c:v>7.1300000000000002E-2</c:v>
                </c:pt>
                <c:pt idx="18">
                  <c:v>6.8099999999999994E-2</c:v>
                </c:pt>
                <c:pt idx="19">
                  <c:v>5.1400000000000001E-2</c:v>
                </c:pt>
                <c:pt idx="20">
                  <c:v>5.8700000000000002E-2</c:v>
                </c:pt>
                <c:pt idx="21">
                  <c:v>5.0700000000000002E-2</c:v>
                </c:pt>
                <c:pt idx="22">
                  <c:v>7.5300000000000006E-2</c:v>
                </c:pt>
                <c:pt idx="23">
                  <c:v>9.5000000000000001E-2</c:v>
                </c:pt>
              </c:numCache>
            </c:numRef>
          </c:val>
          <c:smooth val="0"/>
          <c:extLst>
            <c:ext xmlns:c16="http://schemas.microsoft.com/office/drawing/2014/chart" uri="{C3380CC4-5D6E-409C-BE32-E72D297353CC}">
              <c16:uniqueId val="{00000002-0B7F-48BF-BD5D-647991055DB7}"/>
            </c:ext>
          </c:extLst>
        </c:ser>
        <c:ser>
          <c:idx val="7"/>
          <c:order val="7"/>
          <c:tx>
            <c:strRef>
              <c:f>figure_master!$M$2</c:f>
              <c:strCache>
                <c:ptCount val="1"/>
                <c:pt idx="0">
                  <c:v>p85_4ha</c:v>
                </c:pt>
              </c:strCache>
              <c:extLst xmlns:c15="http://schemas.microsoft.com/office/drawing/2012/chart"/>
            </c:strRef>
          </c:tx>
          <c:spPr>
            <a:ln w="28575" cap="rnd">
              <a:solidFill>
                <a:schemeClr val="accent4">
                  <a:lumMod val="75000"/>
                </a:schemeClr>
              </a:solidFill>
              <a:round/>
            </a:ln>
            <a:effectLst/>
          </c:spPr>
          <c:marker>
            <c:symbol val="none"/>
          </c:marker>
          <c:val>
            <c:numRef>
              <c:f>figure_master!$M$3:$M$26</c:f>
              <c:numCache>
                <c:formatCode>General</c:formatCode>
                <c:ptCount val="24"/>
                <c:pt idx="0">
                  <c:v>5.45E-2</c:v>
                </c:pt>
                <c:pt idx="1">
                  <c:v>5.3499999999999999E-2</c:v>
                </c:pt>
                <c:pt idx="2">
                  <c:v>5.3600000000000002E-2</c:v>
                </c:pt>
                <c:pt idx="3">
                  <c:v>4.2000000000000003E-2</c:v>
                </c:pt>
                <c:pt idx="4">
                  <c:v>3.3799999999999997E-2</c:v>
                </c:pt>
                <c:pt idx="5">
                  <c:v>3.8600000000000002E-2</c:v>
                </c:pt>
                <c:pt idx="6">
                  <c:v>3.3799999999999997E-2</c:v>
                </c:pt>
                <c:pt idx="7">
                  <c:v>3.8800000000000001E-2</c:v>
                </c:pt>
                <c:pt idx="8">
                  <c:v>3.5299999999999998E-2</c:v>
                </c:pt>
                <c:pt idx="9">
                  <c:v>4.8000000000000001E-2</c:v>
                </c:pt>
                <c:pt idx="10">
                  <c:v>3.61E-2</c:v>
                </c:pt>
                <c:pt idx="11">
                  <c:v>3.3500000000000002E-2</c:v>
                </c:pt>
                <c:pt idx="12">
                  <c:v>3.5400000000000001E-2</c:v>
                </c:pt>
                <c:pt idx="13">
                  <c:v>3.56E-2</c:v>
                </c:pt>
                <c:pt idx="14">
                  <c:v>1.7500000000000002E-2</c:v>
                </c:pt>
                <c:pt idx="15">
                  <c:v>1.4999999999999999E-2</c:v>
                </c:pt>
                <c:pt idx="16">
                  <c:v>2.23E-2</c:v>
                </c:pt>
                <c:pt idx="17">
                  <c:v>3.56E-2</c:v>
                </c:pt>
                <c:pt idx="18">
                  <c:v>3.32E-2</c:v>
                </c:pt>
                <c:pt idx="19">
                  <c:v>3.8800000000000001E-2</c:v>
                </c:pt>
                <c:pt idx="20">
                  <c:v>2.7300000000000001E-2</c:v>
                </c:pt>
                <c:pt idx="21">
                  <c:v>2.5499999999999998E-2</c:v>
                </c:pt>
                <c:pt idx="22">
                  <c:v>2.2700000000000001E-2</c:v>
                </c:pt>
                <c:pt idx="23">
                  <c:v>4.2599999999999999E-2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3-0B7F-48BF-BD5D-647991055DB7}"/>
            </c:ext>
          </c:extLst>
        </c:ser>
        <c:ser>
          <c:idx val="8"/>
          <c:order val="8"/>
          <c:tx>
            <c:strRef>
              <c:f>figure_master!$N$2</c:f>
              <c:strCache>
                <c:ptCount val="1"/>
                <c:pt idx="0">
                  <c:v>p75_4ha</c:v>
                </c:pt>
              </c:strCache>
            </c:strRef>
          </c:tx>
          <c:spPr>
            <a:ln w="28575" cap="rnd">
              <a:solidFill>
                <a:schemeClr val="accent4">
                  <a:lumMod val="90000"/>
                </a:schemeClr>
              </a:solidFill>
              <a:round/>
            </a:ln>
            <a:effectLst/>
          </c:spPr>
          <c:marker>
            <c:symbol val="none"/>
          </c:marker>
          <c:val>
            <c:numRef>
              <c:f>figure_master!$N$3:$N$26</c:f>
              <c:numCache>
                <c:formatCode>General</c:formatCode>
                <c:ptCount val="24"/>
                <c:pt idx="0">
                  <c:v>3.1E-2</c:v>
                </c:pt>
                <c:pt idx="1">
                  <c:v>3.4000000000000002E-2</c:v>
                </c:pt>
                <c:pt idx="2">
                  <c:v>3.6299999999999999E-2</c:v>
                </c:pt>
                <c:pt idx="3">
                  <c:v>3.1199999999999999E-2</c:v>
                </c:pt>
                <c:pt idx="4">
                  <c:v>2.8400000000000002E-2</c:v>
                </c:pt>
                <c:pt idx="5">
                  <c:v>2.46E-2</c:v>
                </c:pt>
                <c:pt idx="6">
                  <c:v>2.3599999999999999E-2</c:v>
                </c:pt>
                <c:pt idx="7">
                  <c:v>2.1700000000000001E-2</c:v>
                </c:pt>
                <c:pt idx="8">
                  <c:v>1.7600000000000001E-2</c:v>
                </c:pt>
                <c:pt idx="9">
                  <c:v>3.3000000000000002E-2</c:v>
                </c:pt>
                <c:pt idx="10">
                  <c:v>2.24E-2</c:v>
                </c:pt>
                <c:pt idx="11">
                  <c:v>1.4200000000000001E-2</c:v>
                </c:pt>
                <c:pt idx="12">
                  <c:v>1.6199999999999999E-2</c:v>
                </c:pt>
                <c:pt idx="13">
                  <c:v>1.78E-2</c:v>
                </c:pt>
                <c:pt idx="14">
                  <c:v>9.2999999999999992E-3</c:v>
                </c:pt>
                <c:pt idx="15">
                  <c:v>4.1000000000000003E-3</c:v>
                </c:pt>
                <c:pt idx="16">
                  <c:v>4.8999999999999998E-3</c:v>
                </c:pt>
                <c:pt idx="17">
                  <c:v>1.8700000000000001E-2</c:v>
                </c:pt>
                <c:pt idx="18">
                  <c:v>2.0899999999999998E-2</c:v>
                </c:pt>
                <c:pt idx="19">
                  <c:v>2.52E-2</c:v>
                </c:pt>
                <c:pt idx="20">
                  <c:v>1.23E-2</c:v>
                </c:pt>
                <c:pt idx="21">
                  <c:v>1.2500000000000001E-2</c:v>
                </c:pt>
                <c:pt idx="22">
                  <c:v>8.6E-3</c:v>
                </c:pt>
                <c:pt idx="23">
                  <c:v>1.9699999999999999E-2</c:v>
                </c:pt>
              </c:numCache>
            </c:numRef>
          </c:val>
          <c:smooth val="0"/>
          <c:extLst>
            <c:ext xmlns:c16="http://schemas.microsoft.com/office/drawing/2014/chart" uri="{C3380CC4-5D6E-409C-BE32-E72D297353CC}">
              <c16:uniqueId val="{00000004-0B7F-48BF-BD5D-647991055DB7}"/>
            </c:ext>
          </c:extLst>
        </c:ser>
        <c:dLbls>
          <c:showLegendKey val="0"/>
          <c:showVal val="0"/>
          <c:showCatName val="0"/>
          <c:showSerName val="0"/>
          <c:showPercent val="0"/>
          <c:showBubbleSize val="0"/>
        </c:dLbls>
        <c:smooth val="0"/>
        <c:axId val="529568159"/>
        <c:axId val="533190191"/>
        <c:extLst>
          <c:ext xmlns:c15="http://schemas.microsoft.com/office/drawing/2012/chart" uri="{02D57815-91ED-43cb-92C2-25804820EDAC}">
            <c15:filteredLineSeries>
              <c15:ser>
                <c:idx val="0"/>
                <c:order val="0"/>
                <c:tx>
                  <c:strRef>
                    <c:extLst>
                      <c:ext uri="{02D57815-91ED-43cb-92C2-25804820EDAC}">
                        <c15:formulaRef>
                          <c15:sqref>figure_master!$F$2</c15:sqref>
                        </c15:formulaRef>
                      </c:ext>
                    </c:extLst>
                    <c:strCache>
                      <c:ptCount val="1"/>
                      <c:pt idx="0">
                        <c:v>p99_6ha</c:v>
                      </c:pt>
                    </c:strCache>
                  </c:strRef>
                </c:tx>
                <c:spPr>
                  <a:ln w="28575" cap="rnd">
                    <a:solidFill>
                      <a:schemeClr val="accent1"/>
                    </a:solidFill>
                    <a:prstDash val="dash"/>
                    <a:round/>
                  </a:ln>
                  <a:effectLst/>
                </c:spPr>
                <c:marker>
                  <c:symbol val="none"/>
                </c:marker>
                <c:val>
                  <c:numRef>
                    <c:extLst>
                      <c:ext uri="{02D57815-91ED-43cb-92C2-25804820EDAC}">
                        <c15:formulaRef>
                          <c15:sqref>figure_master!$F$3:$F$26</c15:sqref>
                        </c15:formulaRef>
                      </c:ext>
                    </c:extLst>
                    <c:numCache>
                      <c:formatCode>General</c:formatCode>
                      <c:ptCount val="24"/>
                      <c:pt idx="0">
                        <c:v>0.14019999999999999</c:v>
                      </c:pt>
                      <c:pt idx="1">
                        <c:v>0.17530000000000001</c:v>
                      </c:pt>
                      <c:pt idx="2">
                        <c:v>0.16919999999999999</c:v>
                      </c:pt>
                      <c:pt idx="3">
                        <c:v>0.15939999999999999</c:v>
                      </c:pt>
                      <c:pt idx="4">
                        <c:v>0.14249999999999999</c:v>
                      </c:pt>
                      <c:pt idx="5">
                        <c:v>0.1351</c:v>
                      </c:pt>
                      <c:pt idx="6">
                        <c:v>0.1234</c:v>
                      </c:pt>
                      <c:pt idx="7">
                        <c:v>0.1051</c:v>
                      </c:pt>
                      <c:pt idx="8">
                        <c:v>0.11700000000000001</c:v>
                      </c:pt>
                      <c:pt idx="9">
                        <c:v>0.13880000000000001</c:v>
                      </c:pt>
                      <c:pt idx="10">
                        <c:v>9.1999999999999998E-2</c:v>
                      </c:pt>
                      <c:pt idx="11">
                        <c:v>0.108</c:v>
                      </c:pt>
                      <c:pt idx="12">
                        <c:v>9.7900000000000001E-2</c:v>
                      </c:pt>
                      <c:pt idx="13">
                        <c:v>9.0300000000000005E-2</c:v>
                      </c:pt>
                      <c:pt idx="14">
                        <c:v>9.5899999999999999E-2</c:v>
                      </c:pt>
                      <c:pt idx="15">
                        <c:v>9.8900000000000002E-2</c:v>
                      </c:pt>
                      <c:pt idx="16">
                        <c:v>8.0299999999999996E-2</c:v>
                      </c:pt>
                      <c:pt idx="17">
                        <c:v>0.1101</c:v>
                      </c:pt>
                      <c:pt idx="18">
                        <c:v>0.10009999999999999</c:v>
                      </c:pt>
                      <c:pt idx="19">
                        <c:v>0.1258</c:v>
                      </c:pt>
                      <c:pt idx="20">
                        <c:v>0.1087</c:v>
                      </c:pt>
                      <c:pt idx="21">
                        <c:v>0.12429999999999999</c:v>
                      </c:pt>
                      <c:pt idx="22">
                        <c:v>0.13450000000000001</c:v>
                      </c:pt>
                      <c:pt idx="23">
                        <c:v>0.12640000000000001</c:v>
                      </c:pt>
                    </c:numCache>
                  </c:numRef>
                </c:val>
                <c:smooth val="0"/>
                <c:extLst>
                  <c:ext xmlns:c16="http://schemas.microsoft.com/office/drawing/2014/chart" uri="{C3380CC4-5D6E-409C-BE32-E72D297353CC}">
                    <c16:uniqueId val="{00000005-0B7F-48BF-BD5D-647991055DB7}"/>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figure_master!$H$2</c15:sqref>
                        </c15:formulaRef>
                      </c:ext>
                    </c:extLst>
                    <c:strCache>
                      <c:ptCount val="1"/>
                      <c:pt idx="0">
                        <c:v>p85_6ha</c:v>
                      </c:pt>
                    </c:strCache>
                  </c:strRef>
                </c:tx>
                <c:spPr>
                  <a:ln w="28575" cap="rnd">
                    <a:solidFill>
                      <a:schemeClr val="accent3"/>
                    </a:solidFill>
                    <a:prstDash val="dash"/>
                    <a:round/>
                  </a:ln>
                  <a:effectLst/>
                </c:spPr>
                <c:marker>
                  <c:symbol val="none"/>
                </c:marker>
                <c:val>
                  <c:numRef>
                    <c:extLst xmlns:c15="http://schemas.microsoft.com/office/drawing/2012/chart">
                      <c:ext xmlns:c15="http://schemas.microsoft.com/office/drawing/2012/chart" uri="{02D57815-91ED-43cb-92C2-25804820EDAC}">
                        <c15:formulaRef>
                          <c15:sqref>figure_master!$H$3:$H$26</c15:sqref>
                        </c15:formulaRef>
                      </c:ext>
                    </c:extLst>
                    <c:numCache>
                      <c:formatCode>General</c:formatCode>
                      <c:ptCount val="24"/>
                      <c:pt idx="0">
                        <c:v>4.5600000000000002E-2</c:v>
                      </c:pt>
                      <c:pt idx="1">
                        <c:v>5.2999999999999999E-2</c:v>
                      </c:pt>
                      <c:pt idx="2">
                        <c:v>7.7499999999999999E-2</c:v>
                      </c:pt>
                      <c:pt idx="3">
                        <c:v>5.9900000000000002E-2</c:v>
                      </c:pt>
                      <c:pt idx="4">
                        <c:v>5.45E-2</c:v>
                      </c:pt>
                      <c:pt idx="5">
                        <c:v>4.3499999999999997E-2</c:v>
                      </c:pt>
                      <c:pt idx="6">
                        <c:v>3.9899999999999998E-2</c:v>
                      </c:pt>
                      <c:pt idx="7">
                        <c:v>4.4699999999999997E-2</c:v>
                      </c:pt>
                      <c:pt idx="8">
                        <c:v>4.41E-2</c:v>
                      </c:pt>
                      <c:pt idx="9">
                        <c:v>5.3400000000000003E-2</c:v>
                      </c:pt>
                      <c:pt idx="10">
                        <c:v>3.1099999999999999E-2</c:v>
                      </c:pt>
                      <c:pt idx="11">
                        <c:v>2.5100000000000001E-2</c:v>
                      </c:pt>
                      <c:pt idx="12">
                        <c:v>2.7900000000000001E-2</c:v>
                      </c:pt>
                      <c:pt idx="13">
                        <c:v>1.95E-2</c:v>
                      </c:pt>
                      <c:pt idx="14">
                        <c:v>8.6E-3</c:v>
                      </c:pt>
                      <c:pt idx="15">
                        <c:v>2.0899999999999998E-2</c:v>
                      </c:pt>
                      <c:pt idx="16">
                        <c:v>2.41E-2</c:v>
                      </c:pt>
                      <c:pt idx="17">
                        <c:v>2.7900000000000001E-2</c:v>
                      </c:pt>
                      <c:pt idx="18">
                        <c:v>2.63E-2</c:v>
                      </c:pt>
                      <c:pt idx="19">
                        <c:v>3.3799999999999997E-2</c:v>
                      </c:pt>
                      <c:pt idx="20">
                        <c:v>3.1199999999999999E-2</c:v>
                      </c:pt>
                      <c:pt idx="21">
                        <c:v>3.5499999999999997E-2</c:v>
                      </c:pt>
                      <c:pt idx="22">
                        <c:v>2.8500000000000001E-2</c:v>
                      </c:pt>
                      <c:pt idx="23">
                        <c:v>3.6499999999999998E-2</c:v>
                      </c:pt>
                    </c:numCache>
                  </c:numRef>
                </c:val>
                <c:smooth val="0"/>
                <c:extLst xmlns:c15="http://schemas.microsoft.com/office/drawing/2012/chart">
                  <c:ext xmlns:c16="http://schemas.microsoft.com/office/drawing/2014/chart" uri="{C3380CC4-5D6E-409C-BE32-E72D297353CC}">
                    <c16:uniqueId val="{00000006-0B7F-48BF-BD5D-647991055DB7}"/>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figure_master!$J$2</c15:sqref>
                        </c15:formulaRef>
                      </c:ext>
                    </c:extLst>
                    <c:strCache>
                      <c:ptCount val="1"/>
                      <c:pt idx="0">
                        <c:v>p50_6ha</c:v>
                      </c:pt>
                    </c:strCache>
                  </c:strRef>
                </c:tx>
                <c:spPr>
                  <a:ln w="28575" cap="rnd">
                    <a:solidFill>
                      <a:schemeClr val="accent5"/>
                    </a:solidFill>
                    <a:prstDash val="dash"/>
                    <a:round/>
                  </a:ln>
                  <a:effectLst/>
                </c:spPr>
                <c:marker>
                  <c:symbol val="none"/>
                </c:marker>
                <c:val>
                  <c:numRef>
                    <c:extLst xmlns:c15="http://schemas.microsoft.com/office/drawing/2012/chart">
                      <c:ext xmlns:c15="http://schemas.microsoft.com/office/drawing/2012/chart" uri="{02D57815-91ED-43cb-92C2-25804820EDAC}">
                        <c15:formulaRef>
                          <c15:sqref>figure_master!$J$3:$J$26</c15:sqref>
                        </c15:formulaRef>
                      </c:ext>
                    </c:extLst>
                    <c:numCache>
                      <c:formatCode>General</c:formatCode>
                      <c:ptCount val="24"/>
                      <c:pt idx="0">
                        <c:v>-1.4500000000000001E-2</c:v>
                      </c:pt>
                      <c:pt idx="1">
                        <c:v>2E-3</c:v>
                      </c:pt>
                      <c:pt idx="2">
                        <c:v>9.9000000000000008E-3</c:v>
                      </c:pt>
                      <c:pt idx="3">
                        <c:v>1.2699999999999999E-2</c:v>
                      </c:pt>
                      <c:pt idx="4">
                        <c:v>7.0000000000000001E-3</c:v>
                      </c:pt>
                      <c:pt idx="5">
                        <c:v>3.5999999999999999E-3</c:v>
                      </c:pt>
                      <c:pt idx="6">
                        <c:v>-2E-3</c:v>
                      </c:pt>
                      <c:pt idx="7">
                        <c:v>-1.5E-3</c:v>
                      </c:pt>
                      <c:pt idx="8">
                        <c:v>-1.03E-2</c:v>
                      </c:pt>
                      <c:pt idx="9">
                        <c:v>-3.5999999999999999E-3</c:v>
                      </c:pt>
                      <c:pt idx="10">
                        <c:v>-1.66E-2</c:v>
                      </c:pt>
                      <c:pt idx="11">
                        <c:v>-2.6700000000000002E-2</c:v>
                      </c:pt>
                      <c:pt idx="12">
                        <c:v>-2.5700000000000001E-2</c:v>
                      </c:pt>
                      <c:pt idx="13">
                        <c:v>-2.41E-2</c:v>
                      </c:pt>
                      <c:pt idx="14">
                        <c:v>-2.35E-2</c:v>
                      </c:pt>
                      <c:pt idx="15">
                        <c:v>-2.07E-2</c:v>
                      </c:pt>
                      <c:pt idx="16">
                        <c:v>-2.3E-2</c:v>
                      </c:pt>
                      <c:pt idx="17">
                        <c:v>-1.43E-2</c:v>
                      </c:pt>
                      <c:pt idx="18">
                        <c:v>-1.3100000000000001E-2</c:v>
                      </c:pt>
                      <c:pt idx="19">
                        <c:v>-3.0999999999999999E-3</c:v>
                      </c:pt>
                      <c:pt idx="20">
                        <c:v>-7.9000000000000008E-3</c:v>
                      </c:pt>
                      <c:pt idx="21">
                        <c:v>-0.01</c:v>
                      </c:pt>
                      <c:pt idx="22">
                        <c:v>-1.5599999999999999E-2</c:v>
                      </c:pt>
                      <c:pt idx="23">
                        <c:v>-1.2500000000000001E-2</c:v>
                      </c:pt>
                    </c:numCache>
                  </c:numRef>
                </c:val>
                <c:smooth val="0"/>
                <c:extLst xmlns:c15="http://schemas.microsoft.com/office/drawing/2012/chart">
                  <c:ext xmlns:c16="http://schemas.microsoft.com/office/drawing/2014/chart" uri="{C3380CC4-5D6E-409C-BE32-E72D297353CC}">
                    <c16:uniqueId val="{00000007-0B7F-48BF-BD5D-647991055DB7}"/>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figure_master!$K$2</c15:sqref>
                        </c15:formulaRef>
                      </c:ext>
                    </c:extLst>
                    <c:strCache>
                      <c:ptCount val="1"/>
                      <c:pt idx="0">
                        <c:v>p99_4ha</c:v>
                      </c:pt>
                    </c:strCache>
                  </c:strRef>
                </c:tx>
                <c:spPr>
                  <a:ln w="28575" cap="rnd">
                    <a:solidFill>
                      <a:schemeClr val="accent1"/>
                    </a:solidFill>
                    <a:round/>
                  </a:ln>
                  <a:effectLst/>
                </c:spPr>
                <c:marker>
                  <c:symbol val="none"/>
                </c:marker>
                <c:val>
                  <c:numRef>
                    <c:extLst xmlns:c15="http://schemas.microsoft.com/office/drawing/2012/chart">
                      <c:ext xmlns:c15="http://schemas.microsoft.com/office/drawing/2012/chart" uri="{02D57815-91ED-43cb-92C2-25804820EDAC}">
                        <c15:formulaRef>
                          <c15:sqref>figure_master!$K$3:$K$26</c15:sqref>
                        </c15:formulaRef>
                      </c:ext>
                    </c:extLst>
                    <c:numCache>
                      <c:formatCode>General</c:formatCode>
                      <c:ptCount val="24"/>
                      <c:pt idx="0">
                        <c:v>0.14119999999999999</c:v>
                      </c:pt>
                      <c:pt idx="1">
                        <c:v>0.12889999999999999</c:v>
                      </c:pt>
                      <c:pt idx="2">
                        <c:v>0.14560000000000001</c:v>
                      </c:pt>
                      <c:pt idx="3">
                        <c:v>0.1217</c:v>
                      </c:pt>
                      <c:pt idx="4">
                        <c:v>0.1154</c:v>
                      </c:pt>
                      <c:pt idx="5">
                        <c:v>9.8799999999999999E-2</c:v>
                      </c:pt>
                      <c:pt idx="6">
                        <c:v>8.6999999999999994E-2</c:v>
                      </c:pt>
                      <c:pt idx="7">
                        <c:v>0.10249999999999999</c:v>
                      </c:pt>
                      <c:pt idx="8">
                        <c:v>0.12989999999999999</c:v>
                      </c:pt>
                      <c:pt idx="9">
                        <c:v>0.14580000000000001</c:v>
                      </c:pt>
                      <c:pt idx="10">
                        <c:v>0.1096</c:v>
                      </c:pt>
                      <c:pt idx="11">
                        <c:v>0.1082</c:v>
                      </c:pt>
                      <c:pt idx="12">
                        <c:v>0.14360000000000001</c:v>
                      </c:pt>
                      <c:pt idx="13">
                        <c:v>0.12540000000000001</c:v>
                      </c:pt>
                      <c:pt idx="14">
                        <c:v>9.4600000000000004E-2</c:v>
                      </c:pt>
                      <c:pt idx="15">
                        <c:v>0.10059999999999999</c:v>
                      </c:pt>
                      <c:pt idx="16">
                        <c:v>6.59E-2</c:v>
                      </c:pt>
                      <c:pt idx="17">
                        <c:v>0.1288</c:v>
                      </c:pt>
                      <c:pt idx="18">
                        <c:v>0.1263</c:v>
                      </c:pt>
                      <c:pt idx="19">
                        <c:v>0.13200000000000001</c:v>
                      </c:pt>
                      <c:pt idx="20">
                        <c:v>8.8700000000000001E-2</c:v>
                      </c:pt>
                      <c:pt idx="21">
                        <c:v>9.6699999999999994E-2</c:v>
                      </c:pt>
                      <c:pt idx="22">
                        <c:v>0.1176</c:v>
                      </c:pt>
                      <c:pt idx="23">
                        <c:v>0.12820000000000001</c:v>
                      </c:pt>
                    </c:numCache>
                  </c:numRef>
                </c:val>
                <c:smooth val="0"/>
                <c:extLst xmlns:c15="http://schemas.microsoft.com/office/drawing/2012/chart">
                  <c:ext xmlns:c16="http://schemas.microsoft.com/office/drawing/2014/chart" uri="{C3380CC4-5D6E-409C-BE32-E72D297353CC}">
                    <c16:uniqueId val="{00000008-0B7F-48BF-BD5D-647991055DB7}"/>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figure_master!$O$2</c15:sqref>
                        </c15:formulaRef>
                      </c:ext>
                    </c:extLst>
                    <c:strCache>
                      <c:ptCount val="1"/>
                      <c:pt idx="0">
                        <c:v>p50_4ha</c:v>
                      </c:pt>
                    </c:strCache>
                  </c:strRef>
                </c:tx>
                <c:spPr>
                  <a:ln w="28575" cap="rnd">
                    <a:solidFill>
                      <a:schemeClr val="accent5"/>
                    </a:solidFill>
                    <a:round/>
                  </a:ln>
                  <a:effectLst/>
                </c:spPr>
                <c:marker>
                  <c:symbol val="none"/>
                </c:marker>
                <c:val>
                  <c:numRef>
                    <c:extLst xmlns:c15="http://schemas.microsoft.com/office/drawing/2012/chart">
                      <c:ext xmlns:c15="http://schemas.microsoft.com/office/drawing/2012/chart" uri="{02D57815-91ED-43cb-92C2-25804820EDAC}">
                        <c15:formulaRef>
                          <c15:sqref>figure_master!$O$3:$O$26</c15:sqref>
                        </c15:formulaRef>
                      </c:ext>
                    </c:extLst>
                    <c:numCache>
                      <c:formatCode>General</c:formatCode>
                      <c:ptCount val="24"/>
                      <c:pt idx="0">
                        <c:v>5.0000000000000001E-4</c:v>
                      </c:pt>
                      <c:pt idx="1">
                        <c:v>2.8E-3</c:v>
                      </c:pt>
                      <c:pt idx="2">
                        <c:v>7.3000000000000001E-3</c:v>
                      </c:pt>
                      <c:pt idx="3">
                        <c:v>4.1999999999999997E-3</c:v>
                      </c:pt>
                      <c:pt idx="4">
                        <c:v>2.0000000000000001E-4</c:v>
                      </c:pt>
                      <c:pt idx="5">
                        <c:v>1.1999999999999999E-3</c:v>
                      </c:pt>
                      <c:pt idx="6">
                        <c:v>5.9999999999999995E-4</c:v>
                      </c:pt>
                      <c:pt idx="7">
                        <c:v>-8.9999999999999998E-4</c:v>
                      </c:pt>
                      <c:pt idx="8">
                        <c:v>-6.6E-3</c:v>
                      </c:pt>
                      <c:pt idx="9">
                        <c:v>-2.9999999999999997E-4</c:v>
                      </c:pt>
                      <c:pt idx="10">
                        <c:v>-9.4000000000000004E-3</c:v>
                      </c:pt>
                      <c:pt idx="11">
                        <c:v>-1.9E-2</c:v>
                      </c:pt>
                      <c:pt idx="12">
                        <c:v>-1.66E-2</c:v>
                      </c:pt>
                      <c:pt idx="13">
                        <c:v>-3.8E-3</c:v>
                      </c:pt>
                      <c:pt idx="14">
                        <c:v>-1.47E-2</c:v>
                      </c:pt>
                      <c:pt idx="15">
                        <c:v>-2.1000000000000001E-2</c:v>
                      </c:pt>
                      <c:pt idx="16">
                        <c:v>-2.1600000000000001E-2</c:v>
                      </c:pt>
                      <c:pt idx="17">
                        <c:v>-1.12E-2</c:v>
                      </c:pt>
                      <c:pt idx="18">
                        <c:v>-5.1000000000000004E-3</c:v>
                      </c:pt>
                      <c:pt idx="19">
                        <c:v>2.5000000000000001E-3</c:v>
                      </c:pt>
                      <c:pt idx="20">
                        <c:v>-6.6E-3</c:v>
                      </c:pt>
                      <c:pt idx="21">
                        <c:v>-1.3599999999999999E-2</c:v>
                      </c:pt>
                      <c:pt idx="22">
                        <c:v>-1.5299999999999999E-2</c:v>
                      </c:pt>
                      <c:pt idx="23">
                        <c:v>-1.01E-2</c:v>
                      </c:pt>
                    </c:numCache>
                  </c:numRef>
                </c:val>
                <c:smooth val="0"/>
                <c:extLst xmlns:c15="http://schemas.microsoft.com/office/drawing/2012/chart">
                  <c:ext xmlns:c16="http://schemas.microsoft.com/office/drawing/2014/chart" uri="{C3380CC4-5D6E-409C-BE32-E72D297353CC}">
                    <c16:uniqueId val="{00000009-0B7F-48BF-BD5D-647991055DB7}"/>
                  </c:ext>
                </c:extLst>
              </c15:ser>
            </c15:filteredLineSeries>
          </c:ext>
        </c:extLst>
      </c:lineChart>
      <c:catAx>
        <c:axId val="529568159"/>
        <c:scaling>
          <c:orientation val="minMax"/>
        </c:scaling>
        <c:delete val="0"/>
        <c:axPos val="b"/>
        <c:majorGridlines>
          <c:spPr>
            <a:ln w="9525" cap="flat" cmpd="sng" algn="ctr">
              <a:solidFill>
                <a:schemeClr val="bg2"/>
              </a:solidFill>
              <a:round/>
            </a:ln>
            <a:effectLst/>
          </c:spPr>
        </c:majorGridlines>
        <c:majorTickMark val="none"/>
        <c:minorTickMark val="none"/>
        <c:tickLblPos val="low"/>
        <c:spPr>
          <a:noFill/>
          <a:ln w="19050" cap="flat" cmpd="sng" algn="ctr">
            <a:solidFill>
              <a:schemeClr val="bg2"/>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n-US"/>
          </a:p>
        </c:txPr>
        <c:crossAx val="533190191"/>
        <c:crosses val="autoZero"/>
        <c:auto val="1"/>
        <c:lblAlgn val="ctr"/>
        <c:lblOffset val="100"/>
        <c:noMultiLvlLbl val="0"/>
      </c:catAx>
      <c:valAx>
        <c:axId val="533190191"/>
        <c:scaling>
          <c:orientation val="minMax"/>
          <c:max val="0.25"/>
        </c:scaling>
        <c:delete val="0"/>
        <c:axPos val="l"/>
        <c:majorGridlines>
          <c:spPr>
            <a:ln w="9525" cap="flat" cmpd="sng" algn="ctr">
              <a:solidFill>
                <a:schemeClr val="bg2"/>
              </a:solidFill>
              <a:round/>
            </a:ln>
            <a:effectLst/>
          </c:spPr>
        </c:majorGridlines>
        <c:title>
          <c:tx>
            <c:rich>
              <a:bodyPr rot="-5400000" spcFirstLastPara="1" vertOverflow="ellipsis" vert="horz" wrap="square" anchor="ctr" anchorCtr="1"/>
              <a:lstStyle/>
              <a:p>
                <a:pPr algn="ctr" rtl="0">
                  <a:defRPr sz="1000" b="0" i="0" u="none" strike="noStrike" kern="1200" baseline="0">
                    <a:solidFill>
                      <a:schemeClr val="bg2"/>
                    </a:solidFill>
                    <a:latin typeface="+mn-lt"/>
                    <a:ea typeface="+mn-ea"/>
                    <a:cs typeface="+mn-cs"/>
                  </a:defRPr>
                </a:pPr>
                <a:r>
                  <a:rPr lang="en-US" dirty="0"/>
                  <a:t>Percent Error</a:t>
                </a:r>
              </a:p>
            </c:rich>
          </c:tx>
          <c:overlay val="0"/>
          <c:spPr>
            <a:noFill/>
            <a:ln>
              <a:noFill/>
            </a:ln>
            <a:effectLst/>
          </c:spPr>
          <c:txPr>
            <a:bodyPr rot="-5400000" spcFirstLastPara="1" vertOverflow="ellipsis" vert="horz" wrap="square" anchor="ctr" anchorCtr="1"/>
            <a:lstStyle/>
            <a:p>
              <a:pPr algn="ctr" rtl="0">
                <a:defRPr sz="1000" b="0" i="0" u="none" strike="noStrike" kern="1200" baseline="0">
                  <a:solidFill>
                    <a:schemeClr val="bg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n-US"/>
          </a:p>
        </c:txPr>
        <c:crossAx val="529568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dirty="0"/>
              <a:t>Winter</a:t>
            </a:r>
            <a:r>
              <a:rPr lang="en-US" baseline="0" dirty="0"/>
              <a:t> (Dec-Feb)</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1"/>
          <c:order val="1"/>
          <c:tx>
            <c:strRef>
              <c:f>figure_master!$G$2</c:f>
              <c:strCache>
                <c:ptCount val="1"/>
                <c:pt idx="0">
                  <c:v>p95_6ha</c:v>
                </c:pt>
              </c:strCache>
            </c:strRef>
          </c:tx>
          <c:spPr>
            <a:ln w="31750" cap="rnd">
              <a:solidFill>
                <a:schemeClr val="accent1">
                  <a:lumMod val="75000"/>
                </a:schemeClr>
              </a:solidFill>
              <a:prstDash val="sysDash"/>
              <a:round/>
            </a:ln>
            <a:effectLst/>
          </c:spPr>
          <c:marker>
            <c:symbol val="none"/>
          </c:marker>
          <c:val>
            <c:numRef>
              <c:f>figure_master!$G$3:$G$26</c:f>
              <c:numCache>
                <c:formatCode>General</c:formatCode>
                <c:ptCount val="24"/>
                <c:pt idx="0">
                  <c:v>0.16289999999999999</c:v>
                </c:pt>
                <c:pt idx="1">
                  <c:v>0.19339999999999999</c:v>
                </c:pt>
                <c:pt idx="2">
                  <c:v>0.19359999999999999</c:v>
                </c:pt>
                <c:pt idx="3">
                  <c:v>0.17780000000000001</c:v>
                </c:pt>
                <c:pt idx="4">
                  <c:v>0.1348</c:v>
                </c:pt>
                <c:pt idx="5">
                  <c:v>0.1094</c:v>
                </c:pt>
                <c:pt idx="6">
                  <c:v>0.1052</c:v>
                </c:pt>
                <c:pt idx="7">
                  <c:v>0.10639999999999999</c:v>
                </c:pt>
                <c:pt idx="8">
                  <c:v>0.11749999999999999</c:v>
                </c:pt>
                <c:pt idx="9">
                  <c:v>0.1472</c:v>
                </c:pt>
                <c:pt idx="10">
                  <c:v>0.1198</c:v>
                </c:pt>
                <c:pt idx="11">
                  <c:v>0.1074</c:v>
                </c:pt>
                <c:pt idx="12">
                  <c:v>0.11360000000000001</c:v>
                </c:pt>
                <c:pt idx="13">
                  <c:v>0.1087</c:v>
                </c:pt>
                <c:pt idx="14">
                  <c:v>0.1196</c:v>
                </c:pt>
                <c:pt idx="15">
                  <c:v>0.17130000000000001</c:v>
                </c:pt>
                <c:pt idx="16">
                  <c:v>0.14280000000000001</c:v>
                </c:pt>
                <c:pt idx="17">
                  <c:v>8.5999999999999993E-2</c:v>
                </c:pt>
                <c:pt idx="18">
                  <c:v>9.8500000000000004E-2</c:v>
                </c:pt>
                <c:pt idx="19">
                  <c:v>9.2600000000000002E-2</c:v>
                </c:pt>
                <c:pt idx="20">
                  <c:v>0.1201</c:v>
                </c:pt>
                <c:pt idx="21">
                  <c:v>0.1061</c:v>
                </c:pt>
                <c:pt idx="22">
                  <c:v>0.1139</c:v>
                </c:pt>
                <c:pt idx="23">
                  <c:v>0.12470000000000001</c:v>
                </c:pt>
              </c:numCache>
            </c:numRef>
          </c:val>
          <c:smooth val="0"/>
          <c:extLst>
            <c:ext xmlns:c16="http://schemas.microsoft.com/office/drawing/2014/chart" uri="{C3380CC4-5D6E-409C-BE32-E72D297353CC}">
              <c16:uniqueId val="{00000000-2653-4A49-B7E2-774BEA422ABE}"/>
            </c:ext>
          </c:extLst>
        </c:ser>
        <c:ser>
          <c:idx val="3"/>
          <c:order val="3"/>
          <c:tx>
            <c:strRef>
              <c:f>figure_master!$I$2</c:f>
              <c:strCache>
                <c:ptCount val="1"/>
                <c:pt idx="0">
                  <c:v>p75_6ha</c:v>
                </c:pt>
              </c:strCache>
            </c:strRef>
          </c:tx>
          <c:spPr>
            <a:ln w="31750" cap="rnd">
              <a:solidFill>
                <a:schemeClr val="accent1"/>
              </a:solidFill>
              <a:prstDash val="sysDash"/>
              <a:round/>
            </a:ln>
            <a:effectLst/>
          </c:spPr>
          <c:marker>
            <c:symbol val="none"/>
          </c:marker>
          <c:val>
            <c:numRef>
              <c:f>figure_master!$I$3:$I$26</c:f>
              <c:numCache>
                <c:formatCode>General</c:formatCode>
                <c:ptCount val="24"/>
                <c:pt idx="0">
                  <c:v>5.5199999999999999E-2</c:v>
                </c:pt>
                <c:pt idx="1">
                  <c:v>7.3099999999999998E-2</c:v>
                </c:pt>
                <c:pt idx="2">
                  <c:v>7.7600000000000002E-2</c:v>
                </c:pt>
                <c:pt idx="3">
                  <c:v>7.8600000000000003E-2</c:v>
                </c:pt>
                <c:pt idx="4">
                  <c:v>6.3200000000000006E-2</c:v>
                </c:pt>
                <c:pt idx="5">
                  <c:v>4.5400000000000003E-2</c:v>
                </c:pt>
                <c:pt idx="6">
                  <c:v>2.75E-2</c:v>
                </c:pt>
                <c:pt idx="7">
                  <c:v>1.9400000000000001E-2</c:v>
                </c:pt>
                <c:pt idx="8">
                  <c:v>1.5900000000000001E-2</c:v>
                </c:pt>
                <c:pt idx="9">
                  <c:v>4.2999999999999997E-2</c:v>
                </c:pt>
                <c:pt idx="10">
                  <c:v>2.63E-2</c:v>
                </c:pt>
                <c:pt idx="11">
                  <c:v>1.8800000000000001E-2</c:v>
                </c:pt>
                <c:pt idx="12">
                  <c:v>2.41E-2</c:v>
                </c:pt>
                <c:pt idx="13">
                  <c:v>2.52E-2</c:v>
                </c:pt>
                <c:pt idx="14">
                  <c:v>2.06E-2</c:v>
                </c:pt>
                <c:pt idx="15">
                  <c:v>3.5799999999999998E-2</c:v>
                </c:pt>
                <c:pt idx="16">
                  <c:v>3.1099999999999999E-2</c:v>
                </c:pt>
                <c:pt idx="17">
                  <c:v>2.7199999999999998E-2</c:v>
                </c:pt>
                <c:pt idx="18">
                  <c:v>2.5600000000000001E-2</c:v>
                </c:pt>
                <c:pt idx="19">
                  <c:v>1.7100000000000001E-2</c:v>
                </c:pt>
                <c:pt idx="20">
                  <c:v>2.3599999999999999E-2</c:v>
                </c:pt>
                <c:pt idx="21">
                  <c:v>2.9700000000000001E-2</c:v>
                </c:pt>
                <c:pt idx="22">
                  <c:v>2.9899999999999999E-2</c:v>
                </c:pt>
                <c:pt idx="23">
                  <c:v>4.2099999999999999E-2</c:v>
                </c:pt>
              </c:numCache>
            </c:numRef>
          </c:val>
          <c:smooth val="0"/>
          <c:extLst>
            <c:ext xmlns:c16="http://schemas.microsoft.com/office/drawing/2014/chart" uri="{C3380CC4-5D6E-409C-BE32-E72D297353CC}">
              <c16:uniqueId val="{00000001-2653-4A49-B7E2-774BEA422ABE}"/>
            </c:ext>
          </c:extLst>
        </c:ser>
        <c:ser>
          <c:idx val="6"/>
          <c:order val="6"/>
          <c:tx>
            <c:strRef>
              <c:f>figure_master!$L$2</c:f>
              <c:strCache>
                <c:ptCount val="1"/>
                <c:pt idx="0">
                  <c:v>p95_3ha</c:v>
                </c:pt>
              </c:strCache>
            </c:strRef>
          </c:tx>
          <c:spPr>
            <a:ln w="28575" cap="rnd">
              <a:solidFill>
                <a:schemeClr val="accent4">
                  <a:lumMod val="50000"/>
                </a:schemeClr>
              </a:solidFill>
              <a:round/>
            </a:ln>
            <a:effectLst/>
          </c:spPr>
          <c:marker>
            <c:symbol val="none"/>
          </c:marker>
          <c:val>
            <c:numRef>
              <c:f>figure_master!$L$3:$L$26</c:f>
              <c:numCache>
                <c:formatCode>General</c:formatCode>
                <c:ptCount val="24"/>
                <c:pt idx="0">
                  <c:v>9.1899999999999996E-2</c:v>
                </c:pt>
                <c:pt idx="1">
                  <c:v>0.1084</c:v>
                </c:pt>
                <c:pt idx="2">
                  <c:v>0.10929999999999999</c:v>
                </c:pt>
                <c:pt idx="3">
                  <c:v>0.1003</c:v>
                </c:pt>
                <c:pt idx="4">
                  <c:v>7.7799999999999994E-2</c:v>
                </c:pt>
                <c:pt idx="5">
                  <c:v>7.5399999999999995E-2</c:v>
                </c:pt>
                <c:pt idx="6">
                  <c:v>6.7799999999999999E-2</c:v>
                </c:pt>
                <c:pt idx="7">
                  <c:v>5.5800000000000002E-2</c:v>
                </c:pt>
                <c:pt idx="8">
                  <c:v>7.6200000000000004E-2</c:v>
                </c:pt>
                <c:pt idx="9">
                  <c:v>0.1105</c:v>
                </c:pt>
                <c:pt idx="10">
                  <c:v>0.1268</c:v>
                </c:pt>
                <c:pt idx="11">
                  <c:v>0.127</c:v>
                </c:pt>
                <c:pt idx="12">
                  <c:v>0.12230000000000001</c:v>
                </c:pt>
                <c:pt idx="13">
                  <c:v>0.1114</c:v>
                </c:pt>
                <c:pt idx="14">
                  <c:v>9.6600000000000005E-2</c:v>
                </c:pt>
                <c:pt idx="15">
                  <c:v>0.1105</c:v>
                </c:pt>
                <c:pt idx="16">
                  <c:v>8.4099999999999994E-2</c:v>
                </c:pt>
                <c:pt idx="17">
                  <c:v>8.1500000000000003E-2</c:v>
                </c:pt>
                <c:pt idx="18">
                  <c:v>7.4700000000000003E-2</c:v>
                </c:pt>
                <c:pt idx="19">
                  <c:v>7.6700000000000004E-2</c:v>
                </c:pt>
                <c:pt idx="20">
                  <c:v>7.2700000000000001E-2</c:v>
                </c:pt>
                <c:pt idx="21">
                  <c:v>8.2900000000000001E-2</c:v>
                </c:pt>
                <c:pt idx="22">
                  <c:v>8.5999999999999993E-2</c:v>
                </c:pt>
                <c:pt idx="23">
                  <c:v>8.6699999999999999E-2</c:v>
                </c:pt>
              </c:numCache>
            </c:numRef>
          </c:val>
          <c:smooth val="0"/>
          <c:extLst>
            <c:ext xmlns:c16="http://schemas.microsoft.com/office/drawing/2014/chart" uri="{C3380CC4-5D6E-409C-BE32-E72D297353CC}">
              <c16:uniqueId val="{00000002-2653-4A49-B7E2-774BEA422ABE}"/>
            </c:ext>
          </c:extLst>
        </c:ser>
        <c:ser>
          <c:idx val="7"/>
          <c:order val="7"/>
          <c:tx>
            <c:strRef>
              <c:f>figure_master!$M$2</c:f>
              <c:strCache>
                <c:ptCount val="1"/>
                <c:pt idx="0">
                  <c:v>p85_3ha</c:v>
                </c:pt>
              </c:strCache>
              <c:extLst xmlns:c15="http://schemas.microsoft.com/office/drawing/2012/chart"/>
            </c:strRef>
          </c:tx>
          <c:spPr>
            <a:ln w="28575" cap="rnd">
              <a:solidFill>
                <a:schemeClr val="accent4">
                  <a:lumMod val="75000"/>
                </a:schemeClr>
              </a:solidFill>
              <a:round/>
            </a:ln>
            <a:effectLst/>
          </c:spPr>
          <c:marker>
            <c:symbol val="none"/>
          </c:marker>
          <c:val>
            <c:numRef>
              <c:f>figure_master!$M$3:$M$26</c:f>
              <c:numCache>
                <c:formatCode>General</c:formatCode>
                <c:ptCount val="24"/>
                <c:pt idx="0">
                  <c:v>6.3E-2</c:v>
                </c:pt>
                <c:pt idx="1">
                  <c:v>6.93E-2</c:v>
                </c:pt>
                <c:pt idx="2">
                  <c:v>6.2899999999999998E-2</c:v>
                </c:pt>
                <c:pt idx="3">
                  <c:v>6.13E-2</c:v>
                </c:pt>
                <c:pt idx="4">
                  <c:v>5.11E-2</c:v>
                </c:pt>
                <c:pt idx="5">
                  <c:v>5.0799999999999998E-2</c:v>
                </c:pt>
                <c:pt idx="6">
                  <c:v>3.6200000000000003E-2</c:v>
                </c:pt>
                <c:pt idx="7">
                  <c:v>3.8800000000000001E-2</c:v>
                </c:pt>
                <c:pt idx="8">
                  <c:v>2.9399999999999999E-2</c:v>
                </c:pt>
                <c:pt idx="9">
                  <c:v>6.8199999999999997E-2</c:v>
                </c:pt>
                <c:pt idx="10">
                  <c:v>5.8799999999999998E-2</c:v>
                </c:pt>
                <c:pt idx="11">
                  <c:v>4.9299999999999997E-2</c:v>
                </c:pt>
                <c:pt idx="12">
                  <c:v>7.1900000000000006E-2</c:v>
                </c:pt>
                <c:pt idx="13">
                  <c:v>5.6300000000000003E-2</c:v>
                </c:pt>
                <c:pt idx="14">
                  <c:v>4.4499999999999998E-2</c:v>
                </c:pt>
                <c:pt idx="15">
                  <c:v>4.5199999999999997E-2</c:v>
                </c:pt>
                <c:pt idx="16">
                  <c:v>3.8699999999999998E-2</c:v>
                </c:pt>
                <c:pt idx="17">
                  <c:v>4.2099999999999999E-2</c:v>
                </c:pt>
                <c:pt idx="18">
                  <c:v>4.9099999999999998E-2</c:v>
                </c:pt>
                <c:pt idx="19">
                  <c:v>3.32E-2</c:v>
                </c:pt>
                <c:pt idx="20">
                  <c:v>3.2599999999999997E-2</c:v>
                </c:pt>
                <c:pt idx="21">
                  <c:v>4.6300000000000001E-2</c:v>
                </c:pt>
                <c:pt idx="22">
                  <c:v>5.4300000000000001E-2</c:v>
                </c:pt>
                <c:pt idx="23">
                  <c:v>5.3600000000000002E-2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3-2653-4A49-B7E2-774BEA422ABE}"/>
            </c:ext>
          </c:extLst>
        </c:ser>
        <c:ser>
          <c:idx val="8"/>
          <c:order val="8"/>
          <c:tx>
            <c:strRef>
              <c:f>figure_master!$N$2</c:f>
              <c:strCache>
                <c:ptCount val="1"/>
                <c:pt idx="0">
                  <c:v>p75_3ha</c:v>
                </c:pt>
              </c:strCache>
            </c:strRef>
          </c:tx>
          <c:spPr>
            <a:ln w="28575" cap="rnd">
              <a:solidFill>
                <a:schemeClr val="accent4">
                  <a:lumMod val="90000"/>
                </a:schemeClr>
              </a:solidFill>
              <a:round/>
            </a:ln>
            <a:effectLst/>
          </c:spPr>
          <c:marker>
            <c:symbol val="none"/>
          </c:marker>
          <c:val>
            <c:numRef>
              <c:f>figure_master!$N$3:$N$26</c:f>
              <c:numCache>
                <c:formatCode>General</c:formatCode>
                <c:ptCount val="24"/>
                <c:pt idx="0">
                  <c:v>4.0800000000000003E-2</c:v>
                </c:pt>
                <c:pt idx="1">
                  <c:v>4.6699999999999998E-2</c:v>
                </c:pt>
                <c:pt idx="2">
                  <c:v>4.4299999999999999E-2</c:v>
                </c:pt>
                <c:pt idx="3">
                  <c:v>4.2599999999999999E-2</c:v>
                </c:pt>
                <c:pt idx="4">
                  <c:v>3.1600000000000003E-2</c:v>
                </c:pt>
                <c:pt idx="5">
                  <c:v>2.9100000000000001E-2</c:v>
                </c:pt>
                <c:pt idx="6">
                  <c:v>2.3599999999999999E-2</c:v>
                </c:pt>
                <c:pt idx="7">
                  <c:v>1.8499999999999999E-2</c:v>
                </c:pt>
                <c:pt idx="8">
                  <c:v>1.03E-2</c:v>
                </c:pt>
                <c:pt idx="9">
                  <c:v>4.3200000000000002E-2</c:v>
                </c:pt>
                <c:pt idx="10">
                  <c:v>4.1599999999999998E-2</c:v>
                </c:pt>
                <c:pt idx="11">
                  <c:v>2.1999999999999999E-2</c:v>
                </c:pt>
                <c:pt idx="12">
                  <c:v>4.0500000000000001E-2</c:v>
                </c:pt>
                <c:pt idx="13">
                  <c:v>3.0800000000000001E-2</c:v>
                </c:pt>
                <c:pt idx="14">
                  <c:v>2.9000000000000001E-2</c:v>
                </c:pt>
                <c:pt idx="15">
                  <c:v>2.1600000000000001E-2</c:v>
                </c:pt>
                <c:pt idx="16">
                  <c:v>1.84E-2</c:v>
                </c:pt>
                <c:pt idx="17">
                  <c:v>2.7300000000000001E-2</c:v>
                </c:pt>
                <c:pt idx="18">
                  <c:v>2.5999999999999999E-2</c:v>
                </c:pt>
                <c:pt idx="19">
                  <c:v>1.5599999999999999E-2</c:v>
                </c:pt>
                <c:pt idx="20">
                  <c:v>1.9099999999999999E-2</c:v>
                </c:pt>
                <c:pt idx="21">
                  <c:v>2.9399999999999999E-2</c:v>
                </c:pt>
                <c:pt idx="22">
                  <c:v>3.5200000000000002E-2</c:v>
                </c:pt>
                <c:pt idx="23">
                  <c:v>3.6700000000000003E-2</c:v>
                </c:pt>
              </c:numCache>
            </c:numRef>
          </c:val>
          <c:smooth val="0"/>
          <c:extLst>
            <c:ext xmlns:c16="http://schemas.microsoft.com/office/drawing/2014/chart" uri="{C3380CC4-5D6E-409C-BE32-E72D297353CC}">
              <c16:uniqueId val="{00000004-2653-4A49-B7E2-774BEA422ABE}"/>
            </c:ext>
          </c:extLst>
        </c:ser>
        <c:dLbls>
          <c:showLegendKey val="0"/>
          <c:showVal val="0"/>
          <c:showCatName val="0"/>
          <c:showSerName val="0"/>
          <c:showPercent val="0"/>
          <c:showBubbleSize val="0"/>
        </c:dLbls>
        <c:smooth val="0"/>
        <c:axId val="529568159"/>
        <c:axId val="533190191"/>
        <c:extLst>
          <c:ext xmlns:c15="http://schemas.microsoft.com/office/drawing/2012/chart" uri="{02D57815-91ED-43cb-92C2-25804820EDAC}">
            <c15:filteredLineSeries>
              <c15:ser>
                <c:idx val="0"/>
                <c:order val="0"/>
                <c:tx>
                  <c:strRef>
                    <c:extLst>
                      <c:ext uri="{02D57815-91ED-43cb-92C2-25804820EDAC}">
                        <c15:formulaRef>
                          <c15:sqref>figure_master!$F$2</c15:sqref>
                        </c15:formulaRef>
                      </c:ext>
                    </c:extLst>
                    <c:strCache>
                      <c:ptCount val="1"/>
                      <c:pt idx="0">
                        <c:v>p99_6ha</c:v>
                      </c:pt>
                    </c:strCache>
                  </c:strRef>
                </c:tx>
                <c:spPr>
                  <a:ln w="28575" cap="rnd">
                    <a:solidFill>
                      <a:schemeClr val="accent1"/>
                    </a:solidFill>
                    <a:prstDash val="dash"/>
                    <a:round/>
                  </a:ln>
                  <a:effectLst/>
                </c:spPr>
                <c:marker>
                  <c:symbol val="none"/>
                </c:marker>
                <c:val>
                  <c:numRef>
                    <c:extLst>
                      <c:ext uri="{02D57815-91ED-43cb-92C2-25804820EDAC}">
                        <c15:formulaRef>
                          <c15:sqref>figure_master!$F$3:$F$26</c15:sqref>
                        </c15:formulaRef>
                      </c:ext>
                    </c:extLst>
                    <c:numCache>
                      <c:formatCode>General</c:formatCode>
                      <c:ptCount val="24"/>
                      <c:pt idx="0">
                        <c:v>0.24590000000000001</c:v>
                      </c:pt>
                      <c:pt idx="1">
                        <c:v>0.37580000000000002</c:v>
                      </c:pt>
                      <c:pt idx="2">
                        <c:v>0.37230000000000002</c:v>
                      </c:pt>
                      <c:pt idx="3">
                        <c:v>0.30109999999999998</c:v>
                      </c:pt>
                      <c:pt idx="4">
                        <c:v>0.2407</c:v>
                      </c:pt>
                      <c:pt idx="5">
                        <c:v>0.19980000000000001</c:v>
                      </c:pt>
                      <c:pt idx="6">
                        <c:v>0.18079999999999999</c:v>
                      </c:pt>
                      <c:pt idx="7">
                        <c:v>0.18559999999999999</c:v>
                      </c:pt>
                      <c:pt idx="8">
                        <c:v>0.2195</c:v>
                      </c:pt>
                      <c:pt idx="9">
                        <c:v>0.27479999999999999</c:v>
                      </c:pt>
                      <c:pt idx="10">
                        <c:v>0.2157</c:v>
                      </c:pt>
                      <c:pt idx="11">
                        <c:v>0.18060000000000001</c:v>
                      </c:pt>
                      <c:pt idx="12">
                        <c:v>0.21929999999999999</c:v>
                      </c:pt>
                      <c:pt idx="13">
                        <c:v>0.23280000000000001</c:v>
                      </c:pt>
                      <c:pt idx="14">
                        <c:v>0.21690000000000001</c:v>
                      </c:pt>
                      <c:pt idx="15">
                        <c:v>0.2387</c:v>
                      </c:pt>
                      <c:pt idx="16">
                        <c:v>0.2054</c:v>
                      </c:pt>
                      <c:pt idx="17">
                        <c:v>0.14979999999999999</c:v>
                      </c:pt>
                      <c:pt idx="18">
                        <c:v>0.18629999999999999</c:v>
                      </c:pt>
                      <c:pt idx="19">
                        <c:v>0.17630000000000001</c:v>
                      </c:pt>
                      <c:pt idx="20">
                        <c:v>0.24679999999999999</c:v>
                      </c:pt>
                      <c:pt idx="21">
                        <c:v>0.25259999999999999</c:v>
                      </c:pt>
                      <c:pt idx="22">
                        <c:v>0.2387</c:v>
                      </c:pt>
                      <c:pt idx="23">
                        <c:v>0.23569999999999999</c:v>
                      </c:pt>
                    </c:numCache>
                  </c:numRef>
                </c:val>
                <c:smooth val="0"/>
                <c:extLst>
                  <c:ext xmlns:c16="http://schemas.microsoft.com/office/drawing/2014/chart" uri="{C3380CC4-5D6E-409C-BE32-E72D297353CC}">
                    <c16:uniqueId val="{00000005-2653-4A49-B7E2-774BEA422ABE}"/>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figure_master!$H$2</c15:sqref>
                        </c15:formulaRef>
                      </c:ext>
                    </c:extLst>
                    <c:strCache>
                      <c:ptCount val="1"/>
                      <c:pt idx="0">
                        <c:v>p85_6ha</c:v>
                      </c:pt>
                    </c:strCache>
                  </c:strRef>
                </c:tx>
                <c:spPr>
                  <a:ln w="28575" cap="rnd">
                    <a:solidFill>
                      <a:schemeClr val="accent3"/>
                    </a:solidFill>
                    <a:prstDash val="dash"/>
                    <a:round/>
                  </a:ln>
                  <a:effectLst/>
                </c:spPr>
                <c:marker>
                  <c:symbol val="none"/>
                </c:marker>
                <c:val>
                  <c:numRef>
                    <c:extLst xmlns:c15="http://schemas.microsoft.com/office/drawing/2012/chart">
                      <c:ext xmlns:c15="http://schemas.microsoft.com/office/drawing/2012/chart" uri="{02D57815-91ED-43cb-92C2-25804820EDAC}">
                        <c15:formulaRef>
                          <c15:sqref>figure_master!$H$3:$H$26</c15:sqref>
                        </c15:formulaRef>
                      </c:ext>
                    </c:extLst>
                    <c:numCache>
                      <c:formatCode>General</c:formatCode>
                      <c:ptCount val="24"/>
                      <c:pt idx="0">
                        <c:v>9.1999999999999998E-2</c:v>
                      </c:pt>
                      <c:pt idx="1">
                        <c:v>0.10920000000000001</c:v>
                      </c:pt>
                      <c:pt idx="2">
                        <c:v>0.11609999999999999</c:v>
                      </c:pt>
                      <c:pt idx="3">
                        <c:v>0.10299999999999999</c:v>
                      </c:pt>
                      <c:pt idx="4">
                        <c:v>8.8999999999999996E-2</c:v>
                      </c:pt>
                      <c:pt idx="5">
                        <c:v>6.9599999999999995E-2</c:v>
                      </c:pt>
                      <c:pt idx="6">
                        <c:v>5.5300000000000002E-2</c:v>
                      </c:pt>
                      <c:pt idx="7">
                        <c:v>4.5100000000000001E-2</c:v>
                      </c:pt>
                      <c:pt idx="8">
                        <c:v>4.3299999999999998E-2</c:v>
                      </c:pt>
                      <c:pt idx="9">
                        <c:v>6.88E-2</c:v>
                      </c:pt>
                      <c:pt idx="10">
                        <c:v>5.8700000000000002E-2</c:v>
                      </c:pt>
                      <c:pt idx="11">
                        <c:v>4.8300000000000003E-2</c:v>
                      </c:pt>
                      <c:pt idx="12">
                        <c:v>6.7000000000000004E-2</c:v>
                      </c:pt>
                      <c:pt idx="13">
                        <c:v>5.4300000000000001E-2</c:v>
                      </c:pt>
                      <c:pt idx="14">
                        <c:v>5.11E-2</c:v>
                      </c:pt>
                      <c:pt idx="15">
                        <c:v>7.2599999999999998E-2</c:v>
                      </c:pt>
                      <c:pt idx="16">
                        <c:v>5.3199999999999997E-2</c:v>
                      </c:pt>
                      <c:pt idx="17">
                        <c:v>5.4100000000000002E-2</c:v>
                      </c:pt>
                      <c:pt idx="18">
                        <c:v>4.6600000000000003E-2</c:v>
                      </c:pt>
                      <c:pt idx="19">
                        <c:v>5.3900000000000003E-2</c:v>
                      </c:pt>
                      <c:pt idx="20">
                        <c:v>6.1199999999999997E-2</c:v>
                      </c:pt>
                      <c:pt idx="21">
                        <c:v>5.7299999999999997E-2</c:v>
                      </c:pt>
                      <c:pt idx="22">
                        <c:v>6.1199999999999997E-2</c:v>
                      </c:pt>
                      <c:pt idx="23">
                        <c:v>7.6399999999999996E-2</c:v>
                      </c:pt>
                    </c:numCache>
                  </c:numRef>
                </c:val>
                <c:smooth val="0"/>
                <c:extLst xmlns:c15="http://schemas.microsoft.com/office/drawing/2012/chart">
                  <c:ext xmlns:c16="http://schemas.microsoft.com/office/drawing/2014/chart" uri="{C3380CC4-5D6E-409C-BE32-E72D297353CC}">
                    <c16:uniqueId val="{00000006-2653-4A49-B7E2-774BEA422ABE}"/>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figure_master!$J$2</c15:sqref>
                        </c15:formulaRef>
                      </c:ext>
                    </c:extLst>
                    <c:strCache>
                      <c:ptCount val="1"/>
                      <c:pt idx="0">
                        <c:v>p50_6ha</c:v>
                      </c:pt>
                    </c:strCache>
                  </c:strRef>
                </c:tx>
                <c:spPr>
                  <a:ln w="28575" cap="rnd">
                    <a:solidFill>
                      <a:schemeClr val="accent5"/>
                    </a:solidFill>
                    <a:prstDash val="dash"/>
                    <a:round/>
                  </a:ln>
                  <a:effectLst/>
                </c:spPr>
                <c:marker>
                  <c:symbol val="none"/>
                </c:marker>
                <c:val>
                  <c:numRef>
                    <c:extLst xmlns:c15="http://schemas.microsoft.com/office/drawing/2012/chart">
                      <c:ext xmlns:c15="http://schemas.microsoft.com/office/drawing/2012/chart" uri="{02D57815-91ED-43cb-92C2-25804820EDAC}">
                        <c15:formulaRef>
                          <c15:sqref>figure_master!$J$3:$J$26</c15:sqref>
                        </c15:formulaRef>
                      </c:ext>
                    </c:extLst>
                    <c:numCache>
                      <c:formatCode>General</c:formatCode>
                      <c:ptCount val="24"/>
                      <c:pt idx="0">
                        <c:v>2.5000000000000001E-3</c:v>
                      </c:pt>
                      <c:pt idx="1">
                        <c:v>1.5900000000000001E-2</c:v>
                      </c:pt>
                      <c:pt idx="2">
                        <c:v>0.02</c:v>
                      </c:pt>
                      <c:pt idx="3">
                        <c:v>2.3099999999999999E-2</c:v>
                      </c:pt>
                      <c:pt idx="4">
                        <c:v>1.6500000000000001E-2</c:v>
                      </c:pt>
                      <c:pt idx="5">
                        <c:v>3.3E-3</c:v>
                      </c:pt>
                      <c:pt idx="6">
                        <c:v>-0.01</c:v>
                      </c:pt>
                      <c:pt idx="7">
                        <c:v>-1.54E-2</c:v>
                      </c:pt>
                      <c:pt idx="8">
                        <c:v>-1.8100000000000002E-2</c:v>
                      </c:pt>
                      <c:pt idx="9">
                        <c:v>-4.1000000000000003E-3</c:v>
                      </c:pt>
                      <c:pt idx="10">
                        <c:v>-2.4799999999999999E-2</c:v>
                      </c:pt>
                      <c:pt idx="11">
                        <c:v>-3.3099999999999997E-2</c:v>
                      </c:pt>
                      <c:pt idx="12">
                        <c:v>-2.3599999999999999E-2</c:v>
                      </c:pt>
                      <c:pt idx="13">
                        <c:v>-2.5700000000000001E-2</c:v>
                      </c:pt>
                      <c:pt idx="14">
                        <c:v>-2.8500000000000001E-2</c:v>
                      </c:pt>
                      <c:pt idx="15">
                        <c:v>-1.49E-2</c:v>
                      </c:pt>
                      <c:pt idx="16">
                        <c:v>-8.9999999999999993E-3</c:v>
                      </c:pt>
                      <c:pt idx="17">
                        <c:v>-8.6999999999999994E-3</c:v>
                      </c:pt>
                      <c:pt idx="18">
                        <c:v>-7.1999999999999998E-3</c:v>
                      </c:pt>
                      <c:pt idx="19">
                        <c:v>-1.6400000000000001E-2</c:v>
                      </c:pt>
                      <c:pt idx="20">
                        <c:v>-1.3299999999999999E-2</c:v>
                      </c:pt>
                      <c:pt idx="21">
                        <c:v>-6.4000000000000003E-3</c:v>
                      </c:pt>
                      <c:pt idx="22">
                        <c:v>-8.8999999999999999E-3</c:v>
                      </c:pt>
                      <c:pt idx="23">
                        <c:v>-7.0000000000000001E-3</c:v>
                      </c:pt>
                    </c:numCache>
                  </c:numRef>
                </c:val>
                <c:smooth val="0"/>
                <c:extLst xmlns:c15="http://schemas.microsoft.com/office/drawing/2012/chart">
                  <c:ext xmlns:c16="http://schemas.microsoft.com/office/drawing/2014/chart" uri="{C3380CC4-5D6E-409C-BE32-E72D297353CC}">
                    <c16:uniqueId val="{00000007-2653-4A49-B7E2-774BEA422ABE}"/>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figure_master!$K$2</c15:sqref>
                        </c15:formulaRef>
                      </c:ext>
                    </c:extLst>
                    <c:strCache>
                      <c:ptCount val="1"/>
                      <c:pt idx="0">
                        <c:v>p99_3ha</c:v>
                      </c:pt>
                    </c:strCache>
                  </c:strRef>
                </c:tx>
                <c:spPr>
                  <a:ln w="28575" cap="rnd">
                    <a:solidFill>
                      <a:schemeClr val="accent1"/>
                    </a:solidFill>
                    <a:round/>
                  </a:ln>
                  <a:effectLst/>
                </c:spPr>
                <c:marker>
                  <c:symbol val="none"/>
                </c:marker>
                <c:val>
                  <c:numRef>
                    <c:extLst xmlns:c15="http://schemas.microsoft.com/office/drawing/2012/chart">
                      <c:ext xmlns:c15="http://schemas.microsoft.com/office/drawing/2012/chart" uri="{02D57815-91ED-43cb-92C2-25804820EDAC}">
                        <c15:formulaRef>
                          <c15:sqref>figure_master!$K$3:$K$26</c15:sqref>
                        </c15:formulaRef>
                      </c:ext>
                    </c:extLst>
                    <c:numCache>
                      <c:formatCode>General</c:formatCode>
                      <c:ptCount val="24"/>
                      <c:pt idx="0">
                        <c:v>0.14710000000000001</c:v>
                      </c:pt>
                      <c:pt idx="1">
                        <c:v>0.15989999999999999</c:v>
                      </c:pt>
                      <c:pt idx="2">
                        <c:v>0.19800000000000001</c:v>
                      </c:pt>
                      <c:pt idx="3">
                        <c:v>0.17449999999999999</c:v>
                      </c:pt>
                      <c:pt idx="4">
                        <c:v>0.12790000000000001</c:v>
                      </c:pt>
                      <c:pt idx="5">
                        <c:v>0.1157</c:v>
                      </c:pt>
                      <c:pt idx="6">
                        <c:v>0.12570000000000001</c:v>
                      </c:pt>
                      <c:pt idx="7">
                        <c:v>0.15</c:v>
                      </c:pt>
                      <c:pt idx="8">
                        <c:v>0.1527</c:v>
                      </c:pt>
                      <c:pt idx="9">
                        <c:v>0.23219999999999999</c:v>
                      </c:pt>
                      <c:pt idx="10">
                        <c:v>0.21299999999999999</c:v>
                      </c:pt>
                      <c:pt idx="11">
                        <c:v>0.1681</c:v>
                      </c:pt>
                      <c:pt idx="12">
                        <c:v>0.1714</c:v>
                      </c:pt>
                      <c:pt idx="13">
                        <c:v>0.1565</c:v>
                      </c:pt>
                      <c:pt idx="14">
                        <c:v>0.1643</c:v>
                      </c:pt>
                      <c:pt idx="15">
                        <c:v>0.15129999999999999</c:v>
                      </c:pt>
                      <c:pt idx="16">
                        <c:v>0.15310000000000001</c:v>
                      </c:pt>
                      <c:pt idx="17">
                        <c:v>9.6100000000000005E-2</c:v>
                      </c:pt>
                      <c:pt idx="18">
                        <c:v>0.1207</c:v>
                      </c:pt>
                      <c:pt idx="19">
                        <c:v>0.156</c:v>
                      </c:pt>
                      <c:pt idx="20">
                        <c:v>0.21440000000000001</c:v>
                      </c:pt>
                      <c:pt idx="21">
                        <c:v>0.22109999999999999</c:v>
                      </c:pt>
                      <c:pt idx="22">
                        <c:v>0.1298</c:v>
                      </c:pt>
                      <c:pt idx="23">
                        <c:v>0.15079999999999999</c:v>
                      </c:pt>
                    </c:numCache>
                  </c:numRef>
                </c:val>
                <c:smooth val="0"/>
                <c:extLst xmlns:c15="http://schemas.microsoft.com/office/drawing/2012/chart">
                  <c:ext xmlns:c16="http://schemas.microsoft.com/office/drawing/2014/chart" uri="{C3380CC4-5D6E-409C-BE32-E72D297353CC}">
                    <c16:uniqueId val="{00000008-2653-4A49-B7E2-774BEA422ABE}"/>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figure_master!$O$2</c15:sqref>
                        </c15:formulaRef>
                      </c:ext>
                    </c:extLst>
                    <c:strCache>
                      <c:ptCount val="1"/>
                      <c:pt idx="0">
                        <c:v>p50_3ha</c:v>
                      </c:pt>
                    </c:strCache>
                  </c:strRef>
                </c:tx>
                <c:spPr>
                  <a:ln w="28575" cap="rnd">
                    <a:solidFill>
                      <a:schemeClr val="accent5"/>
                    </a:solidFill>
                    <a:round/>
                  </a:ln>
                  <a:effectLst/>
                </c:spPr>
                <c:marker>
                  <c:symbol val="none"/>
                </c:marker>
                <c:val>
                  <c:numRef>
                    <c:extLst xmlns:c15="http://schemas.microsoft.com/office/drawing/2012/chart">
                      <c:ext xmlns:c15="http://schemas.microsoft.com/office/drawing/2012/chart" uri="{02D57815-91ED-43cb-92C2-25804820EDAC}">
                        <c15:formulaRef>
                          <c15:sqref>figure_master!$O$3:$O$26</c15:sqref>
                        </c15:formulaRef>
                      </c:ext>
                    </c:extLst>
                    <c:numCache>
                      <c:formatCode>General</c:formatCode>
                      <c:ptCount val="24"/>
                      <c:pt idx="0">
                        <c:v>9.4999999999999998E-3</c:v>
                      </c:pt>
                      <c:pt idx="1">
                        <c:v>1.06E-2</c:v>
                      </c:pt>
                      <c:pt idx="2">
                        <c:v>7.4000000000000003E-3</c:v>
                      </c:pt>
                      <c:pt idx="3">
                        <c:v>1.4999999999999999E-2</c:v>
                      </c:pt>
                      <c:pt idx="4">
                        <c:v>3.5000000000000001E-3</c:v>
                      </c:pt>
                      <c:pt idx="5">
                        <c:v>-3.8E-3</c:v>
                      </c:pt>
                      <c:pt idx="6">
                        <c:v>-7.6E-3</c:v>
                      </c:pt>
                      <c:pt idx="7">
                        <c:v>-8.8999999999999999E-3</c:v>
                      </c:pt>
                      <c:pt idx="8">
                        <c:v>-1.17E-2</c:v>
                      </c:pt>
                      <c:pt idx="9">
                        <c:v>7.1000000000000004E-3</c:v>
                      </c:pt>
                      <c:pt idx="10">
                        <c:v>-1.1299999999999999E-2</c:v>
                      </c:pt>
                      <c:pt idx="11">
                        <c:v>-2.4500000000000001E-2</c:v>
                      </c:pt>
                      <c:pt idx="12">
                        <c:v>-9.5999999999999992E-3</c:v>
                      </c:pt>
                      <c:pt idx="13">
                        <c:v>-8.6999999999999994E-3</c:v>
                      </c:pt>
                      <c:pt idx="14">
                        <c:v>-1.1900000000000001E-2</c:v>
                      </c:pt>
                      <c:pt idx="15">
                        <c:v>-7.9000000000000008E-3</c:v>
                      </c:pt>
                      <c:pt idx="16">
                        <c:v>-1.12E-2</c:v>
                      </c:pt>
                      <c:pt idx="17">
                        <c:v>-5.1999999999999998E-3</c:v>
                      </c:pt>
                      <c:pt idx="18">
                        <c:v>-3.7000000000000002E-3</c:v>
                      </c:pt>
                      <c:pt idx="19">
                        <c:v>-1.7399999999999999E-2</c:v>
                      </c:pt>
                      <c:pt idx="20">
                        <c:v>-1.3599999999999999E-2</c:v>
                      </c:pt>
                      <c:pt idx="21">
                        <c:v>-3.7000000000000002E-3</c:v>
                      </c:pt>
                      <c:pt idx="22">
                        <c:v>6.7000000000000002E-3</c:v>
                      </c:pt>
                      <c:pt idx="23">
                        <c:v>8.3999999999999995E-3</c:v>
                      </c:pt>
                    </c:numCache>
                  </c:numRef>
                </c:val>
                <c:smooth val="0"/>
                <c:extLst xmlns:c15="http://schemas.microsoft.com/office/drawing/2012/chart">
                  <c:ext xmlns:c16="http://schemas.microsoft.com/office/drawing/2014/chart" uri="{C3380CC4-5D6E-409C-BE32-E72D297353CC}">
                    <c16:uniqueId val="{00000009-2653-4A49-B7E2-774BEA422ABE}"/>
                  </c:ext>
                </c:extLst>
              </c15:ser>
            </c15:filteredLineSeries>
          </c:ext>
        </c:extLst>
      </c:lineChart>
      <c:catAx>
        <c:axId val="529568159"/>
        <c:scaling>
          <c:orientation val="minMax"/>
        </c:scaling>
        <c:delete val="0"/>
        <c:axPos val="b"/>
        <c:majorGridlines>
          <c:spPr>
            <a:ln w="9525" cap="flat" cmpd="sng" algn="ctr">
              <a:solidFill>
                <a:schemeClr val="bg2"/>
              </a:solidFill>
              <a:round/>
            </a:ln>
            <a:effectLst/>
          </c:spPr>
        </c:majorGridlines>
        <c:majorTickMark val="none"/>
        <c:minorTickMark val="none"/>
        <c:tickLblPos val="low"/>
        <c:spPr>
          <a:noFill/>
          <a:ln w="19050" cap="flat" cmpd="sng" algn="ctr">
            <a:solidFill>
              <a:schemeClr val="bg2"/>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33190191"/>
        <c:crosses val="autoZero"/>
        <c:auto val="1"/>
        <c:lblAlgn val="ctr"/>
        <c:lblOffset val="100"/>
        <c:noMultiLvlLbl val="0"/>
      </c:catAx>
      <c:valAx>
        <c:axId val="533190191"/>
        <c:scaling>
          <c:orientation val="minMax"/>
          <c:min val="-5.000000000000001E-2"/>
        </c:scaling>
        <c:delete val="0"/>
        <c:axPos val="l"/>
        <c:majorGridlines>
          <c:spPr>
            <a:ln w="9525" cap="flat" cmpd="sng" algn="ctr">
              <a:solidFill>
                <a:schemeClr val="bg2"/>
              </a:solidFill>
              <a:round/>
            </a:ln>
            <a:effectLst/>
          </c:spPr>
        </c:majorGridlines>
        <c:title>
          <c:tx>
            <c:rich>
              <a:bodyPr rot="-5400000" spcFirstLastPara="1" vertOverflow="ellipsis" vert="horz" wrap="square" anchor="ctr" anchorCtr="1"/>
              <a:lstStyle/>
              <a:p>
                <a:pPr algn="ctr" rtl="0">
                  <a:defRPr sz="1000" b="0" i="0" u="none" strike="noStrike" kern="1200" baseline="0">
                    <a:solidFill>
                      <a:sysClr val="windowText" lastClr="000000"/>
                    </a:solidFill>
                    <a:latin typeface="+mn-lt"/>
                    <a:ea typeface="+mn-ea"/>
                    <a:cs typeface="+mn-cs"/>
                  </a:defRPr>
                </a:pPr>
                <a:r>
                  <a:rPr lang="en-US" dirty="0"/>
                  <a:t>Percent Error</a:t>
                </a:r>
              </a:p>
            </c:rich>
          </c:tx>
          <c:overlay val="0"/>
          <c:spPr>
            <a:noFill/>
            <a:ln>
              <a:noFill/>
            </a:ln>
            <a:effectLst/>
          </c:spPr>
          <c:txPr>
            <a:bodyPr rot="-5400000" spcFirstLastPara="1" vertOverflow="ellipsis" vert="horz" wrap="square" anchor="ctr" anchorCtr="1"/>
            <a:lstStyle/>
            <a:p>
              <a:pPr algn="ctr" rtl="0">
                <a:defRPr sz="10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29568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r>
              <a:rPr lang="en-US" dirty="0"/>
              <a:t>Spring (Mar-May)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endParaRPr lang="en-US"/>
        </a:p>
      </c:txPr>
    </c:title>
    <c:autoTitleDeleted val="0"/>
    <c:plotArea>
      <c:layout/>
      <c:lineChart>
        <c:grouping val="standard"/>
        <c:varyColors val="0"/>
        <c:ser>
          <c:idx val="1"/>
          <c:order val="1"/>
          <c:tx>
            <c:strRef>
              <c:f>figure_master!$G$2</c:f>
              <c:strCache>
                <c:ptCount val="1"/>
                <c:pt idx="0">
                  <c:v>p95_6ha</c:v>
                </c:pt>
              </c:strCache>
            </c:strRef>
          </c:tx>
          <c:spPr>
            <a:ln w="31750" cap="rnd">
              <a:solidFill>
                <a:schemeClr val="accent1">
                  <a:lumMod val="75000"/>
                </a:schemeClr>
              </a:solidFill>
              <a:prstDash val="sysDash"/>
              <a:round/>
            </a:ln>
            <a:effectLst/>
          </c:spPr>
          <c:marker>
            <c:symbol val="none"/>
          </c:marker>
          <c:val>
            <c:numRef>
              <c:f>figure_master!$G$3:$G$26</c:f>
              <c:numCache>
                <c:formatCode>General</c:formatCode>
                <c:ptCount val="24"/>
                <c:pt idx="0">
                  <c:v>0.16930000000000001</c:v>
                </c:pt>
                <c:pt idx="1">
                  <c:v>0.1986</c:v>
                </c:pt>
                <c:pt idx="2">
                  <c:v>0.21479999999999999</c:v>
                </c:pt>
                <c:pt idx="3">
                  <c:v>0.2402</c:v>
                </c:pt>
                <c:pt idx="4">
                  <c:v>0.2336</c:v>
                </c:pt>
                <c:pt idx="5">
                  <c:v>0.21179999999999999</c:v>
                </c:pt>
                <c:pt idx="6">
                  <c:v>0.18909999999999999</c:v>
                </c:pt>
                <c:pt idx="7">
                  <c:v>0.17150000000000001</c:v>
                </c:pt>
                <c:pt idx="8">
                  <c:v>0.14169999999999999</c:v>
                </c:pt>
                <c:pt idx="9">
                  <c:v>0.17810000000000001</c:v>
                </c:pt>
                <c:pt idx="10">
                  <c:v>0.15939999999999999</c:v>
                </c:pt>
                <c:pt idx="11">
                  <c:v>0.1019</c:v>
                </c:pt>
                <c:pt idx="12">
                  <c:v>0.10730000000000001</c:v>
                </c:pt>
                <c:pt idx="13">
                  <c:v>0.1348</c:v>
                </c:pt>
                <c:pt idx="14">
                  <c:v>0.13159999999999999</c:v>
                </c:pt>
                <c:pt idx="15">
                  <c:v>0.11269999999999999</c:v>
                </c:pt>
                <c:pt idx="16">
                  <c:v>0.10920000000000001</c:v>
                </c:pt>
                <c:pt idx="17">
                  <c:v>0.10829999999999999</c:v>
                </c:pt>
                <c:pt idx="18">
                  <c:v>7.3899999999999993E-2</c:v>
                </c:pt>
                <c:pt idx="19">
                  <c:v>4.53E-2</c:v>
                </c:pt>
                <c:pt idx="20">
                  <c:v>6.6699999999999995E-2</c:v>
                </c:pt>
                <c:pt idx="21">
                  <c:v>7.7600000000000002E-2</c:v>
                </c:pt>
                <c:pt idx="22">
                  <c:v>9.4E-2</c:v>
                </c:pt>
                <c:pt idx="23">
                  <c:v>0.11260000000000001</c:v>
                </c:pt>
              </c:numCache>
            </c:numRef>
          </c:val>
          <c:smooth val="0"/>
          <c:extLst>
            <c:ext xmlns:c16="http://schemas.microsoft.com/office/drawing/2014/chart" uri="{C3380CC4-5D6E-409C-BE32-E72D297353CC}">
              <c16:uniqueId val="{00000000-74FE-4A0F-8106-DB4436D71A18}"/>
            </c:ext>
          </c:extLst>
        </c:ser>
        <c:ser>
          <c:idx val="3"/>
          <c:order val="3"/>
          <c:tx>
            <c:strRef>
              <c:f>figure_master!$I$2</c:f>
              <c:strCache>
                <c:ptCount val="1"/>
                <c:pt idx="0">
                  <c:v>p75_6ha</c:v>
                </c:pt>
              </c:strCache>
            </c:strRef>
          </c:tx>
          <c:spPr>
            <a:ln w="31750" cap="rnd">
              <a:solidFill>
                <a:schemeClr val="accent1"/>
              </a:solidFill>
              <a:prstDash val="sysDash"/>
              <a:round/>
            </a:ln>
            <a:effectLst/>
          </c:spPr>
          <c:marker>
            <c:symbol val="none"/>
          </c:marker>
          <c:val>
            <c:numRef>
              <c:f>figure_master!$I$3:$I$26</c:f>
              <c:numCache>
                <c:formatCode>General</c:formatCode>
                <c:ptCount val="24"/>
                <c:pt idx="0">
                  <c:v>7.5999999999999998E-2</c:v>
                </c:pt>
                <c:pt idx="1">
                  <c:v>8.7300000000000003E-2</c:v>
                </c:pt>
                <c:pt idx="2">
                  <c:v>0.11650000000000001</c:v>
                </c:pt>
                <c:pt idx="3">
                  <c:v>0.12839999999999999</c:v>
                </c:pt>
                <c:pt idx="4">
                  <c:v>9.8500000000000004E-2</c:v>
                </c:pt>
                <c:pt idx="5">
                  <c:v>9.6500000000000002E-2</c:v>
                </c:pt>
                <c:pt idx="6">
                  <c:v>8.1500000000000003E-2</c:v>
                </c:pt>
                <c:pt idx="7">
                  <c:v>7.3499999999999996E-2</c:v>
                </c:pt>
                <c:pt idx="8">
                  <c:v>5.8400000000000001E-2</c:v>
                </c:pt>
                <c:pt idx="9">
                  <c:v>5.1400000000000001E-2</c:v>
                </c:pt>
                <c:pt idx="10">
                  <c:v>4.5999999999999999E-2</c:v>
                </c:pt>
                <c:pt idx="11">
                  <c:v>2.5499999999999998E-2</c:v>
                </c:pt>
                <c:pt idx="12">
                  <c:v>1.77E-2</c:v>
                </c:pt>
                <c:pt idx="13">
                  <c:v>1.84E-2</c:v>
                </c:pt>
                <c:pt idx="14">
                  <c:v>3.39E-2</c:v>
                </c:pt>
                <c:pt idx="15">
                  <c:v>3.4099999999999998E-2</c:v>
                </c:pt>
                <c:pt idx="16">
                  <c:v>3.04E-2</c:v>
                </c:pt>
                <c:pt idx="17">
                  <c:v>3.49E-2</c:v>
                </c:pt>
                <c:pt idx="18">
                  <c:v>2.2200000000000001E-2</c:v>
                </c:pt>
                <c:pt idx="19">
                  <c:v>1.2500000000000001E-2</c:v>
                </c:pt>
                <c:pt idx="20">
                  <c:v>2.1700000000000001E-2</c:v>
                </c:pt>
                <c:pt idx="21">
                  <c:v>2.7300000000000001E-2</c:v>
                </c:pt>
                <c:pt idx="22">
                  <c:v>4.5600000000000002E-2</c:v>
                </c:pt>
                <c:pt idx="23">
                  <c:v>5.74E-2</c:v>
                </c:pt>
              </c:numCache>
            </c:numRef>
          </c:val>
          <c:smooth val="0"/>
          <c:extLst>
            <c:ext xmlns:c16="http://schemas.microsoft.com/office/drawing/2014/chart" uri="{C3380CC4-5D6E-409C-BE32-E72D297353CC}">
              <c16:uniqueId val="{00000001-74FE-4A0F-8106-DB4436D71A18}"/>
            </c:ext>
          </c:extLst>
        </c:ser>
        <c:ser>
          <c:idx val="6"/>
          <c:order val="6"/>
          <c:tx>
            <c:strRef>
              <c:f>figure_master!$L$2</c:f>
              <c:strCache>
                <c:ptCount val="1"/>
                <c:pt idx="0">
                  <c:v>p95_3ha</c:v>
                </c:pt>
              </c:strCache>
            </c:strRef>
          </c:tx>
          <c:spPr>
            <a:ln w="28575" cap="rnd">
              <a:solidFill>
                <a:schemeClr val="accent4">
                  <a:lumMod val="50000"/>
                </a:schemeClr>
              </a:solidFill>
              <a:round/>
            </a:ln>
            <a:effectLst/>
          </c:spPr>
          <c:marker>
            <c:symbol val="none"/>
          </c:marker>
          <c:val>
            <c:numRef>
              <c:f>figure_master!$L$3:$L$26</c:f>
              <c:numCache>
                <c:formatCode>General</c:formatCode>
                <c:ptCount val="24"/>
                <c:pt idx="0">
                  <c:v>0.12130000000000001</c:v>
                </c:pt>
                <c:pt idx="1">
                  <c:v>0.1263</c:v>
                </c:pt>
                <c:pt idx="2">
                  <c:v>0.12920000000000001</c:v>
                </c:pt>
                <c:pt idx="3">
                  <c:v>0.13</c:v>
                </c:pt>
                <c:pt idx="4">
                  <c:v>0.12939999999999999</c:v>
                </c:pt>
                <c:pt idx="5">
                  <c:v>0.1178</c:v>
                </c:pt>
                <c:pt idx="6">
                  <c:v>0.1134</c:v>
                </c:pt>
                <c:pt idx="7">
                  <c:v>0.10730000000000001</c:v>
                </c:pt>
                <c:pt idx="8">
                  <c:v>0.1045</c:v>
                </c:pt>
                <c:pt idx="9">
                  <c:v>0.13170000000000001</c:v>
                </c:pt>
                <c:pt idx="10">
                  <c:v>9.3399999999999997E-2</c:v>
                </c:pt>
                <c:pt idx="11">
                  <c:v>0.1171</c:v>
                </c:pt>
                <c:pt idx="12">
                  <c:v>0.14549999999999999</c:v>
                </c:pt>
                <c:pt idx="13">
                  <c:v>0.14149999999999999</c:v>
                </c:pt>
                <c:pt idx="14">
                  <c:v>9.3899999999999997E-2</c:v>
                </c:pt>
                <c:pt idx="15">
                  <c:v>7.46E-2</c:v>
                </c:pt>
                <c:pt idx="16">
                  <c:v>7.8700000000000006E-2</c:v>
                </c:pt>
                <c:pt idx="17">
                  <c:v>8.8900000000000007E-2</c:v>
                </c:pt>
                <c:pt idx="18">
                  <c:v>6.8699999999999997E-2</c:v>
                </c:pt>
                <c:pt idx="19">
                  <c:v>5.0599999999999999E-2</c:v>
                </c:pt>
                <c:pt idx="20">
                  <c:v>7.8899999999999998E-2</c:v>
                </c:pt>
                <c:pt idx="21">
                  <c:v>6.6699999999999995E-2</c:v>
                </c:pt>
                <c:pt idx="22">
                  <c:v>6.6600000000000006E-2</c:v>
                </c:pt>
                <c:pt idx="23">
                  <c:v>8.9899999999999994E-2</c:v>
                </c:pt>
              </c:numCache>
            </c:numRef>
          </c:val>
          <c:smooth val="0"/>
          <c:extLst>
            <c:ext xmlns:c16="http://schemas.microsoft.com/office/drawing/2014/chart" uri="{C3380CC4-5D6E-409C-BE32-E72D297353CC}">
              <c16:uniqueId val="{00000002-74FE-4A0F-8106-DB4436D71A18}"/>
            </c:ext>
          </c:extLst>
        </c:ser>
        <c:ser>
          <c:idx val="7"/>
          <c:order val="7"/>
          <c:tx>
            <c:strRef>
              <c:f>figure_master!$M$2</c:f>
              <c:strCache>
                <c:ptCount val="1"/>
                <c:pt idx="0">
                  <c:v>p85_3ha</c:v>
                </c:pt>
              </c:strCache>
              <c:extLst xmlns:c15="http://schemas.microsoft.com/office/drawing/2012/chart"/>
            </c:strRef>
          </c:tx>
          <c:spPr>
            <a:ln w="28575" cap="rnd">
              <a:solidFill>
                <a:schemeClr val="accent4">
                  <a:lumMod val="75000"/>
                </a:schemeClr>
              </a:solidFill>
              <a:round/>
            </a:ln>
            <a:effectLst/>
          </c:spPr>
          <c:marker>
            <c:symbol val="none"/>
          </c:marker>
          <c:val>
            <c:numRef>
              <c:f>figure_master!$M$3:$M$26</c:f>
              <c:numCache>
                <c:formatCode>General</c:formatCode>
                <c:ptCount val="24"/>
                <c:pt idx="0">
                  <c:v>6.9599999999999995E-2</c:v>
                </c:pt>
                <c:pt idx="1">
                  <c:v>7.6799999999999993E-2</c:v>
                </c:pt>
                <c:pt idx="2">
                  <c:v>8.5599999999999996E-2</c:v>
                </c:pt>
                <c:pt idx="3">
                  <c:v>8.3400000000000002E-2</c:v>
                </c:pt>
                <c:pt idx="4">
                  <c:v>9.2499999999999999E-2</c:v>
                </c:pt>
                <c:pt idx="5">
                  <c:v>7.51E-2</c:v>
                </c:pt>
                <c:pt idx="6">
                  <c:v>7.9899999999999999E-2</c:v>
                </c:pt>
                <c:pt idx="7">
                  <c:v>6.3200000000000006E-2</c:v>
                </c:pt>
                <c:pt idx="8">
                  <c:v>6.9199999999999998E-2</c:v>
                </c:pt>
                <c:pt idx="9">
                  <c:v>7.8700000000000006E-2</c:v>
                </c:pt>
                <c:pt idx="10">
                  <c:v>5.3400000000000003E-2</c:v>
                </c:pt>
                <c:pt idx="11">
                  <c:v>5.6399999999999999E-2</c:v>
                </c:pt>
                <c:pt idx="12">
                  <c:v>7.9699999999999993E-2</c:v>
                </c:pt>
                <c:pt idx="13">
                  <c:v>6.7500000000000004E-2</c:v>
                </c:pt>
                <c:pt idx="14">
                  <c:v>4.7399999999999998E-2</c:v>
                </c:pt>
                <c:pt idx="15">
                  <c:v>3.9600000000000003E-2</c:v>
                </c:pt>
                <c:pt idx="16">
                  <c:v>4.7899999999999998E-2</c:v>
                </c:pt>
                <c:pt idx="17">
                  <c:v>4.8500000000000001E-2</c:v>
                </c:pt>
                <c:pt idx="18">
                  <c:v>3.5499999999999997E-2</c:v>
                </c:pt>
                <c:pt idx="19">
                  <c:v>2.2200000000000001E-2</c:v>
                </c:pt>
                <c:pt idx="20">
                  <c:v>4.2999999999999997E-2</c:v>
                </c:pt>
                <c:pt idx="21">
                  <c:v>4.4900000000000002E-2</c:v>
                </c:pt>
                <c:pt idx="22">
                  <c:v>3.9300000000000002E-2</c:v>
                </c:pt>
                <c:pt idx="23">
                  <c:v>4.99E-2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3-74FE-4A0F-8106-DB4436D71A18}"/>
            </c:ext>
          </c:extLst>
        </c:ser>
        <c:ser>
          <c:idx val="8"/>
          <c:order val="8"/>
          <c:tx>
            <c:strRef>
              <c:f>figure_master!$N$2</c:f>
              <c:strCache>
                <c:ptCount val="1"/>
                <c:pt idx="0">
                  <c:v>p75_3ha</c:v>
                </c:pt>
              </c:strCache>
            </c:strRef>
          </c:tx>
          <c:spPr>
            <a:ln w="28575" cap="rnd">
              <a:solidFill>
                <a:schemeClr val="accent4">
                  <a:lumMod val="90000"/>
                </a:schemeClr>
              </a:solidFill>
              <a:round/>
            </a:ln>
            <a:effectLst/>
          </c:spPr>
          <c:marker>
            <c:symbol val="none"/>
          </c:marker>
          <c:val>
            <c:numRef>
              <c:f>figure_master!$N$3:$N$26</c:f>
              <c:numCache>
                <c:formatCode>General</c:formatCode>
                <c:ptCount val="24"/>
                <c:pt idx="0">
                  <c:v>4.4299999999999999E-2</c:v>
                </c:pt>
                <c:pt idx="1">
                  <c:v>4.82E-2</c:v>
                </c:pt>
                <c:pt idx="2">
                  <c:v>6.54E-2</c:v>
                </c:pt>
                <c:pt idx="3">
                  <c:v>6.4699999999999994E-2</c:v>
                </c:pt>
                <c:pt idx="4">
                  <c:v>6.0699999999999997E-2</c:v>
                </c:pt>
                <c:pt idx="5">
                  <c:v>5.6599999999999998E-2</c:v>
                </c:pt>
                <c:pt idx="6">
                  <c:v>5.5E-2</c:v>
                </c:pt>
                <c:pt idx="7">
                  <c:v>4.82E-2</c:v>
                </c:pt>
                <c:pt idx="8">
                  <c:v>4.82E-2</c:v>
                </c:pt>
                <c:pt idx="9">
                  <c:v>4.3799999999999999E-2</c:v>
                </c:pt>
                <c:pt idx="10">
                  <c:v>3.2899999999999999E-2</c:v>
                </c:pt>
                <c:pt idx="11">
                  <c:v>3.7900000000000003E-2</c:v>
                </c:pt>
                <c:pt idx="12">
                  <c:v>4.82E-2</c:v>
                </c:pt>
                <c:pt idx="13">
                  <c:v>4.1700000000000001E-2</c:v>
                </c:pt>
                <c:pt idx="14">
                  <c:v>2.92E-2</c:v>
                </c:pt>
                <c:pt idx="15">
                  <c:v>2.1299999999999999E-2</c:v>
                </c:pt>
                <c:pt idx="16">
                  <c:v>3.0700000000000002E-2</c:v>
                </c:pt>
                <c:pt idx="17">
                  <c:v>3.0099999999999998E-2</c:v>
                </c:pt>
                <c:pt idx="18">
                  <c:v>1.8100000000000002E-2</c:v>
                </c:pt>
                <c:pt idx="19">
                  <c:v>6.7999999999999996E-3</c:v>
                </c:pt>
                <c:pt idx="20">
                  <c:v>2.9100000000000001E-2</c:v>
                </c:pt>
                <c:pt idx="21">
                  <c:v>2.58E-2</c:v>
                </c:pt>
                <c:pt idx="22">
                  <c:v>2.5399999999999999E-2</c:v>
                </c:pt>
                <c:pt idx="23">
                  <c:v>3.7100000000000001E-2</c:v>
                </c:pt>
              </c:numCache>
            </c:numRef>
          </c:val>
          <c:smooth val="0"/>
          <c:extLst>
            <c:ext xmlns:c16="http://schemas.microsoft.com/office/drawing/2014/chart" uri="{C3380CC4-5D6E-409C-BE32-E72D297353CC}">
              <c16:uniqueId val="{00000004-74FE-4A0F-8106-DB4436D71A18}"/>
            </c:ext>
          </c:extLst>
        </c:ser>
        <c:dLbls>
          <c:showLegendKey val="0"/>
          <c:showVal val="0"/>
          <c:showCatName val="0"/>
          <c:showSerName val="0"/>
          <c:showPercent val="0"/>
          <c:showBubbleSize val="0"/>
        </c:dLbls>
        <c:smooth val="0"/>
        <c:axId val="529568159"/>
        <c:axId val="533190191"/>
        <c:extLst>
          <c:ext xmlns:c15="http://schemas.microsoft.com/office/drawing/2012/chart" uri="{02D57815-91ED-43cb-92C2-25804820EDAC}">
            <c15:filteredLineSeries>
              <c15:ser>
                <c:idx val="0"/>
                <c:order val="0"/>
                <c:tx>
                  <c:strRef>
                    <c:extLst>
                      <c:ext uri="{02D57815-91ED-43cb-92C2-25804820EDAC}">
                        <c15:formulaRef>
                          <c15:sqref>figure_master!$F$2</c15:sqref>
                        </c15:formulaRef>
                      </c:ext>
                    </c:extLst>
                    <c:strCache>
                      <c:ptCount val="1"/>
                      <c:pt idx="0">
                        <c:v>p99_6ha</c:v>
                      </c:pt>
                    </c:strCache>
                  </c:strRef>
                </c:tx>
                <c:spPr>
                  <a:ln w="28575" cap="rnd">
                    <a:solidFill>
                      <a:schemeClr val="accent1"/>
                    </a:solidFill>
                    <a:prstDash val="dash"/>
                    <a:round/>
                  </a:ln>
                  <a:effectLst/>
                </c:spPr>
                <c:marker>
                  <c:symbol val="none"/>
                </c:marker>
                <c:val>
                  <c:numRef>
                    <c:extLst>
                      <c:ext uri="{02D57815-91ED-43cb-92C2-25804820EDAC}">
                        <c15:formulaRef>
                          <c15:sqref>figure_master!$F$3:$F$26</c15:sqref>
                        </c15:formulaRef>
                      </c:ext>
                    </c:extLst>
                    <c:numCache>
                      <c:formatCode>General</c:formatCode>
                      <c:ptCount val="24"/>
                      <c:pt idx="0">
                        <c:v>0.2208</c:v>
                      </c:pt>
                      <c:pt idx="1">
                        <c:v>0.27100000000000002</c:v>
                      </c:pt>
                      <c:pt idx="2">
                        <c:v>0.35410000000000003</c:v>
                      </c:pt>
                      <c:pt idx="3">
                        <c:v>0.35820000000000002</c:v>
                      </c:pt>
                      <c:pt idx="4">
                        <c:v>0.30270000000000002</c:v>
                      </c:pt>
                      <c:pt idx="5">
                        <c:v>0.27250000000000002</c:v>
                      </c:pt>
                      <c:pt idx="6">
                        <c:v>0.25629999999999997</c:v>
                      </c:pt>
                      <c:pt idx="7">
                        <c:v>0.2467</c:v>
                      </c:pt>
                      <c:pt idx="8">
                        <c:v>0.26519999999999999</c:v>
                      </c:pt>
                      <c:pt idx="9">
                        <c:v>0.27139999999999997</c:v>
                      </c:pt>
                      <c:pt idx="10">
                        <c:v>0.23330000000000001</c:v>
                      </c:pt>
                      <c:pt idx="11">
                        <c:v>0.21479999999999999</c:v>
                      </c:pt>
                      <c:pt idx="12">
                        <c:v>0.2316</c:v>
                      </c:pt>
                      <c:pt idx="13">
                        <c:v>0.2026</c:v>
                      </c:pt>
                      <c:pt idx="14">
                        <c:v>0.2233</c:v>
                      </c:pt>
                      <c:pt idx="15">
                        <c:v>0.2374</c:v>
                      </c:pt>
                      <c:pt idx="16">
                        <c:v>0.22270000000000001</c:v>
                      </c:pt>
                      <c:pt idx="17">
                        <c:v>0.16189999999999999</c:v>
                      </c:pt>
                      <c:pt idx="18">
                        <c:v>0.1341</c:v>
                      </c:pt>
                      <c:pt idx="19">
                        <c:v>9.3399999999999997E-2</c:v>
                      </c:pt>
                      <c:pt idx="20">
                        <c:v>0.1709</c:v>
                      </c:pt>
                      <c:pt idx="21">
                        <c:v>0.1409</c:v>
                      </c:pt>
                      <c:pt idx="22">
                        <c:v>0.17319999999999999</c:v>
                      </c:pt>
                      <c:pt idx="23">
                        <c:v>0.18149999999999999</c:v>
                      </c:pt>
                    </c:numCache>
                  </c:numRef>
                </c:val>
                <c:smooth val="0"/>
                <c:extLst>
                  <c:ext xmlns:c16="http://schemas.microsoft.com/office/drawing/2014/chart" uri="{C3380CC4-5D6E-409C-BE32-E72D297353CC}">
                    <c16:uniqueId val="{00000005-74FE-4A0F-8106-DB4436D71A18}"/>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figure_master!$H$2</c15:sqref>
                        </c15:formulaRef>
                      </c:ext>
                    </c:extLst>
                    <c:strCache>
                      <c:ptCount val="1"/>
                      <c:pt idx="0">
                        <c:v>p85_6ha</c:v>
                      </c:pt>
                    </c:strCache>
                  </c:strRef>
                </c:tx>
                <c:spPr>
                  <a:ln w="28575" cap="rnd">
                    <a:solidFill>
                      <a:schemeClr val="accent3"/>
                    </a:solidFill>
                    <a:prstDash val="dash"/>
                    <a:round/>
                  </a:ln>
                  <a:effectLst/>
                </c:spPr>
                <c:marker>
                  <c:symbol val="none"/>
                </c:marker>
                <c:val>
                  <c:numRef>
                    <c:extLst xmlns:c15="http://schemas.microsoft.com/office/drawing/2012/chart">
                      <c:ext xmlns:c15="http://schemas.microsoft.com/office/drawing/2012/chart" uri="{02D57815-91ED-43cb-92C2-25804820EDAC}">
                        <c15:formulaRef>
                          <c15:sqref>figure_master!$H$3:$H$26</c15:sqref>
                        </c15:formulaRef>
                      </c:ext>
                    </c:extLst>
                    <c:numCache>
                      <c:formatCode>General</c:formatCode>
                      <c:ptCount val="24"/>
                      <c:pt idx="0">
                        <c:v>0.1036</c:v>
                      </c:pt>
                      <c:pt idx="1">
                        <c:v>0.11409999999999999</c:v>
                      </c:pt>
                      <c:pt idx="2">
                        <c:v>0.15459999999999999</c:v>
                      </c:pt>
                      <c:pt idx="3">
                        <c:v>0.1764</c:v>
                      </c:pt>
                      <c:pt idx="4">
                        <c:v>0.15409999999999999</c:v>
                      </c:pt>
                      <c:pt idx="5">
                        <c:v>0.13700000000000001</c:v>
                      </c:pt>
                      <c:pt idx="6">
                        <c:v>0.10580000000000001</c:v>
                      </c:pt>
                      <c:pt idx="7">
                        <c:v>9.8799999999999999E-2</c:v>
                      </c:pt>
                      <c:pt idx="8">
                        <c:v>9.2100000000000001E-2</c:v>
                      </c:pt>
                      <c:pt idx="9">
                        <c:v>8.9599999999999999E-2</c:v>
                      </c:pt>
                      <c:pt idx="10">
                        <c:v>7.6399999999999996E-2</c:v>
                      </c:pt>
                      <c:pt idx="11">
                        <c:v>4.7500000000000001E-2</c:v>
                      </c:pt>
                      <c:pt idx="12">
                        <c:v>6.6699999999999995E-2</c:v>
                      </c:pt>
                      <c:pt idx="13">
                        <c:v>4.6300000000000001E-2</c:v>
                      </c:pt>
                      <c:pt idx="14">
                        <c:v>6.3600000000000004E-2</c:v>
                      </c:pt>
                      <c:pt idx="15">
                        <c:v>6.2300000000000001E-2</c:v>
                      </c:pt>
                      <c:pt idx="16">
                        <c:v>5.9799999999999999E-2</c:v>
                      </c:pt>
                      <c:pt idx="17">
                        <c:v>6.1499999999999999E-2</c:v>
                      </c:pt>
                      <c:pt idx="18">
                        <c:v>4.5499999999999999E-2</c:v>
                      </c:pt>
                      <c:pt idx="19">
                        <c:v>2.0400000000000001E-2</c:v>
                      </c:pt>
                      <c:pt idx="20">
                        <c:v>3.9899999999999998E-2</c:v>
                      </c:pt>
                      <c:pt idx="21">
                        <c:v>4.3700000000000003E-2</c:v>
                      </c:pt>
                      <c:pt idx="22">
                        <c:v>6.5100000000000005E-2</c:v>
                      </c:pt>
                      <c:pt idx="23">
                        <c:v>7.6899999999999996E-2</c:v>
                      </c:pt>
                    </c:numCache>
                  </c:numRef>
                </c:val>
                <c:smooth val="0"/>
                <c:extLst xmlns:c15="http://schemas.microsoft.com/office/drawing/2012/chart">
                  <c:ext xmlns:c16="http://schemas.microsoft.com/office/drawing/2014/chart" uri="{C3380CC4-5D6E-409C-BE32-E72D297353CC}">
                    <c16:uniqueId val="{00000006-74FE-4A0F-8106-DB4436D71A18}"/>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figure_master!$J$2</c15:sqref>
                        </c15:formulaRef>
                      </c:ext>
                    </c:extLst>
                    <c:strCache>
                      <c:ptCount val="1"/>
                      <c:pt idx="0">
                        <c:v>p50_6ha</c:v>
                      </c:pt>
                    </c:strCache>
                  </c:strRef>
                </c:tx>
                <c:spPr>
                  <a:ln w="28575" cap="rnd">
                    <a:solidFill>
                      <a:schemeClr val="accent5"/>
                    </a:solidFill>
                    <a:prstDash val="dash"/>
                    <a:round/>
                  </a:ln>
                  <a:effectLst/>
                </c:spPr>
                <c:marker>
                  <c:symbol val="none"/>
                </c:marker>
                <c:val>
                  <c:numRef>
                    <c:extLst xmlns:c15="http://schemas.microsoft.com/office/drawing/2012/chart">
                      <c:ext xmlns:c15="http://schemas.microsoft.com/office/drawing/2012/chart" uri="{02D57815-91ED-43cb-92C2-25804820EDAC}">
                        <c15:formulaRef>
                          <c15:sqref>figure_master!$J$3:$J$26</c15:sqref>
                        </c15:formulaRef>
                      </c:ext>
                    </c:extLst>
                    <c:numCache>
                      <c:formatCode>General</c:formatCode>
                      <c:ptCount val="24"/>
                      <c:pt idx="0">
                        <c:v>2.5000000000000001E-2</c:v>
                      </c:pt>
                      <c:pt idx="1">
                        <c:v>3.3500000000000002E-2</c:v>
                      </c:pt>
                      <c:pt idx="2">
                        <c:v>6.1100000000000002E-2</c:v>
                      </c:pt>
                      <c:pt idx="3">
                        <c:v>6.3799999999999996E-2</c:v>
                      </c:pt>
                      <c:pt idx="4">
                        <c:v>3.9399999999999998E-2</c:v>
                      </c:pt>
                      <c:pt idx="5">
                        <c:v>2.7E-2</c:v>
                      </c:pt>
                      <c:pt idx="6">
                        <c:v>2.8199999999999999E-2</c:v>
                      </c:pt>
                      <c:pt idx="7">
                        <c:v>2.12E-2</c:v>
                      </c:pt>
                      <c:pt idx="8">
                        <c:v>8.6E-3</c:v>
                      </c:pt>
                      <c:pt idx="9">
                        <c:v>-3.5999999999999999E-3</c:v>
                      </c:pt>
                      <c:pt idx="10">
                        <c:v>-2.3E-2</c:v>
                      </c:pt>
                      <c:pt idx="11">
                        <c:v>-2.2100000000000002E-2</c:v>
                      </c:pt>
                      <c:pt idx="12">
                        <c:v>-2.29E-2</c:v>
                      </c:pt>
                      <c:pt idx="13">
                        <c:v>-2.52E-2</c:v>
                      </c:pt>
                      <c:pt idx="14">
                        <c:v>-1.9900000000000001E-2</c:v>
                      </c:pt>
                      <c:pt idx="15">
                        <c:v>-1.46E-2</c:v>
                      </c:pt>
                      <c:pt idx="16">
                        <c:v>-1.14E-2</c:v>
                      </c:pt>
                      <c:pt idx="17">
                        <c:v>-2.0999999999999999E-3</c:v>
                      </c:pt>
                      <c:pt idx="18">
                        <c:v>-1.7899999999999999E-2</c:v>
                      </c:pt>
                      <c:pt idx="19">
                        <c:v>-2.5100000000000001E-2</c:v>
                      </c:pt>
                      <c:pt idx="20">
                        <c:v>-2.3E-3</c:v>
                      </c:pt>
                      <c:pt idx="21">
                        <c:v>-5.1000000000000004E-3</c:v>
                      </c:pt>
                      <c:pt idx="22">
                        <c:v>-5.4999999999999997E-3</c:v>
                      </c:pt>
                      <c:pt idx="23">
                        <c:v>7.6E-3</c:v>
                      </c:pt>
                    </c:numCache>
                  </c:numRef>
                </c:val>
                <c:smooth val="0"/>
                <c:extLst xmlns:c15="http://schemas.microsoft.com/office/drawing/2012/chart">
                  <c:ext xmlns:c16="http://schemas.microsoft.com/office/drawing/2014/chart" uri="{C3380CC4-5D6E-409C-BE32-E72D297353CC}">
                    <c16:uniqueId val="{00000007-74FE-4A0F-8106-DB4436D71A18}"/>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figure_master!$K$2</c15:sqref>
                        </c15:formulaRef>
                      </c:ext>
                    </c:extLst>
                    <c:strCache>
                      <c:ptCount val="1"/>
                      <c:pt idx="0">
                        <c:v>p99_3ha</c:v>
                      </c:pt>
                    </c:strCache>
                  </c:strRef>
                </c:tx>
                <c:spPr>
                  <a:ln w="28575" cap="rnd">
                    <a:solidFill>
                      <a:schemeClr val="accent1"/>
                    </a:solidFill>
                    <a:round/>
                  </a:ln>
                  <a:effectLst/>
                </c:spPr>
                <c:marker>
                  <c:symbol val="none"/>
                </c:marker>
                <c:val>
                  <c:numRef>
                    <c:extLst xmlns:c15="http://schemas.microsoft.com/office/drawing/2012/chart">
                      <c:ext xmlns:c15="http://schemas.microsoft.com/office/drawing/2012/chart" uri="{02D57815-91ED-43cb-92C2-25804820EDAC}">
                        <c15:formulaRef>
                          <c15:sqref>figure_master!$K$3:$K$26</c15:sqref>
                        </c15:formulaRef>
                      </c:ext>
                    </c:extLst>
                    <c:numCache>
                      <c:formatCode>General</c:formatCode>
                      <c:ptCount val="24"/>
                      <c:pt idx="0">
                        <c:v>0.14879999999999999</c:v>
                      </c:pt>
                      <c:pt idx="1">
                        <c:v>0.16139999999999999</c:v>
                      </c:pt>
                      <c:pt idx="2">
                        <c:v>0.17849999999999999</c:v>
                      </c:pt>
                      <c:pt idx="3">
                        <c:v>0.16919999999999999</c:v>
                      </c:pt>
                      <c:pt idx="4">
                        <c:v>0.1633</c:v>
                      </c:pt>
                      <c:pt idx="5">
                        <c:v>0.15870000000000001</c:v>
                      </c:pt>
                      <c:pt idx="6">
                        <c:v>0.18429999999999999</c:v>
                      </c:pt>
                      <c:pt idx="7">
                        <c:v>0.19639999999999999</c:v>
                      </c:pt>
                      <c:pt idx="8">
                        <c:v>0.17710000000000001</c:v>
                      </c:pt>
                      <c:pt idx="9">
                        <c:v>0.2341</c:v>
                      </c:pt>
                      <c:pt idx="10">
                        <c:v>0.192</c:v>
                      </c:pt>
                      <c:pt idx="11">
                        <c:v>0.2442</c:v>
                      </c:pt>
                      <c:pt idx="12">
                        <c:v>0.39779999999999999</c:v>
                      </c:pt>
                      <c:pt idx="13">
                        <c:v>0.30830000000000002</c:v>
                      </c:pt>
                      <c:pt idx="14">
                        <c:v>0.2039</c:v>
                      </c:pt>
                      <c:pt idx="15">
                        <c:v>0.19869999999999999</c:v>
                      </c:pt>
                      <c:pt idx="16">
                        <c:v>0.16239999999999999</c:v>
                      </c:pt>
                      <c:pt idx="17">
                        <c:v>0.2135</c:v>
                      </c:pt>
                      <c:pt idx="18">
                        <c:v>0.11360000000000001</c:v>
                      </c:pt>
                      <c:pt idx="19">
                        <c:v>9.5500000000000002E-2</c:v>
                      </c:pt>
                      <c:pt idx="20">
                        <c:v>0.13139999999999999</c:v>
                      </c:pt>
                      <c:pt idx="21">
                        <c:v>0.1043</c:v>
                      </c:pt>
                      <c:pt idx="22">
                        <c:v>0.10050000000000001</c:v>
                      </c:pt>
                      <c:pt idx="23">
                        <c:v>0.13339999999999999</c:v>
                      </c:pt>
                    </c:numCache>
                  </c:numRef>
                </c:val>
                <c:smooth val="0"/>
                <c:extLst xmlns:c15="http://schemas.microsoft.com/office/drawing/2012/chart">
                  <c:ext xmlns:c16="http://schemas.microsoft.com/office/drawing/2014/chart" uri="{C3380CC4-5D6E-409C-BE32-E72D297353CC}">
                    <c16:uniqueId val="{00000008-74FE-4A0F-8106-DB4436D71A18}"/>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figure_master!$O$2</c15:sqref>
                        </c15:formulaRef>
                      </c:ext>
                    </c:extLst>
                    <c:strCache>
                      <c:ptCount val="1"/>
                      <c:pt idx="0">
                        <c:v>p50_3ha</c:v>
                      </c:pt>
                    </c:strCache>
                  </c:strRef>
                </c:tx>
                <c:spPr>
                  <a:ln w="28575" cap="rnd">
                    <a:solidFill>
                      <a:schemeClr val="accent5"/>
                    </a:solidFill>
                    <a:round/>
                  </a:ln>
                  <a:effectLst/>
                </c:spPr>
                <c:marker>
                  <c:symbol val="none"/>
                </c:marker>
                <c:val>
                  <c:numRef>
                    <c:extLst xmlns:c15="http://schemas.microsoft.com/office/drawing/2012/chart">
                      <c:ext xmlns:c15="http://schemas.microsoft.com/office/drawing/2012/chart" uri="{02D57815-91ED-43cb-92C2-25804820EDAC}">
                        <c15:formulaRef>
                          <c15:sqref>figure_master!$O$3:$O$26</c15:sqref>
                        </c15:formulaRef>
                      </c:ext>
                    </c:extLst>
                    <c:numCache>
                      <c:formatCode>General</c:formatCode>
                      <c:ptCount val="24"/>
                      <c:pt idx="0">
                        <c:v>1.35E-2</c:v>
                      </c:pt>
                      <c:pt idx="1">
                        <c:v>7.7000000000000002E-3</c:v>
                      </c:pt>
                      <c:pt idx="2">
                        <c:v>2.3199999999999998E-2</c:v>
                      </c:pt>
                      <c:pt idx="3">
                        <c:v>1.6400000000000001E-2</c:v>
                      </c:pt>
                      <c:pt idx="4">
                        <c:v>2.1399999999999999E-2</c:v>
                      </c:pt>
                      <c:pt idx="5">
                        <c:v>6.4999999999999997E-3</c:v>
                      </c:pt>
                      <c:pt idx="6">
                        <c:v>1.9400000000000001E-2</c:v>
                      </c:pt>
                      <c:pt idx="7">
                        <c:v>1.2800000000000001E-2</c:v>
                      </c:pt>
                      <c:pt idx="8">
                        <c:v>6.1000000000000004E-3</c:v>
                      </c:pt>
                      <c:pt idx="9">
                        <c:v>-2.5999999999999999E-3</c:v>
                      </c:pt>
                      <c:pt idx="10">
                        <c:v>-2.7300000000000001E-2</c:v>
                      </c:pt>
                      <c:pt idx="11">
                        <c:v>-3.8E-3</c:v>
                      </c:pt>
                      <c:pt idx="12">
                        <c:v>7.1000000000000004E-3</c:v>
                      </c:pt>
                      <c:pt idx="13">
                        <c:v>2.5999999999999999E-3</c:v>
                      </c:pt>
                      <c:pt idx="14">
                        <c:v>-3.8999999999999998E-3</c:v>
                      </c:pt>
                      <c:pt idx="15">
                        <c:v>-1.32E-2</c:v>
                      </c:pt>
                      <c:pt idx="16">
                        <c:v>-1.15E-2</c:v>
                      </c:pt>
                      <c:pt idx="17">
                        <c:v>-6.9999999999999999E-4</c:v>
                      </c:pt>
                      <c:pt idx="18">
                        <c:v>-7.1999999999999998E-3</c:v>
                      </c:pt>
                      <c:pt idx="19">
                        <c:v>-1.41E-2</c:v>
                      </c:pt>
                      <c:pt idx="20">
                        <c:v>4.3E-3</c:v>
                      </c:pt>
                      <c:pt idx="21">
                        <c:v>2E-3</c:v>
                      </c:pt>
                      <c:pt idx="22">
                        <c:v>-9.4000000000000004E-3</c:v>
                      </c:pt>
                      <c:pt idx="23">
                        <c:v>1.6999999999999999E-3</c:v>
                      </c:pt>
                    </c:numCache>
                  </c:numRef>
                </c:val>
                <c:smooth val="0"/>
                <c:extLst xmlns:c15="http://schemas.microsoft.com/office/drawing/2012/chart">
                  <c:ext xmlns:c16="http://schemas.microsoft.com/office/drawing/2014/chart" uri="{C3380CC4-5D6E-409C-BE32-E72D297353CC}">
                    <c16:uniqueId val="{00000009-74FE-4A0F-8106-DB4436D71A18}"/>
                  </c:ext>
                </c:extLst>
              </c15:ser>
            </c15:filteredLineSeries>
          </c:ext>
        </c:extLst>
      </c:lineChart>
      <c:catAx>
        <c:axId val="529568159"/>
        <c:scaling>
          <c:orientation val="minMax"/>
        </c:scaling>
        <c:delete val="0"/>
        <c:axPos val="b"/>
        <c:majorGridlines>
          <c:spPr>
            <a:ln w="9525" cap="flat" cmpd="sng" algn="ctr">
              <a:solidFill>
                <a:schemeClr val="bg2"/>
              </a:solidFill>
              <a:round/>
            </a:ln>
            <a:effectLst/>
          </c:spPr>
        </c:majorGridlines>
        <c:majorTickMark val="none"/>
        <c:minorTickMark val="none"/>
        <c:tickLblPos val="low"/>
        <c:spPr>
          <a:noFill/>
          <a:ln w="19050" cap="flat" cmpd="sng" algn="ctr">
            <a:solidFill>
              <a:schemeClr val="bg2"/>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n-US"/>
          </a:p>
        </c:txPr>
        <c:crossAx val="533190191"/>
        <c:crosses val="autoZero"/>
        <c:auto val="1"/>
        <c:lblAlgn val="ctr"/>
        <c:lblOffset val="100"/>
        <c:noMultiLvlLbl val="0"/>
      </c:catAx>
      <c:valAx>
        <c:axId val="533190191"/>
        <c:scaling>
          <c:orientation val="minMax"/>
          <c:max val="0.25"/>
          <c:min val="-5.000000000000001E-2"/>
        </c:scaling>
        <c:delete val="0"/>
        <c:axPos val="l"/>
        <c:majorGridlines>
          <c:spPr>
            <a:ln w="9525" cap="flat" cmpd="sng" algn="ctr">
              <a:solidFill>
                <a:schemeClr val="bg2"/>
              </a:solidFill>
              <a:round/>
            </a:ln>
            <a:effectLst/>
          </c:spPr>
        </c:majorGridlines>
        <c:title>
          <c:tx>
            <c:rich>
              <a:bodyPr rot="-5400000" spcFirstLastPara="1" vertOverflow="ellipsis" vert="horz" wrap="square" anchor="ctr" anchorCtr="1"/>
              <a:lstStyle/>
              <a:p>
                <a:pPr algn="ctr" rtl="0">
                  <a:defRPr sz="1000" b="0" i="0" u="none" strike="noStrike" kern="1200" baseline="0">
                    <a:solidFill>
                      <a:schemeClr val="bg2"/>
                    </a:solidFill>
                    <a:latin typeface="+mn-lt"/>
                    <a:ea typeface="+mn-ea"/>
                    <a:cs typeface="+mn-cs"/>
                  </a:defRPr>
                </a:pPr>
                <a:r>
                  <a:rPr lang="en-US" dirty="0"/>
                  <a:t>Percent Error</a:t>
                </a:r>
              </a:p>
            </c:rich>
          </c:tx>
          <c:overlay val="0"/>
          <c:spPr>
            <a:noFill/>
            <a:ln>
              <a:noFill/>
            </a:ln>
            <a:effectLst/>
          </c:spPr>
          <c:txPr>
            <a:bodyPr rot="-5400000" spcFirstLastPara="1" vertOverflow="ellipsis" vert="horz" wrap="square" anchor="ctr" anchorCtr="1"/>
            <a:lstStyle/>
            <a:p>
              <a:pPr algn="ctr" rtl="0">
                <a:defRPr sz="1000" b="0" i="0" u="none" strike="noStrike" kern="1200" baseline="0">
                  <a:solidFill>
                    <a:schemeClr val="bg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n-US"/>
          </a:p>
        </c:txPr>
        <c:crossAx val="529568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dirty="0"/>
              <a:t>Summer</a:t>
            </a:r>
            <a:r>
              <a:rPr lang="en-US" baseline="0" dirty="0"/>
              <a:t> (Jun-Aug)</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1"/>
          <c:order val="1"/>
          <c:tx>
            <c:strRef>
              <c:f>figure_master!$G$2</c:f>
              <c:strCache>
                <c:ptCount val="1"/>
                <c:pt idx="0">
                  <c:v>p95_6ha</c:v>
                </c:pt>
              </c:strCache>
            </c:strRef>
          </c:tx>
          <c:spPr>
            <a:ln w="31750" cap="rnd">
              <a:solidFill>
                <a:schemeClr val="accent1">
                  <a:lumMod val="75000"/>
                </a:schemeClr>
              </a:solidFill>
              <a:prstDash val="sysDash"/>
              <a:round/>
            </a:ln>
            <a:effectLst/>
          </c:spPr>
          <c:marker>
            <c:symbol val="none"/>
          </c:marker>
          <c:val>
            <c:numRef>
              <c:f>figure_master!$G$3:$G$26</c:f>
              <c:numCache>
                <c:formatCode>General</c:formatCode>
                <c:ptCount val="24"/>
                <c:pt idx="0">
                  <c:v>6.2E-2</c:v>
                </c:pt>
                <c:pt idx="1">
                  <c:v>7.6899999999999996E-2</c:v>
                </c:pt>
                <c:pt idx="2">
                  <c:v>9.9299999999999999E-2</c:v>
                </c:pt>
                <c:pt idx="3">
                  <c:v>0.1106</c:v>
                </c:pt>
                <c:pt idx="4">
                  <c:v>0.10589999999999999</c:v>
                </c:pt>
                <c:pt idx="5">
                  <c:v>9.7699999999999995E-2</c:v>
                </c:pt>
                <c:pt idx="6">
                  <c:v>8.8700000000000001E-2</c:v>
                </c:pt>
                <c:pt idx="7">
                  <c:v>9.1899999999999996E-2</c:v>
                </c:pt>
                <c:pt idx="8">
                  <c:v>9.9299999999999999E-2</c:v>
                </c:pt>
                <c:pt idx="9">
                  <c:v>5.5300000000000002E-2</c:v>
                </c:pt>
                <c:pt idx="10">
                  <c:v>3.2300000000000002E-2</c:v>
                </c:pt>
                <c:pt idx="11">
                  <c:v>1.4999999999999999E-2</c:v>
                </c:pt>
                <c:pt idx="12">
                  <c:v>1.2800000000000001E-2</c:v>
                </c:pt>
                <c:pt idx="13">
                  <c:v>9.2999999999999992E-3</c:v>
                </c:pt>
                <c:pt idx="14">
                  <c:v>1.32E-2</c:v>
                </c:pt>
                <c:pt idx="15">
                  <c:v>1.3899999999999999E-2</c:v>
                </c:pt>
                <c:pt idx="16">
                  <c:v>2.2200000000000001E-2</c:v>
                </c:pt>
                <c:pt idx="17">
                  <c:v>3.3500000000000002E-2</c:v>
                </c:pt>
                <c:pt idx="18">
                  <c:v>3.78E-2</c:v>
                </c:pt>
                <c:pt idx="19">
                  <c:v>2.7E-2</c:v>
                </c:pt>
                <c:pt idx="20">
                  <c:v>3.6700000000000003E-2</c:v>
                </c:pt>
                <c:pt idx="21">
                  <c:v>4.5999999999999999E-2</c:v>
                </c:pt>
                <c:pt idx="22">
                  <c:v>4.4400000000000002E-2</c:v>
                </c:pt>
                <c:pt idx="23">
                  <c:v>5.16E-2</c:v>
                </c:pt>
              </c:numCache>
            </c:numRef>
          </c:val>
          <c:smooth val="0"/>
          <c:extLst>
            <c:ext xmlns:c16="http://schemas.microsoft.com/office/drawing/2014/chart" uri="{C3380CC4-5D6E-409C-BE32-E72D297353CC}">
              <c16:uniqueId val="{00000000-1590-466D-9FE3-FB9A5C84F3DC}"/>
            </c:ext>
          </c:extLst>
        </c:ser>
        <c:ser>
          <c:idx val="3"/>
          <c:order val="3"/>
          <c:tx>
            <c:strRef>
              <c:f>figure_master!$I$2</c:f>
              <c:strCache>
                <c:ptCount val="1"/>
                <c:pt idx="0">
                  <c:v>p75_6ha</c:v>
                </c:pt>
              </c:strCache>
            </c:strRef>
          </c:tx>
          <c:spPr>
            <a:ln w="31750" cap="rnd">
              <a:solidFill>
                <a:schemeClr val="accent1"/>
              </a:solidFill>
              <a:prstDash val="sysDash"/>
              <a:round/>
            </a:ln>
            <a:effectLst/>
          </c:spPr>
          <c:marker>
            <c:symbol val="none"/>
          </c:marker>
          <c:val>
            <c:numRef>
              <c:f>figure_master!$I$3:$I$26</c:f>
              <c:numCache>
                <c:formatCode>General</c:formatCode>
                <c:ptCount val="24"/>
                <c:pt idx="0">
                  <c:v>3.3599999999999998E-2</c:v>
                </c:pt>
                <c:pt idx="1">
                  <c:v>3.04E-2</c:v>
                </c:pt>
                <c:pt idx="2">
                  <c:v>4.6300000000000001E-2</c:v>
                </c:pt>
                <c:pt idx="3">
                  <c:v>5.0099999999999999E-2</c:v>
                </c:pt>
                <c:pt idx="4">
                  <c:v>4.5600000000000002E-2</c:v>
                </c:pt>
                <c:pt idx="5">
                  <c:v>4.58E-2</c:v>
                </c:pt>
                <c:pt idx="6">
                  <c:v>3.9800000000000002E-2</c:v>
                </c:pt>
                <c:pt idx="7">
                  <c:v>4.3900000000000002E-2</c:v>
                </c:pt>
                <c:pt idx="8">
                  <c:v>4.4999999999999998E-2</c:v>
                </c:pt>
                <c:pt idx="9">
                  <c:v>1.61E-2</c:v>
                </c:pt>
                <c:pt idx="10">
                  <c:v>-6.0000000000000001E-3</c:v>
                </c:pt>
                <c:pt idx="11">
                  <c:v>-1.2200000000000001E-2</c:v>
                </c:pt>
                <c:pt idx="12">
                  <c:v>-1.6500000000000001E-2</c:v>
                </c:pt>
                <c:pt idx="13">
                  <c:v>-2.0199999999999999E-2</c:v>
                </c:pt>
                <c:pt idx="14">
                  <c:v>-1.0800000000000001E-2</c:v>
                </c:pt>
                <c:pt idx="15">
                  <c:v>-6.7999999999999996E-3</c:v>
                </c:pt>
                <c:pt idx="16">
                  <c:v>-5.4000000000000003E-3</c:v>
                </c:pt>
                <c:pt idx="17">
                  <c:v>5.4999999999999997E-3</c:v>
                </c:pt>
                <c:pt idx="18">
                  <c:v>0.01</c:v>
                </c:pt>
                <c:pt idx="19">
                  <c:v>-1.6000000000000001E-3</c:v>
                </c:pt>
                <c:pt idx="20">
                  <c:v>1.04E-2</c:v>
                </c:pt>
                <c:pt idx="21">
                  <c:v>1.72E-2</c:v>
                </c:pt>
                <c:pt idx="22">
                  <c:v>0.02</c:v>
                </c:pt>
                <c:pt idx="23">
                  <c:v>1.84E-2</c:v>
                </c:pt>
              </c:numCache>
            </c:numRef>
          </c:val>
          <c:smooth val="0"/>
          <c:extLst>
            <c:ext xmlns:c16="http://schemas.microsoft.com/office/drawing/2014/chart" uri="{C3380CC4-5D6E-409C-BE32-E72D297353CC}">
              <c16:uniqueId val="{00000001-1590-466D-9FE3-FB9A5C84F3DC}"/>
            </c:ext>
          </c:extLst>
        </c:ser>
        <c:ser>
          <c:idx val="6"/>
          <c:order val="6"/>
          <c:tx>
            <c:strRef>
              <c:f>figure_master!$L$2</c:f>
              <c:strCache>
                <c:ptCount val="1"/>
                <c:pt idx="0">
                  <c:v>p95_3ha</c:v>
                </c:pt>
              </c:strCache>
            </c:strRef>
          </c:tx>
          <c:spPr>
            <a:ln w="28575" cap="rnd">
              <a:solidFill>
                <a:schemeClr val="accent4">
                  <a:lumMod val="50000"/>
                </a:schemeClr>
              </a:solidFill>
              <a:round/>
            </a:ln>
            <a:effectLst/>
          </c:spPr>
          <c:marker>
            <c:symbol val="none"/>
          </c:marker>
          <c:val>
            <c:numRef>
              <c:f>figure_master!$L$3:$L$26</c:f>
              <c:numCache>
                <c:formatCode>General</c:formatCode>
                <c:ptCount val="24"/>
                <c:pt idx="0">
                  <c:v>5.3800000000000001E-2</c:v>
                </c:pt>
                <c:pt idx="1">
                  <c:v>6.6699999999999995E-2</c:v>
                </c:pt>
                <c:pt idx="2">
                  <c:v>7.0400000000000004E-2</c:v>
                </c:pt>
                <c:pt idx="3">
                  <c:v>7.1400000000000005E-2</c:v>
                </c:pt>
                <c:pt idx="4">
                  <c:v>6.1899999999999997E-2</c:v>
                </c:pt>
                <c:pt idx="5">
                  <c:v>6.9900000000000004E-2</c:v>
                </c:pt>
                <c:pt idx="6">
                  <c:v>6.1600000000000002E-2</c:v>
                </c:pt>
                <c:pt idx="7">
                  <c:v>7.51E-2</c:v>
                </c:pt>
                <c:pt idx="8">
                  <c:v>7.5200000000000003E-2</c:v>
                </c:pt>
                <c:pt idx="9">
                  <c:v>4.41E-2</c:v>
                </c:pt>
                <c:pt idx="10">
                  <c:v>2.58E-2</c:v>
                </c:pt>
                <c:pt idx="11">
                  <c:v>4.1099999999999998E-2</c:v>
                </c:pt>
                <c:pt idx="12">
                  <c:v>3.1099999999999999E-2</c:v>
                </c:pt>
                <c:pt idx="13">
                  <c:v>1.77E-2</c:v>
                </c:pt>
                <c:pt idx="14">
                  <c:v>1.6400000000000001E-2</c:v>
                </c:pt>
                <c:pt idx="15">
                  <c:v>1.2E-2</c:v>
                </c:pt>
                <c:pt idx="16">
                  <c:v>2.46E-2</c:v>
                </c:pt>
                <c:pt idx="17">
                  <c:v>2.8799999999999999E-2</c:v>
                </c:pt>
                <c:pt idx="18">
                  <c:v>3.6600000000000001E-2</c:v>
                </c:pt>
                <c:pt idx="19">
                  <c:v>2.1000000000000001E-2</c:v>
                </c:pt>
                <c:pt idx="20">
                  <c:v>3.44E-2</c:v>
                </c:pt>
                <c:pt idx="21">
                  <c:v>4.7199999999999999E-2</c:v>
                </c:pt>
                <c:pt idx="22">
                  <c:v>4.4999999999999998E-2</c:v>
                </c:pt>
                <c:pt idx="23">
                  <c:v>5.1799999999999999E-2</c:v>
                </c:pt>
              </c:numCache>
            </c:numRef>
          </c:val>
          <c:smooth val="0"/>
          <c:extLst>
            <c:ext xmlns:c16="http://schemas.microsoft.com/office/drawing/2014/chart" uri="{C3380CC4-5D6E-409C-BE32-E72D297353CC}">
              <c16:uniqueId val="{00000002-1590-466D-9FE3-FB9A5C84F3DC}"/>
            </c:ext>
          </c:extLst>
        </c:ser>
        <c:ser>
          <c:idx val="7"/>
          <c:order val="7"/>
          <c:tx>
            <c:strRef>
              <c:f>figure_master!$M$2</c:f>
              <c:strCache>
                <c:ptCount val="1"/>
                <c:pt idx="0">
                  <c:v>p85_3ha</c:v>
                </c:pt>
              </c:strCache>
              <c:extLst xmlns:c15="http://schemas.microsoft.com/office/drawing/2012/chart"/>
            </c:strRef>
          </c:tx>
          <c:spPr>
            <a:ln w="28575" cap="rnd">
              <a:solidFill>
                <a:schemeClr val="accent4">
                  <a:lumMod val="75000"/>
                </a:schemeClr>
              </a:solidFill>
              <a:round/>
            </a:ln>
            <a:effectLst/>
          </c:spPr>
          <c:marker>
            <c:symbol val="none"/>
          </c:marker>
          <c:val>
            <c:numRef>
              <c:f>figure_master!$M$3:$M$26</c:f>
              <c:numCache>
                <c:formatCode>General</c:formatCode>
                <c:ptCount val="24"/>
                <c:pt idx="0">
                  <c:v>3.4000000000000002E-2</c:v>
                </c:pt>
                <c:pt idx="1">
                  <c:v>3.85E-2</c:v>
                </c:pt>
                <c:pt idx="2">
                  <c:v>4.0300000000000002E-2</c:v>
                </c:pt>
                <c:pt idx="3">
                  <c:v>3.9699999999999999E-2</c:v>
                </c:pt>
                <c:pt idx="4">
                  <c:v>4.36E-2</c:v>
                </c:pt>
                <c:pt idx="5">
                  <c:v>4.1399999999999999E-2</c:v>
                </c:pt>
                <c:pt idx="6">
                  <c:v>4.07E-2</c:v>
                </c:pt>
                <c:pt idx="7">
                  <c:v>4.9000000000000002E-2</c:v>
                </c:pt>
                <c:pt idx="8">
                  <c:v>5.4399999999999997E-2</c:v>
                </c:pt>
                <c:pt idx="9">
                  <c:v>2.1700000000000001E-2</c:v>
                </c:pt>
                <c:pt idx="10">
                  <c:v>7.6E-3</c:v>
                </c:pt>
                <c:pt idx="11">
                  <c:v>1.61E-2</c:v>
                </c:pt>
                <c:pt idx="12">
                  <c:v>1.52E-2</c:v>
                </c:pt>
                <c:pt idx="13">
                  <c:v>7.9000000000000008E-3</c:v>
                </c:pt>
                <c:pt idx="14">
                  <c:v>4.3E-3</c:v>
                </c:pt>
                <c:pt idx="15">
                  <c:v>3.5999999999999999E-3</c:v>
                </c:pt>
                <c:pt idx="16">
                  <c:v>6.4000000000000003E-3</c:v>
                </c:pt>
                <c:pt idx="17">
                  <c:v>1.78E-2</c:v>
                </c:pt>
                <c:pt idx="18">
                  <c:v>1.77E-2</c:v>
                </c:pt>
                <c:pt idx="19">
                  <c:v>1.0999999999999999E-2</c:v>
                </c:pt>
                <c:pt idx="20">
                  <c:v>2.2200000000000001E-2</c:v>
                </c:pt>
                <c:pt idx="21">
                  <c:v>3.44E-2</c:v>
                </c:pt>
                <c:pt idx="22">
                  <c:v>3.0099999999999998E-2</c:v>
                </c:pt>
                <c:pt idx="23">
                  <c:v>3.2800000000000003E-2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3-1590-466D-9FE3-FB9A5C84F3DC}"/>
            </c:ext>
          </c:extLst>
        </c:ser>
        <c:ser>
          <c:idx val="8"/>
          <c:order val="8"/>
          <c:tx>
            <c:strRef>
              <c:f>figure_master!$N$2</c:f>
              <c:strCache>
                <c:ptCount val="1"/>
                <c:pt idx="0">
                  <c:v>p75_3ha</c:v>
                </c:pt>
              </c:strCache>
            </c:strRef>
          </c:tx>
          <c:spPr>
            <a:ln w="28575" cap="rnd">
              <a:solidFill>
                <a:schemeClr val="accent4">
                  <a:lumMod val="90000"/>
                </a:schemeClr>
              </a:solidFill>
              <a:round/>
            </a:ln>
            <a:effectLst/>
          </c:spPr>
          <c:marker>
            <c:symbol val="none"/>
          </c:marker>
          <c:val>
            <c:numRef>
              <c:f>figure_master!$N$3:$N$26</c:f>
              <c:numCache>
                <c:formatCode>General</c:formatCode>
                <c:ptCount val="24"/>
                <c:pt idx="0">
                  <c:v>1.95E-2</c:v>
                </c:pt>
                <c:pt idx="1">
                  <c:v>2.7E-2</c:v>
                </c:pt>
                <c:pt idx="2">
                  <c:v>2.7799999999999998E-2</c:v>
                </c:pt>
                <c:pt idx="3">
                  <c:v>2.92E-2</c:v>
                </c:pt>
                <c:pt idx="4">
                  <c:v>2.7699999999999999E-2</c:v>
                </c:pt>
                <c:pt idx="5">
                  <c:v>2.9399999999999999E-2</c:v>
                </c:pt>
                <c:pt idx="6">
                  <c:v>3.1600000000000003E-2</c:v>
                </c:pt>
                <c:pt idx="7">
                  <c:v>3.2300000000000002E-2</c:v>
                </c:pt>
                <c:pt idx="8">
                  <c:v>3.7600000000000001E-2</c:v>
                </c:pt>
                <c:pt idx="9">
                  <c:v>1.24E-2</c:v>
                </c:pt>
                <c:pt idx="10">
                  <c:v>-5.1000000000000004E-3</c:v>
                </c:pt>
                <c:pt idx="11">
                  <c:v>8.8999999999999999E-3</c:v>
                </c:pt>
                <c:pt idx="12">
                  <c:v>5.7999999999999996E-3</c:v>
                </c:pt>
                <c:pt idx="13">
                  <c:v>-3.5999999999999999E-3</c:v>
                </c:pt>
                <c:pt idx="14">
                  <c:v>-2.0999999999999999E-3</c:v>
                </c:pt>
                <c:pt idx="15">
                  <c:v>-3.8E-3</c:v>
                </c:pt>
                <c:pt idx="16">
                  <c:v>-1E-4</c:v>
                </c:pt>
                <c:pt idx="17">
                  <c:v>9.4000000000000004E-3</c:v>
                </c:pt>
                <c:pt idx="18">
                  <c:v>1.18E-2</c:v>
                </c:pt>
                <c:pt idx="19">
                  <c:v>4.4999999999999997E-3</c:v>
                </c:pt>
                <c:pt idx="20">
                  <c:v>1.5299999999999999E-2</c:v>
                </c:pt>
                <c:pt idx="21">
                  <c:v>2.7400000000000001E-2</c:v>
                </c:pt>
                <c:pt idx="22">
                  <c:v>1.89E-2</c:v>
                </c:pt>
                <c:pt idx="23">
                  <c:v>2.0500000000000001E-2</c:v>
                </c:pt>
              </c:numCache>
            </c:numRef>
          </c:val>
          <c:smooth val="0"/>
          <c:extLst>
            <c:ext xmlns:c16="http://schemas.microsoft.com/office/drawing/2014/chart" uri="{C3380CC4-5D6E-409C-BE32-E72D297353CC}">
              <c16:uniqueId val="{00000004-1590-466D-9FE3-FB9A5C84F3DC}"/>
            </c:ext>
          </c:extLst>
        </c:ser>
        <c:dLbls>
          <c:showLegendKey val="0"/>
          <c:showVal val="0"/>
          <c:showCatName val="0"/>
          <c:showSerName val="0"/>
          <c:showPercent val="0"/>
          <c:showBubbleSize val="0"/>
        </c:dLbls>
        <c:smooth val="0"/>
        <c:axId val="529568159"/>
        <c:axId val="533190191"/>
        <c:extLst>
          <c:ext xmlns:c15="http://schemas.microsoft.com/office/drawing/2012/chart" uri="{02D57815-91ED-43cb-92C2-25804820EDAC}">
            <c15:filteredLineSeries>
              <c15:ser>
                <c:idx val="0"/>
                <c:order val="0"/>
                <c:tx>
                  <c:strRef>
                    <c:extLst>
                      <c:ext uri="{02D57815-91ED-43cb-92C2-25804820EDAC}">
                        <c15:formulaRef>
                          <c15:sqref>figure_master!$F$2</c15:sqref>
                        </c15:formulaRef>
                      </c:ext>
                    </c:extLst>
                    <c:strCache>
                      <c:ptCount val="1"/>
                      <c:pt idx="0">
                        <c:v>p99_6ha</c:v>
                      </c:pt>
                    </c:strCache>
                  </c:strRef>
                </c:tx>
                <c:spPr>
                  <a:ln w="28575" cap="rnd">
                    <a:solidFill>
                      <a:schemeClr val="accent1"/>
                    </a:solidFill>
                    <a:prstDash val="dash"/>
                    <a:round/>
                  </a:ln>
                  <a:effectLst/>
                </c:spPr>
                <c:marker>
                  <c:symbol val="none"/>
                </c:marker>
                <c:val>
                  <c:numRef>
                    <c:extLst>
                      <c:ext uri="{02D57815-91ED-43cb-92C2-25804820EDAC}">
                        <c15:formulaRef>
                          <c15:sqref>figure_master!$F$3:$F$26</c15:sqref>
                        </c15:formulaRef>
                      </c:ext>
                    </c:extLst>
                    <c:numCache>
                      <c:formatCode>General</c:formatCode>
                      <c:ptCount val="24"/>
                      <c:pt idx="0">
                        <c:v>9.3600000000000003E-2</c:v>
                      </c:pt>
                      <c:pt idx="1">
                        <c:v>0.108</c:v>
                      </c:pt>
                      <c:pt idx="2">
                        <c:v>0.15160000000000001</c:v>
                      </c:pt>
                      <c:pt idx="3">
                        <c:v>0.17810000000000001</c:v>
                      </c:pt>
                      <c:pt idx="4">
                        <c:v>0.16300000000000001</c:v>
                      </c:pt>
                      <c:pt idx="5">
                        <c:v>0.1241</c:v>
                      </c:pt>
                      <c:pt idx="6">
                        <c:v>0.128</c:v>
                      </c:pt>
                      <c:pt idx="7">
                        <c:v>0.1434</c:v>
                      </c:pt>
                      <c:pt idx="8">
                        <c:v>0.1295</c:v>
                      </c:pt>
                      <c:pt idx="9">
                        <c:v>9.9099999999999994E-2</c:v>
                      </c:pt>
                      <c:pt idx="10">
                        <c:v>6.83E-2</c:v>
                      </c:pt>
                      <c:pt idx="11">
                        <c:v>2.6700000000000002E-2</c:v>
                      </c:pt>
                      <c:pt idx="12">
                        <c:v>2.93E-2</c:v>
                      </c:pt>
                      <c:pt idx="13">
                        <c:v>2.5999999999999999E-2</c:v>
                      </c:pt>
                      <c:pt idx="14">
                        <c:v>3.5099999999999999E-2</c:v>
                      </c:pt>
                      <c:pt idx="15">
                        <c:v>4.1200000000000001E-2</c:v>
                      </c:pt>
                      <c:pt idx="16">
                        <c:v>4.3799999999999999E-2</c:v>
                      </c:pt>
                      <c:pt idx="17">
                        <c:v>5.8999999999999997E-2</c:v>
                      </c:pt>
                      <c:pt idx="18">
                        <c:v>6.7699999999999996E-2</c:v>
                      </c:pt>
                      <c:pt idx="19">
                        <c:v>6.4399999999999999E-2</c:v>
                      </c:pt>
                      <c:pt idx="20">
                        <c:v>5.7599999999999998E-2</c:v>
                      </c:pt>
                      <c:pt idx="21">
                        <c:v>6.3899999999999998E-2</c:v>
                      </c:pt>
                      <c:pt idx="22">
                        <c:v>8.5199999999999998E-2</c:v>
                      </c:pt>
                      <c:pt idx="23">
                        <c:v>0.10100000000000001</c:v>
                      </c:pt>
                    </c:numCache>
                  </c:numRef>
                </c:val>
                <c:smooth val="0"/>
                <c:extLst>
                  <c:ext xmlns:c16="http://schemas.microsoft.com/office/drawing/2014/chart" uri="{C3380CC4-5D6E-409C-BE32-E72D297353CC}">
                    <c16:uniqueId val="{00000005-1590-466D-9FE3-FB9A5C84F3D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figure_master!$H$2</c15:sqref>
                        </c15:formulaRef>
                      </c:ext>
                    </c:extLst>
                    <c:strCache>
                      <c:ptCount val="1"/>
                      <c:pt idx="0">
                        <c:v>p85_6ha</c:v>
                      </c:pt>
                    </c:strCache>
                  </c:strRef>
                </c:tx>
                <c:spPr>
                  <a:ln w="28575" cap="rnd">
                    <a:solidFill>
                      <a:schemeClr val="accent3"/>
                    </a:solidFill>
                    <a:prstDash val="dash"/>
                    <a:round/>
                  </a:ln>
                  <a:effectLst/>
                </c:spPr>
                <c:marker>
                  <c:symbol val="none"/>
                </c:marker>
                <c:val>
                  <c:numRef>
                    <c:extLst xmlns:c15="http://schemas.microsoft.com/office/drawing/2012/chart">
                      <c:ext xmlns:c15="http://schemas.microsoft.com/office/drawing/2012/chart" uri="{02D57815-91ED-43cb-92C2-25804820EDAC}">
                        <c15:formulaRef>
                          <c15:sqref>figure_master!$H$3:$H$26</c15:sqref>
                        </c15:formulaRef>
                      </c:ext>
                    </c:extLst>
                    <c:numCache>
                      <c:formatCode>General</c:formatCode>
                      <c:ptCount val="24"/>
                      <c:pt idx="0">
                        <c:v>4.41E-2</c:v>
                      </c:pt>
                      <c:pt idx="1">
                        <c:v>5.2200000000000003E-2</c:v>
                      </c:pt>
                      <c:pt idx="2">
                        <c:v>6.7900000000000002E-2</c:v>
                      </c:pt>
                      <c:pt idx="3">
                        <c:v>7.22E-2</c:v>
                      </c:pt>
                      <c:pt idx="4">
                        <c:v>6.7400000000000002E-2</c:v>
                      </c:pt>
                      <c:pt idx="5">
                        <c:v>6.4199999999999993E-2</c:v>
                      </c:pt>
                      <c:pt idx="6">
                        <c:v>6.0600000000000001E-2</c:v>
                      </c:pt>
                      <c:pt idx="7">
                        <c:v>5.96E-2</c:v>
                      </c:pt>
                      <c:pt idx="8">
                        <c:v>6.7100000000000007E-2</c:v>
                      </c:pt>
                      <c:pt idx="9">
                        <c:v>2.4299999999999999E-2</c:v>
                      </c:pt>
                      <c:pt idx="10">
                        <c:v>1.1299999999999999E-2</c:v>
                      </c:pt>
                      <c:pt idx="11">
                        <c:v>1.5E-3</c:v>
                      </c:pt>
                      <c:pt idx="12">
                        <c:v>-3.8999999999999998E-3</c:v>
                      </c:pt>
                      <c:pt idx="13">
                        <c:v>-9.5999999999999992E-3</c:v>
                      </c:pt>
                      <c:pt idx="14">
                        <c:v>-2.3E-3</c:v>
                      </c:pt>
                      <c:pt idx="15">
                        <c:v>2.0999999999999999E-3</c:v>
                      </c:pt>
                      <c:pt idx="16">
                        <c:v>3.5999999999999999E-3</c:v>
                      </c:pt>
                      <c:pt idx="17">
                        <c:v>1.4200000000000001E-2</c:v>
                      </c:pt>
                      <c:pt idx="18">
                        <c:v>1.83E-2</c:v>
                      </c:pt>
                      <c:pt idx="19">
                        <c:v>7.3000000000000001E-3</c:v>
                      </c:pt>
                      <c:pt idx="20">
                        <c:v>1.6899999999999998E-2</c:v>
                      </c:pt>
                      <c:pt idx="21">
                        <c:v>2.69E-2</c:v>
                      </c:pt>
                      <c:pt idx="22">
                        <c:v>2.81E-2</c:v>
                      </c:pt>
                      <c:pt idx="23">
                        <c:v>3.5700000000000003E-2</c:v>
                      </c:pt>
                    </c:numCache>
                  </c:numRef>
                </c:val>
                <c:smooth val="0"/>
                <c:extLst xmlns:c15="http://schemas.microsoft.com/office/drawing/2012/chart">
                  <c:ext xmlns:c16="http://schemas.microsoft.com/office/drawing/2014/chart" uri="{C3380CC4-5D6E-409C-BE32-E72D297353CC}">
                    <c16:uniqueId val="{00000006-1590-466D-9FE3-FB9A5C84F3DC}"/>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figure_master!$J$2</c15:sqref>
                        </c15:formulaRef>
                      </c:ext>
                    </c:extLst>
                    <c:strCache>
                      <c:ptCount val="1"/>
                      <c:pt idx="0">
                        <c:v>p50_6ha</c:v>
                      </c:pt>
                    </c:strCache>
                  </c:strRef>
                </c:tx>
                <c:spPr>
                  <a:ln w="28575" cap="rnd">
                    <a:solidFill>
                      <a:schemeClr val="accent5"/>
                    </a:solidFill>
                    <a:prstDash val="dash"/>
                    <a:round/>
                  </a:ln>
                  <a:effectLst/>
                </c:spPr>
                <c:marker>
                  <c:symbol val="none"/>
                </c:marker>
                <c:val>
                  <c:numRef>
                    <c:extLst xmlns:c15="http://schemas.microsoft.com/office/drawing/2012/chart">
                      <c:ext xmlns:c15="http://schemas.microsoft.com/office/drawing/2012/chart" uri="{02D57815-91ED-43cb-92C2-25804820EDAC}">
                        <c15:formulaRef>
                          <c15:sqref>figure_master!$J$3:$J$26</c15:sqref>
                        </c15:formulaRef>
                      </c:ext>
                    </c:extLst>
                    <c:numCache>
                      <c:formatCode>General</c:formatCode>
                      <c:ptCount val="24"/>
                      <c:pt idx="0">
                        <c:v>-4.0000000000000001E-3</c:v>
                      </c:pt>
                      <c:pt idx="1">
                        <c:v>-3.8E-3</c:v>
                      </c:pt>
                      <c:pt idx="2">
                        <c:v>9.9000000000000008E-3</c:v>
                      </c:pt>
                      <c:pt idx="3">
                        <c:v>1.6299999999999999E-2</c:v>
                      </c:pt>
                      <c:pt idx="4">
                        <c:v>1.7000000000000001E-2</c:v>
                      </c:pt>
                      <c:pt idx="5">
                        <c:v>1.54E-2</c:v>
                      </c:pt>
                      <c:pt idx="6">
                        <c:v>1.2200000000000001E-2</c:v>
                      </c:pt>
                      <c:pt idx="7">
                        <c:v>1.41E-2</c:v>
                      </c:pt>
                      <c:pt idx="8">
                        <c:v>1.9E-2</c:v>
                      </c:pt>
                      <c:pt idx="9">
                        <c:v>-1.0200000000000001E-2</c:v>
                      </c:pt>
                      <c:pt idx="10">
                        <c:v>-2.9499999999999998E-2</c:v>
                      </c:pt>
                      <c:pt idx="11">
                        <c:v>-3.6200000000000003E-2</c:v>
                      </c:pt>
                      <c:pt idx="12">
                        <c:v>-3.7699999999999997E-2</c:v>
                      </c:pt>
                      <c:pt idx="13">
                        <c:v>-3.6200000000000003E-2</c:v>
                      </c:pt>
                      <c:pt idx="14">
                        <c:v>-2.7199999999999998E-2</c:v>
                      </c:pt>
                      <c:pt idx="15">
                        <c:v>-2.6599999999999999E-2</c:v>
                      </c:pt>
                      <c:pt idx="16">
                        <c:v>-2.3199999999999998E-2</c:v>
                      </c:pt>
                      <c:pt idx="17">
                        <c:v>-1.1299999999999999E-2</c:v>
                      </c:pt>
                      <c:pt idx="18">
                        <c:v>-9.7999999999999997E-3</c:v>
                      </c:pt>
                      <c:pt idx="19">
                        <c:v>-1.4200000000000001E-2</c:v>
                      </c:pt>
                      <c:pt idx="20">
                        <c:v>-6.8999999999999999E-3</c:v>
                      </c:pt>
                      <c:pt idx="21">
                        <c:v>1.1000000000000001E-3</c:v>
                      </c:pt>
                      <c:pt idx="22">
                        <c:v>-5.1999999999999998E-3</c:v>
                      </c:pt>
                      <c:pt idx="23">
                        <c:v>-4.1000000000000003E-3</c:v>
                      </c:pt>
                    </c:numCache>
                  </c:numRef>
                </c:val>
                <c:smooth val="0"/>
                <c:extLst xmlns:c15="http://schemas.microsoft.com/office/drawing/2012/chart">
                  <c:ext xmlns:c16="http://schemas.microsoft.com/office/drawing/2014/chart" uri="{C3380CC4-5D6E-409C-BE32-E72D297353CC}">
                    <c16:uniqueId val="{00000007-1590-466D-9FE3-FB9A5C84F3DC}"/>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figure_master!$K$2</c15:sqref>
                        </c15:formulaRef>
                      </c:ext>
                    </c:extLst>
                    <c:strCache>
                      <c:ptCount val="1"/>
                      <c:pt idx="0">
                        <c:v>p99_3ha</c:v>
                      </c:pt>
                    </c:strCache>
                  </c:strRef>
                </c:tx>
                <c:spPr>
                  <a:ln w="28575" cap="rnd">
                    <a:solidFill>
                      <a:schemeClr val="accent1"/>
                    </a:solidFill>
                    <a:round/>
                  </a:ln>
                  <a:effectLst/>
                </c:spPr>
                <c:marker>
                  <c:symbol val="none"/>
                </c:marker>
                <c:val>
                  <c:numRef>
                    <c:extLst xmlns:c15="http://schemas.microsoft.com/office/drawing/2012/chart">
                      <c:ext xmlns:c15="http://schemas.microsoft.com/office/drawing/2012/chart" uri="{02D57815-91ED-43cb-92C2-25804820EDAC}">
                        <c15:formulaRef>
                          <c15:sqref>figure_master!$K$3:$K$26</c15:sqref>
                        </c15:formulaRef>
                      </c:ext>
                    </c:extLst>
                    <c:numCache>
                      <c:formatCode>General</c:formatCode>
                      <c:ptCount val="24"/>
                      <c:pt idx="0">
                        <c:v>8.5300000000000001E-2</c:v>
                      </c:pt>
                      <c:pt idx="1">
                        <c:v>0.1024</c:v>
                      </c:pt>
                      <c:pt idx="2">
                        <c:v>0.1167</c:v>
                      </c:pt>
                      <c:pt idx="3">
                        <c:v>0.1235</c:v>
                      </c:pt>
                      <c:pt idx="4">
                        <c:v>0.1221</c:v>
                      </c:pt>
                      <c:pt idx="5">
                        <c:v>8.6300000000000002E-2</c:v>
                      </c:pt>
                      <c:pt idx="6">
                        <c:v>9.0399999999999994E-2</c:v>
                      </c:pt>
                      <c:pt idx="7">
                        <c:v>0.1103</c:v>
                      </c:pt>
                      <c:pt idx="8">
                        <c:v>0.1123</c:v>
                      </c:pt>
                      <c:pt idx="9">
                        <c:v>6.3799999999999996E-2</c:v>
                      </c:pt>
                      <c:pt idx="10">
                        <c:v>4.24E-2</c:v>
                      </c:pt>
                      <c:pt idx="11">
                        <c:v>5.5800000000000002E-2</c:v>
                      </c:pt>
                      <c:pt idx="12">
                        <c:v>0.06</c:v>
                      </c:pt>
                      <c:pt idx="13">
                        <c:v>3.09E-2</c:v>
                      </c:pt>
                      <c:pt idx="14">
                        <c:v>2.9499999999999998E-2</c:v>
                      </c:pt>
                      <c:pt idx="15">
                        <c:v>3.6999999999999998E-2</c:v>
                      </c:pt>
                      <c:pt idx="16">
                        <c:v>3.4599999999999999E-2</c:v>
                      </c:pt>
                      <c:pt idx="17">
                        <c:v>4.5199999999999997E-2</c:v>
                      </c:pt>
                      <c:pt idx="18">
                        <c:v>6.1800000000000001E-2</c:v>
                      </c:pt>
                      <c:pt idx="19">
                        <c:v>5.0500000000000003E-2</c:v>
                      </c:pt>
                      <c:pt idx="20">
                        <c:v>5.67E-2</c:v>
                      </c:pt>
                      <c:pt idx="21">
                        <c:v>5.6000000000000001E-2</c:v>
                      </c:pt>
                      <c:pt idx="22">
                        <c:v>7.1199999999999999E-2</c:v>
                      </c:pt>
                      <c:pt idx="23">
                        <c:v>6.6900000000000001E-2</c:v>
                      </c:pt>
                    </c:numCache>
                  </c:numRef>
                </c:val>
                <c:smooth val="0"/>
                <c:extLst xmlns:c15="http://schemas.microsoft.com/office/drawing/2012/chart">
                  <c:ext xmlns:c16="http://schemas.microsoft.com/office/drawing/2014/chart" uri="{C3380CC4-5D6E-409C-BE32-E72D297353CC}">
                    <c16:uniqueId val="{00000008-1590-466D-9FE3-FB9A5C84F3DC}"/>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figure_master!$O$2</c15:sqref>
                        </c15:formulaRef>
                      </c:ext>
                    </c:extLst>
                    <c:strCache>
                      <c:ptCount val="1"/>
                      <c:pt idx="0">
                        <c:v>p50_3ha</c:v>
                      </c:pt>
                    </c:strCache>
                  </c:strRef>
                </c:tx>
                <c:spPr>
                  <a:ln w="28575" cap="rnd">
                    <a:solidFill>
                      <a:schemeClr val="accent5"/>
                    </a:solidFill>
                    <a:round/>
                  </a:ln>
                  <a:effectLst/>
                </c:spPr>
                <c:marker>
                  <c:symbol val="none"/>
                </c:marker>
                <c:val>
                  <c:numRef>
                    <c:extLst xmlns:c15="http://schemas.microsoft.com/office/drawing/2012/chart">
                      <c:ext xmlns:c15="http://schemas.microsoft.com/office/drawing/2012/chart" uri="{02D57815-91ED-43cb-92C2-25804820EDAC}">
                        <c15:formulaRef>
                          <c15:sqref>figure_master!$O$3:$O$26</c15:sqref>
                        </c15:formulaRef>
                      </c:ext>
                    </c:extLst>
                    <c:numCache>
                      <c:formatCode>General</c:formatCode>
                      <c:ptCount val="24"/>
                      <c:pt idx="0">
                        <c:v>3.5000000000000001E-3</c:v>
                      </c:pt>
                      <c:pt idx="1">
                        <c:v>5.8999999999999999E-3</c:v>
                      </c:pt>
                      <c:pt idx="2">
                        <c:v>1.01E-2</c:v>
                      </c:pt>
                      <c:pt idx="3">
                        <c:v>4.7000000000000002E-3</c:v>
                      </c:pt>
                      <c:pt idx="4">
                        <c:v>2.8E-3</c:v>
                      </c:pt>
                      <c:pt idx="5">
                        <c:v>6.7000000000000002E-3</c:v>
                      </c:pt>
                      <c:pt idx="6">
                        <c:v>9.4000000000000004E-3</c:v>
                      </c:pt>
                      <c:pt idx="7">
                        <c:v>7.7999999999999996E-3</c:v>
                      </c:pt>
                      <c:pt idx="8">
                        <c:v>1.67E-2</c:v>
                      </c:pt>
                      <c:pt idx="9">
                        <c:v>-1.14E-2</c:v>
                      </c:pt>
                      <c:pt idx="10">
                        <c:v>-2.75E-2</c:v>
                      </c:pt>
                      <c:pt idx="11">
                        <c:v>-1.3599999999999999E-2</c:v>
                      </c:pt>
                      <c:pt idx="12">
                        <c:v>-1.32E-2</c:v>
                      </c:pt>
                      <c:pt idx="13">
                        <c:v>-0.02</c:v>
                      </c:pt>
                      <c:pt idx="14">
                        <c:v>-1.9199999999999998E-2</c:v>
                      </c:pt>
                      <c:pt idx="15">
                        <c:v>-2.0500000000000001E-2</c:v>
                      </c:pt>
                      <c:pt idx="16">
                        <c:v>-1.5699999999999999E-2</c:v>
                      </c:pt>
                      <c:pt idx="17">
                        <c:v>-6.7999999999999996E-3</c:v>
                      </c:pt>
                      <c:pt idx="18">
                        <c:v>-2.2000000000000001E-3</c:v>
                      </c:pt>
                      <c:pt idx="19">
                        <c:v>-8.9999999999999993E-3</c:v>
                      </c:pt>
                      <c:pt idx="20">
                        <c:v>4.7999999999999996E-3</c:v>
                      </c:pt>
                      <c:pt idx="21">
                        <c:v>1.1599999999999999E-2</c:v>
                      </c:pt>
                      <c:pt idx="22">
                        <c:v>-1.2999999999999999E-3</c:v>
                      </c:pt>
                      <c:pt idx="23">
                        <c:v>1.6000000000000001E-3</c:v>
                      </c:pt>
                    </c:numCache>
                  </c:numRef>
                </c:val>
                <c:smooth val="0"/>
                <c:extLst xmlns:c15="http://schemas.microsoft.com/office/drawing/2012/chart">
                  <c:ext xmlns:c16="http://schemas.microsoft.com/office/drawing/2014/chart" uri="{C3380CC4-5D6E-409C-BE32-E72D297353CC}">
                    <c16:uniqueId val="{00000009-1590-466D-9FE3-FB9A5C84F3DC}"/>
                  </c:ext>
                </c:extLst>
              </c15:ser>
            </c15:filteredLineSeries>
          </c:ext>
        </c:extLst>
      </c:lineChart>
      <c:catAx>
        <c:axId val="529568159"/>
        <c:scaling>
          <c:orientation val="minMax"/>
        </c:scaling>
        <c:delete val="0"/>
        <c:axPos val="b"/>
        <c:majorGridlines>
          <c:spPr>
            <a:ln w="9525" cap="flat" cmpd="sng" algn="ctr">
              <a:solidFill>
                <a:schemeClr val="bg2"/>
              </a:solidFill>
              <a:round/>
            </a:ln>
            <a:effectLst/>
          </c:spPr>
        </c:majorGridlines>
        <c:majorTickMark val="none"/>
        <c:minorTickMark val="none"/>
        <c:tickLblPos val="low"/>
        <c:spPr>
          <a:noFill/>
          <a:ln w="19050" cap="flat" cmpd="sng" algn="ctr">
            <a:solidFill>
              <a:schemeClr val="bg2"/>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33190191"/>
        <c:crosses val="autoZero"/>
        <c:auto val="1"/>
        <c:lblAlgn val="ctr"/>
        <c:lblOffset val="100"/>
        <c:noMultiLvlLbl val="0"/>
      </c:catAx>
      <c:valAx>
        <c:axId val="533190191"/>
        <c:scaling>
          <c:orientation val="minMax"/>
          <c:max val="0.25"/>
          <c:min val="-5.000000000000001E-2"/>
        </c:scaling>
        <c:delete val="0"/>
        <c:axPos val="l"/>
        <c:majorGridlines>
          <c:spPr>
            <a:ln w="9525" cap="flat" cmpd="sng" algn="ctr">
              <a:solidFill>
                <a:schemeClr val="bg2"/>
              </a:solidFill>
              <a:round/>
            </a:ln>
            <a:effectLst/>
          </c:spPr>
        </c:majorGridlines>
        <c:title>
          <c:tx>
            <c:rich>
              <a:bodyPr rot="-5400000" spcFirstLastPara="1" vertOverflow="ellipsis" vert="horz" wrap="square" anchor="ctr" anchorCtr="1"/>
              <a:lstStyle/>
              <a:p>
                <a:pPr algn="ctr" rtl="0">
                  <a:defRPr sz="1000" b="0" i="0" u="none" strike="noStrike" kern="1200" baseline="0">
                    <a:solidFill>
                      <a:sysClr val="windowText" lastClr="000000"/>
                    </a:solidFill>
                    <a:latin typeface="+mn-lt"/>
                    <a:ea typeface="+mn-ea"/>
                    <a:cs typeface="+mn-cs"/>
                  </a:defRPr>
                </a:pPr>
                <a:r>
                  <a:rPr lang="en-US" dirty="0"/>
                  <a:t>Percent Error</a:t>
                </a:r>
              </a:p>
            </c:rich>
          </c:tx>
          <c:overlay val="0"/>
          <c:spPr>
            <a:noFill/>
            <a:ln>
              <a:noFill/>
            </a:ln>
            <a:effectLst/>
          </c:spPr>
          <c:txPr>
            <a:bodyPr rot="-5400000" spcFirstLastPara="1" vertOverflow="ellipsis" vert="horz" wrap="square" anchor="ctr" anchorCtr="1"/>
            <a:lstStyle/>
            <a:p>
              <a:pPr algn="ctr" rtl="0">
                <a:defRPr sz="10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2956815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r>
              <a:rPr lang="en-US" dirty="0"/>
              <a:t>Fall (Sep-Nov)</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endParaRPr lang="en-US"/>
        </a:p>
      </c:txPr>
    </c:title>
    <c:autoTitleDeleted val="0"/>
    <c:plotArea>
      <c:layout/>
      <c:lineChart>
        <c:grouping val="standard"/>
        <c:varyColors val="0"/>
        <c:ser>
          <c:idx val="1"/>
          <c:order val="1"/>
          <c:tx>
            <c:strRef>
              <c:f>figure_master!$G$2</c:f>
              <c:strCache>
                <c:ptCount val="1"/>
                <c:pt idx="0">
                  <c:v>p95_6ha</c:v>
                </c:pt>
              </c:strCache>
            </c:strRef>
          </c:tx>
          <c:spPr>
            <a:ln w="31750" cap="rnd">
              <a:solidFill>
                <a:schemeClr val="accent1">
                  <a:lumMod val="75000"/>
                </a:schemeClr>
              </a:solidFill>
              <a:prstDash val="sysDash"/>
              <a:round/>
            </a:ln>
            <a:effectLst/>
          </c:spPr>
          <c:marker>
            <c:symbol val="none"/>
          </c:marker>
          <c:val>
            <c:numRef>
              <c:f>figure_master!$G$3:$G$26</c:f>
              <c:numCache>
                <c:formatCode>General</c:formatCode>
                <c:ptCount val="24"/>
                <c:pt idx="0">
                  <c:v>7.8899999999999998E-2</c:v>
                </c:pt>
                <c:pt idx="1">
                  <c:v>0.1032</c:v>
                </c:pt>
                <c:pt idx="2">
                  <c:v>0.1396</c:v>
                </c:pt>
                <c:pt idx="3">
                  <c:v>9.8100000000000007E-2</c:v>
                </c:pt>
                <c:pt idx="4">
                  <c:v>9.0700000000000003E-2</c:v>
                </c:pt>
                <c:pt idx="5">
                  <c:v>7.9200000000000007E-2</c:v>
                </c:pt>
                <c:pt idx="6">
                  <c:v>6.6500000000000004E-2</c:v>
                </c:pt>
                <c:pt idx="7">
                  <c:v>7.7399999999999997E-2</c:v>
                </c:pt>
                <c:pt idx="8">
                  <c:v>8.5900000000000004E-2</c:v>
                </c:pt>
                <c:pt idx="9">
                  <c:v>8.0100000000000005E-2</c:v>
                </c:pt>
                <c:pt idx="10">
                  <c:v>5.4800000000000001E-2</c:v>
                </c:pt>
                <c:pt idx="11">
                  <c:v>5.7299999999999997E-2</c:v>
                </c:pt>
                <c:pt idx="12">
                  <c:v>6.4000000000000001E-2</c:v>
                </c:pt>
                <c:pt idx="13">
                  <c:v>4.8599999999999997E-2</c:v>
                </c:pt>
                <c:pt idx="14">
                  <c:v>3.7400000000000003E-2</c:v>
                </c:pt>
                <c:pt idx="15">
                  <c:v>5.0599999999999999E-2</c:v>
                </c:pt>
                <c:pt idx="16">
                  <c:v>4.7800000000000002E-2</c:v>
                </c:pt>
                <c:pt idx="17">
                  <c:v>6.1800000000000001E-2</c:v>
                </c:pt>
                <c:pt idx="18">
                  <c:v>6.7500000000000004E-2</c:v>
                </c:pt>
                <c:pt idx="19">
                  <c:v>5.67E-2</c:v>
                </c:pt>
                <c:pt idx="20">
                  <c:v>0.06</c:v>
                </c:pt>
                <c:pt idx="21">
                  <c:v>7.4499999999999997E-2</c:v>
                </c:pt>
                <c:pt idx="22">
                  <c:v>7.4200000000000002E-2</c:v>
                </c:pt>
                <c:pt idx="23">
                  <c:v>7.7700000000000005E-2</c:v>
                </c:pt>
              </c:numCache>
            </c:numRef>
          </c:val>
          <c:smooth val="0"/>
          <c:extLst>
            <c:ext xmlns:c16="http://schemas.microsoft.com/office/drawing/2014/chart" uri="{C3380CC4-5D6E-409C-BE32-E72D297353CC}">
              <c16:uniqueId val="{00000000-CDFA-41C2-B32B-69AB98DFC1F0}"/>
            </c:ext>
          </c:extLst>
        </c:ser>
        <c:ser>
          <c:idx val="3"/>
          <c:order val="3"/>
          <c:tx>
            <c:strRef>
              <c:f>figure_master!$I$2</c:f>
              <c:strCache>
                <c:ptCount val="1"/>
                <c:pt idx="0">
                  <c:v>p75_6ha</c:v>
                </c:pt>
              </c:strCache>
            </c:strRef>
          </c:tx>
          <c:spPr>
            <a:ln w="31750" cap="rnd">
              <a:solidFill>
                <a:schemeClr val="accent1"/>
              </a:solidFill>
              <a:prstDash val="sysDash"/>
              <a:round/>
            </a:ln>
            <a:effectLst/>
          </c:spPr>
          <c:marker>
            <c:symbol val="none"/>
          </c:marker>
          <c:val>
            <c:numRef>
              <c:f>figure_master!$I$3:$I$26</c:f>
              <c:numCache>
                <c:formatCode>General</c:formatCode>
                <c:ptCount val="24"/>
                <c:pt idx="0">
                  <c:v>2.1999999999999999E-2</c:v>
                </c:pt>
                <c:pt idx="1">
                  <c:v>2.92E-2</c:v>
                </c:pt>
                <c:pt idx="2">
                  <c:v>4.5400000000000003E-2</c:v>
                </c:pt>
                <c:pt idx="3">
                  <c:v>4.4600000000000001E-2</c:v>
                </c:pt>
                <c:pt idx="4">
                  <c:v>3.3799999999999997E-2</c:v>
                </c:pt>
                <c:pt idx="5">
                  <c:v>2.8299999999999999E-2</c:v>
                </c:pt>
                <c:pt idx="6">
                  <c:v>2.41E-2</c:v>
                </c:pt>
                <c:pt idx="7">
                  <c:v>1.9900000000000001E-2</c:v>
                </c:pt>
                <c:pt idx="8">
                  <c:v>1.2699999999999999E-2</c:v>
                </c:pt>
                <c:pt idx="9">
                  <c:v>2.9899999999999999E-2</c:v>
                </c:pt>
                <c:pt idx="10">
                  <c:v>1.83E-2</c:v>
                </c:pt>
                <c:pt idx="11">
                  <c:v>6.6E-3</c:v>
                </c:pt>
                <c:pt idx="12">
                  <c:v>8.9999999999999993E-3</c:v>
                </c:pt>
                <c:pt idx="13">
                  <c:v>1.9E-3</c:v>
                </c:pt>
                <c:pt idx="14">
                  <c:v>-1E-3</c:v>
                </c:pt>
                <c:pt idx="15">
                  <c:v>7.9000000000000008E-3</c:v>
                </c:pt>
                <c:pt idx="16">
                  <c:v>8.0000000000000002E-3</c:v>
                </c:pt>
                <c:pt idx="17">
                  <c:v>1.46E-2</c:v>
                </c:pt>
                <c:pt idx="18">
                  <c:v>7.6E-3</c:v>
                </c:pt>
                <c:pt idx="19">
                  <c:v>0.02</c:v>
                </c:pt>
                <c:pt idx="20">
                  <c:v>1.66E-2</c:v>
                </c:pt>
                <c:pt idx="21">
                  <c:v>1.9099999999999999E-2</c:v>
                </c:pt>
                <c:pt idx="22">
                  <c:v>1.5900000000000001E-2</c:v>
                </c:pt>
                <c:pt idx="23">
                  <c:v>1.95E-2</c:v>
                </c:pt>
              </c:numCache>
            </c:numRef>
          </c:val>
          <c:smooth val="0"/>
          <c:extLst>
            <c:ext xmlns:c16="http://schemas.microsoft.com/office/drawing/2014/chart" uri="{C3380CC4-5D6E-409C-BE32-E72D297353CC}">
              <c16:uniqueId val="{00000001-CDFA-41C2-B32B-69AB98DFC1F0}"/>
            </c:ext>
          </c:extLst>
        </c:ser>
        <c:ser>
          <c:idx val="6"/>
          <c:order val="6"/>
          <c:tx>
            <c:strRef>
              <c:f>figure_master!$L$2</c:f>
              <c:strCache>
                <c:ptCount val="1"/>
                <c:pt idx="0">
                  <c:v>p95_3ha</c:v>
                </c:pt>
              </c:strCache>
            </c:strRef>
          </c:tx>
          <c:spPr>
            <a:ln w="28575" cap="rnd">
              <a:solidFill>
                <a:schemeClr val="accent4">
                  <a:lumMod val="50000"/>
                </a:schemeClr>
              </a:solidFill>
              <a:round/>
            </a:ln>
            <a:effectLst/>
          </c:spPr>
          <c:marker>
            <c:symbol val="none"/>
          </c:marker>
          <c:val>
            <c:numRef>
              <c:f>figure_master!$L$3:$L$26</c:f>
              <c:numCache>
                <c:formatCode>General</c:formatCode>
                <c:ptCount val="24"/>
                <c:pt idx="0">
                  <c:v>7.7399999999999997E-2</c:v>
                </c:pt>
                <c:pt idx="1">
                  <c:v>6.8599999999999994E-2</c:v>
                </c:pt>
                <c:pt idx="2">
                  <c:v>7.3899999999999993E-2</c:v>
                </c:pt>
                <c:pt idx="3">
                  <c:v>7.4800000000000005E-2</c:v>
                </c:pt>
                <c:pt idx="4">
                  <c:v>5.5199999999999999E-2</c:v>
                </c:pt>
                <c:pt idx="5">
                  <c:v>5.5500000000000001E-2</c:v>
                </c:pt>
                <c:pt idx="6">
                  <c:v>5.8700000000000002E-2</c:v>
                </c:pt>
                <c:pt idx="7">
                  <c:v>6.0499999999999998E-2</c:v>
                </c:pt>
                <c:pt idx="8">
                  <c:v>7.5200000000000003E-2</c:v>
                </c:pt>
                <c:pt idx="9">
                  <c:v>9.4299999999999995E-2</c:v>
                </c:pt>
                <c:pt idx="10">
                  <c:v>6.6699999999999995E-2</c:v>
                </c:pt>
                <c:pt idx="11">
                  <c:v>5.8200000000000002E-2</c:v>
                </c:pt>
                <c:pt idx="12">
                  <c:v>8.7400000000000005E-2</c:v>
                </c:pt>
                <c:pt idx="13">
                  <c:v>6.4299999999999996E-2</c:v>
                </c:pt>
                <c:pt idx="14">
                  <c:v>3.61E-2</c:v>
                </c:pt>
                <c:pt idx="15">
                  <c:v>3.8199999999999998E-2</c:v>
                </c:pt>
                <c:pt idx="16">
                  <c:v>4.7899999999999998E-2</c:v>
                </c:pt>
                <c:pt idx="17">
                  <c:v>7.0800000000000002E-2</c:v>
                </c:pt>
                <c:pt idx="18">
                  <c:v>6.4399999999999999E-2</c:v>
                </c:pt>
                <c:pt idx="19">
                  <c:v>5.4899999999999997E-2</c:v>
                </c:pt>
                <c:pt idx="20">
                  <c:v>4.6399999999999997E-2</c:v>
                </c:pt>
                <c:pt idx="21">
                  <c:v>5.5300000000000002E-2</c:v>
                </c:pt>
                <c:pt idx="22">
                  <c:v>7.3300000000000004E-2</c:v>
                </c:pt>
                <c:pt idx="23">
                  <c:v>8.1100000000000005E-2</c:v>
                </c:pt>
              </c:numCache>
            </c:numRef>
          </c:val>
          <c:smooth val="0"/>
          <c:extLst>
            <c:ext xmlns:c16="http://schemas.microsoft.com/office/drawing/2014/chart" uri="{C3380CC4-5D6E-409C-BE32-E72D297353CC}">
              <c16:uniqueId val="{00000002-CDFA-41C2-B32B-69AB98DFC1F0}"/>
            </c:ext>
          </c:extLst>
        </c:ser>
        <c:ser>
          <c:idx val="7"/>
          <c:order val="7"/>
          <c:tx>
            <c:strRef>
              <c:f>figure_master!$M$2</c:f>
              <c:strCache>
                <c:ptCount val="1"/>
                <c:pt idx="0">
                  <c:v>p85_3ha</c:v>
                </c:pt>
              </c:strCache>
              <c:extLst xmlns:c15="http://schemas.microsoft.com/office/drawing/2012/chart"/>
            </c:strRef>
          </c:tx>
          <c:spPr>
            <a:ln w="28575" cap="rnd">
              <a:solidFill>
                <a:schemeClr val="accent4">
                  <a:lumMod val="75000"/>
                </a:schemeClr>
              </a:solidFill>
              <a:round/>
            </a:ln>
            <a:effectLst/>
          </c:spPr>
          <c:marker>
            <c:symbol val="none"/>
          </c:marker>
          <c:val>
            <c:numRef>
              <c:f>figure_master!$M$3:$M$26</c:f>
              <c:numCache>
                <c:formatCode>General</c:formatCode>
                <c:ptCount val="24"/>
                <c:pt idx="0">
                  <c:v>4.2200000000000001E-2</c:v>
                </c:pt>
                <c:pt idx="1">
                  <c:v>4.0599999999999997E-2</c:v>
                </c:pt>
                <c:pt idx="2">
                  <c:v>4.3200000000000002E-2</c:v>
                </c:pt>
                <c:pt idx="3">
                  <c:v>3.4299999999999997E-2</c:v>
                </c:pt>
                <c:pt idx="4">
                  <c:v>3.1399999999999997E-2</c:v>
                </c:pt>
                <c:pt idx="5">
                  <c:v>3.1300000000000001E-2</c:v>
                </c:pt>
                <c:pt idx="6">
                  <c:v>3.7900000000000003E-2</c:v>
                </c:pt>
                <c:pt idx="7">
                  <c:v>3.4000000000000002E-2</c:v>
                </c:pt>
                <c:pt idx="8">
                  <c:v>3.49E-2</c:v>
                </c:pt>
                <c:pt idx="9">
                  <c:v>0.05</c:v>
                </c:pt>
                <c:pt idx="10">
                  <c:v>3.9199999999999999E-2</c:v>
                </c:pt>
                <c:pt idx="11">
                  <c:v>3.7400000000000003E-2</c:v>
                </c:pt>
                <c:pt idx="12">
                  <c:v>5.4199999999999998E-2</c:v>
                </c:pt>
                <c:pt idx="13">
                  <c:v>2.9399999999999999E-2</c:v>
                </c:pt>
                <c:pt idx="14">
                  <c:v>1.6299999999999999E-2</c:v>
                </c:pt>
                <c:pt idx="15">
                  <c:v>1.4500000000000001E-2</c:v>
                </c:pt>
                <c:pt idx="16">
                  <c:v>2.46E-2</c:v>
                </c:pt>
                <c:pt idx="17">
                  <c:v>3.8600000000000002E-2</c:v>
                </c:pt>
                <c:pt idx="18">
                  <c:v>3.1600000000000003E-2</c:v>
                </c:pt>
                <c:pt idx="19">
                  <c:v>0.03</c:v>
                </c:pt>
                <c:pt idx="20">
                  <c:v>2.2200000000000001E-2</c:v>
                </c:pt>
                <c:pt idx="21">
                  <c:v>2.4E-2</c:v>
                </c:pt>
                <c:pt idx="22">
                  <c:v>3.1600000000000003E-2</c:v>
                </c:pt>
                <c:pt idx="23">
                  <c:v>4.9099999999999998E-2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3-CDFA-41C2-B32B-69AB98DFC1F0}"/>
            </c:ext>
          </c:extLst>
        </c:ser>
        <c:ser>
          <c:idx val="8"/>
          <c:order val="8"/>
          <c:tx>
            <c:strRef>
              <c:f>figure_master!$N$2</c:f>
              <c:strCache>
                <c:ptCount val="1"/>
                <c:pt idx="0">
                  <c:v>p75_3ha</c:v>
                </c:pt>
              </c:strCache>
            </c:strRef>
          </c:tx>
          <c:spPr>
            <a:ln w="28575" cap="rnd">
              <a:solidFill>
                <a:schemeClr val="accent4">
                  <a:lumMod val="90000"/>
                </a:schemeClr>
              </a:solidFill>
              <a:round/>
            </a:ln>
            <a:effectLst/>
          </c:spPr>
          <c:marker>
            <c:symbol val="none"/>
          </c:marker>
          <c:val>
            <c:numRef>
              <c:f>figure_master!$N$3:$N$26</c:f>
              <c:numCache>
                <c:formatCode>General</c:formatCode>
                <c:ptCount val="24"/>
                <c:pt idx="0">
                  <c:v>2.6200000000000001E-2</c:v>
                </c:pt>
                <c:pt idx="1">
                  <c:v>2.4400000000000002E-2</c:v>
                </c:pt>
                <c:pt idx="2">
                  <c:v>2.46E-2</c:v>
                </c:pt>
                <c:pt idx="3">
                  <c:v>2.3300000000000001E-2</c:v>
                </c:pt>
                <c:pt idx="4">
                  <c:v>2.1299999999999999E-2</c:v>
                </c:pt>
                <c:pt idx="5">
                  <c:v>2.1999999999999999E-2</c:v>
                </c:pt>
                <c:pt idx="6">
                  <c:v>1.9599999999999999E-2</c:v>
                </c:pt>
                <c:pt idx="7">
                  <c:v>2.29E-2</c:v>
                </c:pt>
                <c:pt idx="8">
                  <c:v>1.2699999999999999E-2</c:v>
                </c:pt>
                <c:pt idx="9">
                  <c:v>3.39E-2</c:v>
                </c:pt>
                <c:pt idx="10">
                  <c:v>2.1600000000000001E-2</c:v>
                </c:pt>
                <c:pt idx="11">
                  <c:v>2.2700000000000001E-2</c:v>
                </c:pt>
                <c:pt idx="12">
                  <c:v>3.6299999999999999E-2</c:v>
                </c:pt>
                <c:pt idx="13">
                  <c:v>1.8200000000000001E-2</c:v>
                </c:pt>
                <c:pt idx="14">
                  <c:v>7.7999999999999996E-3</c:v>
                </c:pt>
                <c:pt idx="15">
                  <c:v>3.7000000000000002E-3</c:v>
                </c:pt>
                <c:pt idx="16">
                  <c:v>1.4999999999999999E-2</c:v>
                </c:pt>
                <c:pt idx="17">
                  <c:v>2.07E-2</c:v>
                </c:pt>
                <c:pt idx="18">
                  <c:v>2.3E-2</c:v>
                </c:pt>
                <c:pt idx="19">
                  <c:v>1.95E-2</c:v>
                </c:pt>
                <c:pt idx="20">
                  <c:v>1.29E-2</c:v>
                </c:pt>
                <c:pt idx="21">
                  <c:v>1.21E-2</c:v>
                </c:pt>
                <c:pt idx="22">
                  <c:v>1.5299999999999999E-2</c:v>
                </c:pt>
                <c:pt idx="23">
                  <c:v>2.6700000000000002E-2</c:v>
                </c:pt>
              </c:numCache>
            </c:numRef>
          </c:val>
          <c:smooth val="0"/>
          <c:extLst>
            <c:ext xmlns:c16="http://schemas.microsoft.com/office/drawing/2014/chart" uri="{C3380CC4-5D6E-409C-BE32-E72D297353CC}">
              <c16:uniqueId val="{00000004-CDFA-41C2-B32B-69AB98DFC1F0}"/>
            </c:ext>
          </c:extLst>
        </c:ser>
        <c:dLbls>
          <c:showLegendKey val="0"/>
          <c:showVal val="0"/>
          <c:showCatName val="0"/>
          <c:showSerName val="0"/>
          <c:showPercent val="0"/>
          <c:showBubbleSize val="0"/>
        </c:dLbls>
        <c:smooth val="0"/>
        <c:axId val="529568159"/>
        <c:axId val="533190191"/>
        <c:extLst>
          <c:ext xmlns:c15="http://schemas.microsoft.com/office/drawing/2012/chart" uri="{02D57815-91ED-43cb-92C2-25804820EDAC}">
            <c15:filteredLineSeries>
              <c15:ser>
                <c:idx val="0"/>
                <c:order val="0"/>
                <c:tx>
                  <c:strRef>
                    <c:extLst>
                      <c:ext uri="{02D57815-91ED-43cb-92C2-25804820EDAC}">
                        <c15:formulaRef>
                          <c15:sqref>figure_master!$F$2</c15:sqref>
                        </c15:formulaRef>
                      </c:ext>
                    </c:extLst>
                    <c:strCache>
                      <c:ptCount val="1"/>
                      <c:pt idx="0">
                        <c:v>p99_6ha</c:v>
                      </c:pt>
                    </c:strCache>
                  </c:strRef>
                </c:tx>
                <c:spPr>
                  <a:ln w="28575" cap="rnd">
                    <a:solidFill>
                      <a:schemeClr val="accent1"/>
                    </a:solidFill>
                    <a:prstDash val="dash"/>
                    <a:round/>
                  </a:ln>
                  <a:effectLst/>
                </c:spPr>
                <c:marker>
                  <c:symbol val="none"/>
                </c:marker>
                <c:val>
                  <c:numRef>
                    <c:extLst>
                      <c:ext uri="{02D57815-91ED-43cb-92C2-25804820EDAC}">
                        <c15:formulaRef>
                          <c15:sqref>figure_master!$F$3:$F$26</c15:sqref>
                        </c15:formulaRef>
                      </c:ext>
                    </c:extLst>
                    <c:numCache>
                      <c:formatCode>General</c:formatCode>
                      <c:ptCount val="24"/>
                      <c:pt idx="0">
                        <c:v>0.14019999999999999</c:v>
                      </c:pt>
                      <c:pt idx="1">
                        <c:v>0.17530000000000001</c:v>
                      </c:pt>
                      <c:pt idx="2">
                        <c:v>0.16919999999999999</c:v>
                      </c:pt>
                      <c:pt idx="3">
                        <c:v>0.15939999999999999</c:v>
                      </c:pt>
                      <c:pt idx="4">
                        <c:v>0.14249999999999999</c:v>
                      </c:pt>
                      <c:pt idx="5">
                        <c:v>0.1351</c:v>
                      </c:pt>
                      <c:pt idx="6">
                        <c:v>0.1234</c:v>
                      </c:pt>
                      <c:pt idx="7">
                        <c:v>0.1051</c:v>
                      </c:pt>
                      <c:pt idx="8">
                        <c:v>0.11700000000000001</c:v>
                      </c:pt>
                      <c:pt idx="9">
                        <c:v>0.13880000000000001</c:v>
                      </c:pt>
                      <c:pt idx="10">
                        <c:v>9.1999999999999998E-2</c:v>
                      </c:pt>
                      <c:pt idx="11">
                        <c:v>0.108</c:v>
                      </c:pt>
                      <c:pt idx="12">
                        <c:v>9.7900000000000001E-2</c:v>
                      </c:pt>
                      <c:pt idx="13">
                        <c:v>9.0300000000000005E-2</c:v>
                      </c:pt>
                      <c:pt idx="14">
                        <c:v>9.5899999999999999E-2</c:v>
                      </c:pt>
                      <c:pt idx="15">
                        <c:v>9.8900000000000002E-2</c:v>
                      </c:pt>
                      <c:pt idx="16">
                        <c:v>8.0299999999999996E-2</c:v>
                      </c:pt>
                      <c:pt idx="17">
                        <c:v>0.1101</c:v>
                      </c:pt>
                      <c:pt idx="18">
                        <c:v>0.10009999999999999</c:v>
                      </c:pt>
                      <c:pt idx="19">
                        <c:v>0.1258</c:v>
                      </c:pt>
                      <c:pt idx="20">
                        <c:v>0.1087</c:v>
                      </c:pt>
                      <c:pt idx="21">
                        <c:v>0.12429999999999999</c:v>
                      </c:pt>
                      <c:pt idx="22">
                        <c:v>0.13450000000000001</c:v>
                      </c:pt>
                      <c:pt idx="23">
                        <c:v>0.12640000000000001</c:v>
                      </c:pt>
                    </c:numCache>
                  </c:numRef>
                </c:val>
                <c:smooth val="0"/>
                <c:extLst>
                  <c:ext xmlns:c16="http://schemas.microsoft.com/office/drawing/2014/chart" uri="{C3380CC4-5D6E-409C-BE32-E72D297353CC}">
                    <c16:uniqueId val="{00000005-CDFA-41C2-B32B-69AB98DFC1F0}"/>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figure_master!$H$2</c15:sqref>
                        </c15:formulaRef>
                      </c:ext>
                    </c:extLst>
                    <c:strCache>
                      <c:ptCount val="1"/>
                      <c:pt idx="0">
                        <c:v>p85_6ha</c:v>
                      </c:pt>
                    </c:strCache>
                  </c:strRef>
                </c:tx>
                <c:spPr>
                  <a:ln w="28575" cap="rnd">
                    <a:solidFill>
                      <a:schemeClr val="accent3"/>
                    </a:solidFill>
                    <a:prstDash val="dash"/>
                    <a:round/>
                  </a:ln>
                  <a:effectLst/>
                </c:spPr>
                <c:marker>
                  <c:symbol val="none"/>
                </c:marker>
                <c:val>
                  <c:numRef>
                    <c:extLst xmlns:c15="http://schemas.microsoft.com/office/drawing/2012/chart">
                      <c:ext xmlns:c15="http://schemas.microsoft.com/office/drawing/2012/chart" uri="{02D57815-91ED-43cb-92C2-25804820EDAC}">
                        <c15:formulaRef>
                          <c15:sqref>figure_master!$H$3:$H$26</c15:sqref>
                        </c15:formulaRef>
                      </c:ext>
                    </c:extLst>
                    <c:numCache>
                      <c:formatCode>General</c:formatCode>
                      <c:ptCount val="24"/>
                      <c:pt idx="0">
                        <c:v>4.5600000000000002E-2</c:v>
                      </c:pt>
                      <c:pt idx="1">
                        <c:v>5.2999999999999999E-2</c:v>
                      </c:pt>
                      <c:pt idx="2">
                        <c:v>7.7499999999999999E-2</c:v>
                      </c:pt>
                      <c:pt idx="3">
                        <c:v>5.9900000000000002E-2</c:v>
                      </c:pt>
                      <c:pt idx="4">
                        <c:v>5.45E-2</c:v>
                      </c:pt>
                      <c:pt idx="5">
                        <c:v>4.3499999999999997E-2</c:v>
                      </c:pt>
                      <c:pt idx="6">
                        <c:v>3.9899999999999998E-2</c:v>
                      </c:pt>
                      <c:pt idx="7">
                        <c:v>4.4699999999999997E-2</c:v>
                      </c:pt>
                      <c:pt idx="8">
                        <c:v>4.41E-2</c:v>
                      </c:pt>
                      <c:pt idx="9">
                        <c:v>5.3400000000000003E-2</c:v>
                      </c:pt>
                      <c:pt idx="10">
                        <c:v>3.1099999999999999E-2</c:v>
                      </c:pt>
                      <c:pt idx="11">
                        <c:v>2.5100000000000001E-2</c:v>
                      </c:pt>
                      <c:pt idx="12">
                        <c:v>2.7900000000000001E-2</c:v>
                      </c:pt>
                      <c:pt idx="13">
                        <c:v>1.95E-2</c:v>
                      </c:pt>
                      <c:pt idx="14">
                        <c:v>8.6E-3</c:v>
                      </c:pt>
                      <c:pt idx="15">
                        <c:v>2.0899999999999998E-2</c:v>
                      </c:pt>
                      <c:pt idx="16">
                        <c:v>2.41E-2</c:v>
                      </c:pt>
                      <c:pt idx="17">
                        <c:v>2.7900000000000001E-2</c:v>
                      </c:pt>
                      <c:pt idx="18">
                        <c:v>2.63E-2</c:v>
                      </c:pt>
                      <c:pt idx="19">
                        <c:v>3.3799999999999997E-2</c:v>
                      </c:pt>
                      <c:pt idx="20">
                        <c:v>3.1199999999999999E-2</c:v>
                      </c:pt>
                      <c:pt idx="21">
                        <c:v>3.5499999999999997E-2</c:v>
                      </c:pt>
                      <c:pt idx="22">
                        <c:v>2.8500000000000001E-2</c:v>
                      </c:pt>
                      <c:pt idx="23">
                        <c:v>3.6499999999999998E-2</c:v>
                      </c:pt>
                    </c:numCache>
                  </c:numRef>
                </c:val>
                <c:smooth val="0"/>
                <c:extLst xmlns:c15="http://schemas.microsoft.com/office/drawing/2012/chart">
                  <c:ext xmlns:c16="http://schemas.microsoft.com/office/drawing/2014/chart" uri="{C3380CC4-5D6E-409C-BE32-E72D297353CC}">
                    <c16:uniqueId val="{00000006-CDFA-41C2-B32B-69AB98DFC1F0}"/>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figure_master!$J$2</c15:sqref>
                        </c15:formulaRef>
                      </c:ext>
                    </c:extLst>
                    <c:strCache>
                      <c:ptCount val="1"/>
                      <c:pt idx="0">
                        <c:v>p50_6ha</c:v>
                      </c:pt>
                    </c:strCache>
                  </c:strRef>
                </c:tx>
                <c:spPr>
                  <a:ln w="28575" cap="rnd">
                    <a:solidFill>
                      <a:schemeClr val="accent5"/>
                    </a:solidFill>
                    <a:prstDash val="dash"/>
                    <a:round/>
                  </a:ln>
                  <a:effectLst/>
                </c:spPr>
                <c:marker>
                  <c:symbol val="none"/>
                </c:marker>
                <c:val>
                  <c:numRef>
                    <c:extLst xmlns:c15="http://schemas.microsoft.com/office/drawing/2012/chart">
                      <c:ext xmlns:c15="http://schemas.microsoft.com/office/drawing/2012/chart" uri="{02D57815-91ED-43cb-92C2-25804820EDAC}">
                        <c15:formulaRef>
                          <c15:sqref>figure_master!$J$3:$J$26</c15:sqref>
                        </c15:formulaRef>
                      </c:ext>
                    </c:extLst>
                    <c:numCache>
                      <c:formatCode>General</c:formatCode>
                      <c:ptCount val="24"/>
                      <c:pt idx="0">
                        <c:v>-1.4500000000000001E-2</c:v>
                      </c:pt>
                      <c:pt idx="1">
                        <c:v>2E-3</c:v>
                      </c:pt>
                      <c:pt idx="2">
                        <c:v>9.9000000000000008E-3</c:v>
                      </c:pt>
                      <c:pt idx="3">
                        <c:v>1.2699999999999999E-2</c:v>
                      </c:pt>
                      <c:pt idx="4">
                        <c:v>7.0000000000000001E-3</c:v>
                      </c:pt>
                      <c:pt idx="5">
                        <c:v>3.5999999999999999E-3</c:v>
                      </c:pt>
                      <c:pt idx="6">
                        <c:v>-2E-3</c:v>
                      </c:pt>
                      <c:pt idx="7">
                        <c:v>-1.5E-3</c:v>
                      </c:pt>
                      <c:pt idx="8">
                        <c:v>-1.03E-2</c:v>
                      </c:pt>
                      <c:pt idx="9">
                        <c:v>-3.5999999999999999E-3</c:v>
                      </c:pt>
                      <c:pt idx="10">
                        <c:v>-1.66E-2</c:v>
                      </c:pt>
                      <c:pt idx="11">
                        <c:v>-2.6700000000000002E-2</c:v>
                      </c:pt>
                      <c:pt idx="12">
                        <c:v>-2.5700000000000001E-2</c:v>
                      </c:pt>
                      <c:pt idx="13">
                        <c:v>-2.41E-2</c:v>
                      </c:pt>
                      <c:pt idx="14">
                        <c:v>-2.35E-2</c:v>
                      </c:pt>
                      <c:pt idx="15">
                        <c:v>-2.07E-2</c:v>
                      </c:pt>
                      <c:pt idx="16">
                        <c:v>-2.3E-2</c:v>
                      </c:pt>
                      <c:pt idx="17">
                        <c:v>-1.43E-2</c:v>
                      </c:pt>
                      <c:pt idx="18">
                        <c:v>-1.3100000000000001E-2</c:v>
                      </c:pt>
                      <c:pt idx="19">
                        <c:v>-3.0999999999999999E-3</c:v>
                      </c:pt>
                      <c:pt idx="20">
                        <c:v>-7.9000000000000008E-3</c:v>
                      </c:pt>
                      <c:pt idx="21">
                        <c:v>-0.01</c:v>
                      </c:pt>
                      <c:pt idx="22">
                        <c:v>-1.5599999999999999E-2</c:v>
                      </c:pt>
                      <c:pt idx="23">
                        <c:v>-1.2500000000000001E-2</c:v>
                      </c:pt>
                    </c:numCache>
                  </c:numRef>
                </c:val>
                <c:smooth val="0"/>
                <c:extLst xmlns:c15="http://schemas.microsoft.com/office/drawing/2012/chart">
                  <c:ext xmlns:c16="http://schemas.microsoft.com/office/drawing/2014/chart" uri="{C3380CC4-5D6E-409C-BE32-E72D297353CC}">
                    <c16:uniqueId val="{00000007-CDFA-41C2-B32B-69AB98DFC1F0}"/>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figure_master!$K$2</c15:sqref>
                        </c15:formulaRef>
                      </c:ext>
                    </c:extLst>
                    <c:strCache>
                      <c:ptCount val="1"/>
                      <c:pt idx="0">
                        <c:v>p99_3ha</c:v>
                      </c:pt>
                    </c:strCache>
                  </c:strRef>
                </c:tx>
                <c:spPr>
                  <a:ln w="28575" cap="rnd">
                    <a:solidFill>
                      <a:schemeClr val="accent1"/>
                    </a:solidFill>
                    <a:round/>
                  </a:ln>
                  <a:effectLst/>
                </c:spPr>
                <c:marker>
                  <c:symbol val="none"/>
                </c:marker>
                <c:val>
                  <c:numRef>
                    <c:extLst xmlns:c15="http://schemas.microsoft.com/office/drawing/2012/chart">
                      <c:ext xmlns:c15="http://schemas.microsoft.com/office/drawing/2012/chart" uri="{02D57815-91ED-43cb-92C2-25804820EDAC}">
                        <c15:formulaRef>
                          <c15:sqref>figure_master!$K$3:$K$26</c15:sqref>
                        </c15:formulaRef>
                      </c:ext>
                    </c:extLst>
                    <c:numCache>
                      <c:formatCode>General</c:formatCode>
                      <c:ptCount val="24"/>
                      <c:pt idx="0">
                        <c:v>0.1022</c:v>
                      </c:pt>
                      <c:pt idx="1">
                        <c:v>0.1135</c:v>
                      </c:pt>
                      <c:pt idx="2">
                        <c:v>0.1134</c:v>
                      </c:pt>
                      <c:pt idx="3">
                        <c:v>0.1084</c:v>
                      </c:pt>
                      <c:pt idx="4">
                        <c:v>8.7800000000000003E-2</c:v>
                      </c:pt>
                      <c:pt idx="5">
                        <c:v>9.6100000000000005E-2</c:v>
                      </c:pt>
                      <c:pt idx="6">
                        <c:v>7.5300000000000006E-2</c:v>
                      </c:pt>
                      <c:pt idx="7">
                        <c:v>9.9599999999999994E-2</c:v>
                      </c:pt>
                      <c:pt idx="8">
                        <c:v>9.8400000000000001E-2</c:v>
                      </c:pt>
                      <c:pt idx="9">
                        <c:v>0.15240000000000001</c:v>
                      </c:pt>
                      <c:pt idx="10">
                        <c:v>0.1108</c:v>
                      </c:pt>
                      <c:pt idx="11">
                        <c:v>0.1077</c:v>
                      </c:pt>
                      <c:pt idx="12">
                        <c:v>0.11509999999999999</c:v>
                      </c:pt>
                      <c:pt idx="13">
                        <c:v>9.4200000000000006E-2</c:v>
                      </c:pt>
                      <c:pt idx="14">
                        <c:v>7.0400000000000004E-2</c:v>
                      </c:pt>
                      <c:pt idx="15">
                        <c:v>0.1061</c:v>
                      </c:pt>
                      <c:pt idx="16">
                        <c:v>7.3499999999999996E-2</c:v>
                      </c:pt>
                      <c:pt idx="17">
                        <c:v>0.1404</c:v>
                      </c:pt>
                      <c:pt idx="18">
                        <c:v>0.104</c:v>
                      </c:pt>
                      <c:pt idx="19">
                        <c:v>9.8799999999999999E-2</c:v>
                      </c:pt>
                      <c:pt idx="20">
                        <c:v>7.0599999999999996E-2</c:v>
                      </c:pt>
                      <c:pt idx="21">
                        <c:v>0.1009</c:v>
                      </c:pt>
                      <c:pt idx="22">
                        <c:v>0.1132</c:v>
                      </c:pt>
                      <c:pt idx="23">
                        <c:v>0.105</c:v>
                      </c:pt>
                    </c:numCache>
                  </c:numRef>
                </c:val>
                <c:smooth val="0"/>
                <c:extLst xmlns:c15="http://schemas.microsoft.com/office/drawing/2012/chart">
                  <c:ext xmlns:c16="http://schemas.microsoft.com/office/drawing/2014/chart" uri="{C3380CC4-5D6E-409C-BE32-E72D297353CC}">
                    <c16:uniqueId val="{00000008-CDFA-41C2-B32B-69AB98DFC1F0}"/>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figure_master!$O$2</c15:sqref>
                        </c15:formulaRef>
                      </c:ext>
                    </c:extLst>
                    <c:strCache>
                      <c:ptCount val="1"/>
                      <c:pt idx="0">
                        <c:v>p50_3ha</c:v>
                      </c:pt>
                    </c:strCache>
                  </c:strRef>
                </c:tx>
                <c:spPr>
                  <a:ln w="28575" cap="rnd">
                    <a:solidFill>
                      <a:schemeClr val="accent5"/>
                    </a:solidFill>
                    <a:round/>
                  </a:ln>
                  <a:effectLst/>
                </c:spPr>
                <c:marker>
                  <c:symbol val="none"/>
                </c:marker>
                <c:val>
                  <c:numRef>
                    <c:extLst xmlns:c15="http://schemas.microsoft.com/office/drawing/2012/chart">
                      <c:ext xmlns:c15="http://schemas.microsoft.com/office/drawing/2012/chart" uri="{02D57815-91ED-43cb-92C2-25804820EDAC}">
                        <c15:formulaRef>
                          <c15:sqref>figure_master!$O$3:$O$26</c15:sqref>
                        </c15:formulaRef>
                      </c:ext>
                    </c:extLst>
                    <c:numCache>
                      <c:formatCode>General</c:formatCode>
                      <c:ptCount val="24"/>
                      <c:pt idx="0">
                        <c:v>-5.0000000000000001E-4</c:v>
                      </c:pt>
                      <c:pt idx="1">
                        <c:v>3.8E-3</c:v>
                      </c:pt>
                      <c:pt idx="2">
                        <c:v>8.9999999999999998E-4</c:v>
                      </c:pt>
                      <c:pt idx="3">
                        <c:v>-1.8E-3</c:v>
                      </c:pt>
                      <c:pt idx="4">
                        <c:v>-1.4E-3</c:v>
                      </c:pt>
                      <c:pt idx="5">
                        <c:v>1.1000000000000001E-3</c:v>
                      </c:pt>
                      <c:pt idx="6">
                        <c:v>8.9999999999999998E-4</c:v>
                      </c:pt>
                      <c:pt idx="7">
                        <c:v>-6.9999999999999999E-4</c:v>
                      </c:pt>
                      <c:pt idx="8">
                        <c:v>-8.5000000000000006E-3</c:v>
                      </c:pt>
                      <c:pt idx="9">
                        <c:v>3.0000000000000001E-3</c:v>
                      </c:pt>
                      <c:pt idx="10">
                        <c:v>-9.4999999999999998E-3</c:v>
                      </c:pt>
                      <c:pt idx="11">
                        <c:v>-1.3899999999999999E-2</c:v>
                      </c:pt>
                      <c:pt idx="12">
                        <c:v>4.7999999999999996E-3</c:v>
                      </c:pt>
                      <c:pt idx="13">
                        <c:v>-5.7000000000000002E-3</c:v>
                      </c:pt>
                      <c:pt idx="14">
                        <c:v>-1.15E-2</c:v>
                      </c:pt>
                      <c:pt idx="15">
                        <c:v>-2.0500000000000001E-2</c:v>
                      </c:pt>
                      <c:pt idx="16">
                        <c:v>-1.5599999999999999E-2</c:v>
                      </c:pt>
                      <c:pt idx="17">
                        <c:v>-5.8999999999999999E-3</c:v>
                      </c:pt>
                      <c:pt idx="18">
                        <c:v>-1.4E-3</c:v>
                      </c:pt>
                      <c:pt idx="19">
                        <c:v>1E-4</c:v>
                      </c:pt>
                      <c:pt idx="20">
                        <c:v>-1.04E-2</c:v>
                      </c:pt>
                      <c:pt idx="21">
                        <c:v>-1.3899999999999999E-2</c:v>
                      </c:pt>
                      <c:pt idx="22">
                        <c:v>-9.1000000000000004E-3</c:v>
                      </c:pt>
                      <c:pt idx="23">
                        <c:v>-2.2000000000000001E-3</c:v>
                      </c:pt>
                    </c:numCache>
                  </c:numRef>
                </c:val>
                <c:smooth val="0"/>
                <c:extLst xmlns:c15="http://schemas.microsoft.com/office/drawing/2012/chart">
                  <c:ext xmlns:c16="http://schemas.microsoft.com/office/drawing/2014/chart" uri="{C3380CC4-5D6E-409C-BE32-E72D297353CC}">
                    <c16:uniqueId val="{00000009-CDFA-41C2-B32B-69AB98DFC1F0}"/>
                  </c:ext>
                </c:extLst>
              </c15:ser>
            </c15:filteredLineSeries>
          </c:ext>
        </c:extLst>
      </c:lineChart>
      <c:catAx>
        <c:axId val="529568159"/>
        <c:scaling>
          <c:orientation val="minMax"/>
        </c:scaling>
        <c:delete val="0"/>
        <c:axPos val="b"/>
        <c:majorGridlines>
          <c:spPr>
            <a:ln w="9525" cap="flat" cmpd="sng" algn="ctr">
              <a:solidFill>
                <a:schemeClr val="bg2"/>
              </a:solidFill>
              <a:round/>
            </a:ln>
            <a:effectLst/>
          </c:spPr>
        </c:majorGridlines>
        <c:majorTickMark val="none"/>
        <c:minorTickMark val="none"/>
        <c:tickLblPos val="low"/>
        <c:spPr>
          <a:noFill/>
          <a:ln w="19050" cap="flat" cmpd="sng" algn="ctr">
            <a:solidFill>
              <a:schemeClr val="bg2"/>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n-US"/>
          </a:p>
        </c:txPr>
        <c:crossAx val="533190191"/>
        <c:crosses val="autoZero"/>
        <c:auto val="1"/>
        <c:lblAlgn val="ctr"/>
        <c:lblOffset val="100"/>
        <c:noMultiLvlLbl val="0"/>
      </c:catAx>
      <c:valAx>
        <c:axId val="533190191"/>
        <c:scaling>
          <c:orientation val="minMax"/>
          <c:max val="0.25"/>
          <c:min val="-5.000000000000001E-2"/>
        </c:scaling>
        <c:delete val="0"/>
        <c:axPos val="l"/>
        <c:majorGridlines>
          <c:spPr>
            <a:ln w="9525" cap="flat" cmpd="sng" algn="ctr">
              <a:solidFill>
                <a:schemeClr val="bg2"/>
              </a:solidFill>
              <a:round/>
            </a:ln>
            <a:effectLst/>
          </c:spPr>
        </c:majorGridlines>
        <c:title>
          <c:tx>
            <c:rich>
              <a:bodyPr rot="-5400000" spcFirstLastPara="1" vertOverflow="ellipsis" vert="horz" wrap="square" anchor="ctr" anchorCtr="1"/>
              <a:lstStyle/>
              <a:p>
                <a:pPr algn="ctr" rtl="0">
                  <a:defRPr sz="1000" b="0" i="0" u="none" strike="noStrike" kern="1200" baseline="0">
                    <a:solidFill>
                      <a:schemeClr val="bg2"/>
                    </a:solidFill>
                    <a:latin typeface="+mn-lt"/>
                    <a:ea typeface="+mn-ea"/>
                    <a:cs typeface="+mn-cs"/>
                  </a:defRPr>
                </a:pPr>
                <a:r>
                  <a:rPr lang="en-US" dirty="0"/>
                  <a:t>Percent Error</a:t>
                </a:r>
              </a:p>
            </c:rich>
          </c:tx>
          <c:overlay val="0"/>
          <c:spPr>
            <a:noFill/>
            <a:ln>
              <a:noFill/>
            </a:ln>
            <a:effectLst/>
          </c:spPr>
          <c:txPr>
            <a:bodyPr rot="-5400000" spcFirstLastPara="1" vertOverflow="ellipsis" vert="horz" wrap="square" anchor="ctr" anchorCtr="1"/>
            <a:lstStyle/>
            <a:p>
              <a:pPr algn="ctr" rtl="0">
                <a:defRPr sz="1000" b="0" i="0" u="none" strike="noStrike" kern="1200" baseline="0">
                  <a:solidFill>
                    <a:schemeClr val="bg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n-US"/>
          </a:p>
        </c:txPr>
        <c:crossAx val="529568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606809565470984E-2"/>
          <c:y val="3.0555555555555555E-2"/>
          <c:w val="0.91041788179255367"/>
          <c:h val="0.86554636920384953"/>
        </c:manualLayout>
      </c:layout>
      <c:barChart>
        <c:barDir val="col"/>
        <c:grouping val="clustered"/>
        <c:varyColors val="0"/>
        <c:ser>
          <c:idx val="0"/>
          <c:order val="0"/>
          <c:tx>
            <c:strRef>
              <c:f>figure_master!$F$2:$G$2</c:f>
              <c:strCache>
                <c:ptCount val="2"/>
                <c:pt idx="0">
                  <c:v>10ma</c:v>
                </c:pt>
                <c:pt idx="1">
                  <c:v>offpeak</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figure_master!$H$1:$K$1</c:f>
              <c:numCache>
                <c:formatCode>General</c:formatCode>
                <c:ptCount val="4"/>
                <c:pt idx="0">
                  <c:v>99</c:v>
                </c:pt>
                <c:pt idx="1">
                  <c:v>95</c:v>
                </c:pt>
                <c:pt idx="2">
                  <c:v>90</c:v>
                </c:pt>
                <c:pt idx="3">
                  <c:v>85</c:v>
                </c:pt>
              </c:numCache>
            </c:numRef>
          </c:cat>
          <c:val>
            <c:numRef>
              <c:f>figure_master!$H$2:$K$2</c:f>
              <c:numCache>
                <c:formatCode>0.0%</c:formatCode>
                <c:ptCount val="4"/>
                <c:pt idx="0">
                  <c:v>4.1300000000000003E-2</c:v>
                </c:pt>
                <c:pt idx="1">
                  <c:v>2.18E-2</c:v>
                </c:pt>
                <c:pt idx="2">
                  <c:v>1.4999999999999999E-2</c:v>
                </c:pt>
                <c:pt idx="3">
                  <c:v>1.1299999999999999E-2</c:v>
                </c:pt>
              </c:numCache>
            </c:numRef>
          </c:val>
          <c:extLst>
            <c:ext xmlns:c16="http://schemas.microsoft.com/office/drawing/2014/chart" uri="{C3380CC4-5D6E-409C-BE32-E72D297353CC}">
              <c16:uniqueId val="{00000000-E695-4B9F-A861-6EC6B2353D18}"/>
            </c:ext>
          </c:extLst>
        </c:ser>
        <c:ser>
          <c:idx val="1"/>
          <c:order val="1"/>
          <c:tx>
            <c:strRef>
              <c:f>figure_master!$F$3:$G$3</c:f>
              <c:strCache>
                <c:ptCount val="2"/>
                <c:pt idx="0">
                  <c:v>10ma</c:v>
                </c:pt>
                <c:pt idx="1">
                  <c:v>onpeak</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figure_master!$H$1:$K$1</c:f>
              <c:numCache>
                <c:formatCode>General</c:formatCode>
                <c:ptCount val="4"/>
                <c:pt idx="0">
                  <c:v>99</c:v>
                </c:pt>
                <c:pt idx="1">
                  <c:v>95</c:v>
                </c:pt>
                <c:pt idx="2">
                  <c:v>90</c:v>
                </c:pt>
                <c:pt idx="3">
                  <c:v>85</c:v>
                </c:pt>
              </c:numCache>
            </c:numRef>
          </c:cat>
          <c:val>
            <c:numRef>
              <c:f>figure_master!$H$3:$K$3</c:f>
              <c:numCache>
                <c:formatCode>0.0%</c:formatCode>
                <c:ptCount val="4"/>
                <c:pt idx="0">
                  <c:v>3.7600000000000001E-2</c:v>
                </c:pt>
                <c:pt idx="1">
                  <c:v>2.01E-2</c:v>
                </c:pt>
                <c:pt idx="2">
                  <c:v>1.38E-2</c:v>
                </c:pt>
                <c:pt idx="3">
                  <c:v>1.0200000000000001E-2</c:v>
                </c:pt>
              </c:numCache>
            </c:numRef>
          </c:val>
          <c:extLst>
            <c:ext xmlns:c16="http://schemas.microsoft.com/office/drawing/2014/chart" uri="{C3380CC4-5D6E-409C-BE32-E72D297353CC}">
              <c16:uniqueId val="{00000001-E695-4B9F-A861-6EC6B2353D18}"/>
            </c:ext>
          </c:extLst>
        </c:ser>
        <c:ser>
          <c:idx val="2"/>
          <c:order val="2"/>
          <c:tx>
            <c:strRef>
              <c:f>figure_master!$F$4:$G$4</c:f>
              <c:strCache>
                <c:ptCount val="2"/>
                <c:pt idx="0">
                  <c:v>15ma</c:v>
                </c:pt>
                <c:pt idx="1">
                  <c:v>offpeak</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figure_master!$H$1:$K$1</c:f>
              <c:numCache>
                <c:formatCode>General</c:formatCode>
                <c:ptCount val="4"/>
                <c:pt idx="0">
                  <c:v>99</c:v>
                </c:pt>
                <c:pt idx="1">
                  <c:v>95</c:v>
                </c:pt>
                <c:pt idx="2">
                  <c:v>90</c:v>
                </c:pt>
                <c:pt idx="3">
                  <c:v>85</c:v>
                </c:pt>
              </c:numCache>
            </c:numRef>
          </c:cat>
          <c:val>
            <c:numRef>
              <c:f>figure_master!$H$4:$K$4</c:f>
              <c:numCache>
                <c:formatCode>0.0%</c:formatCode>
                <c:ptCount val="4"/>
                <c:pt idx="0">
                  <c:v>0.05</c:v>
                </c:pt>
                <c:pt idx="1">
                  <c:v>2.6700000000000002E-2</c:v>
                </c:pt>
                <c:pt idx="2">
                  <c:v>1.8599999999999998E-2</c:v>
                </c:pt>
                <c:pt idx="3">
                  <c:v>1.41E-2</c:v>
                </c:pt>
              </c:numCache>
            </c:numRef>
          </c:val>
          <c:extLst>
            <c:ext xmlns:c16="http://schemas.microsoft.com/office/drawing/2014/chart" uri="{C3380CC4-5D6E-409C-BE32-E72D297353CC}">
              <c16:uniqueId val="{00000002-E695-4B9F-A861-6EC6B2353D18}"/>
            </c:ext>
          </c:extLst>
        </c:ser>
        <c:ser>
          <c:idx val="3"/>
          <c:order val="3"/>
          <c:tx>
            <c:strRef>
              <c:f>figure_master!$F$5:$G$5</c:f>
              <c:strCache>
                <c:ptCount val="2"/>
                <c:pt idx="0">
                  <c:v>15ma</c:v>
                </c:pt>
                <c:pt idx="1">
                  <c:v>onpeak</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figure_master!$H$1:$K$1</c:f>
              <c:numCache>
                <c:formatCode>General</c:formatCode>
                <c:ptCount val="4"/>
                <c:pt idx="0">
                  <c:v>99</c:v>
                </c:pt>
                <c:pt idx="1">
                  <c:v>95</c:v>
                </c:pt>
                <c:pt idx="2">
                  <c:v>90</c:v>
                </c:pt>
                <c:pt idx="3">
                  <c:v>85</c:v>
                </c:pt>
              </c:numCache>
            </c:numRef>
          </c:cat>
          <c:val>
            <c:numRef>
              <c:f>figure_master!$H$5:$K$5</c:f>
              <c:numCache>
                <c:formatCode>0.0%</c:formatCode>
                <c:ptCount val="4"/>
                <c:pt idx="0">
                  <c:v>4.53E-2</c:v>
                </c:pt>
                <c:pt idx="1">
                  <c:v>2.47E-2</c:v>
                </c:pt>
                <c:pt idx="2">
                  <c:v>1.7000000000000001E-2</c:v>
                </c:pt>
                <c:pt idx="3">
                  <c:v>1.26E-2</c:v>
                </c:pt>
              </c:numCache>
            </c:numRef>
          </c:val>
          <c:extLst>
            <c:ext xmlns:c16="http://schemas.microsoft.com/office/drawing/2014/chart" uri="{C3380CC4-5D6E-409C-BE32-E72D297353CC}">
              <c16:uniqueId val="{00000003-E695-4B9F-A861-6EC6B2353D18}"/>
            </c:ext>
          </c:extLst>
        </c:ser>
        <c:ser>
          <c:idx val="4"/>
          <c:order val="4"/>
          <c:tx>
            <c:strRef>
              <c:f>figure_master!$F$6:$G$6</c:f>
              <c:strCache>
                <c:ptCount val="2"/>
                <c:pt idx="0">
                  <c:v>20ma</c:v>
                </c:pt>
                <c:pt idx="1">
                  <c:v>offpeak</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figure_master!$H$1:$K$1</c:f>
              <c:numCache>
                <c:formatCode>General</c:formatCode>
                <c:ptCount val="4"/>
                <c:pt idx="0">
                  <c:v>99</c:v>
                </c:pt>
                <c:pt idx="1">
                  <c:v>95</c:v>
                </c:pt>
                <c:pt idx="2">
                  <c:v>90</c:v>
                </c:pt>
                <c:pt idx="3">
                  <c:v>85</c:v>
                </c:pt>
              </c:numCache>
            </c:numRef>
          </c:cat>
          <c:val>
            <c:numRef>
              <c:f>figure_master!$H$6:$K$6</c:f>
              <c:numCache>
                <c:formatCode>0.0%</c:formatCode>
                <c:ptCount val="4"/>
                <c:pt idx="0">
                  <c:v>5.6899999999999999E-2</c:v>
                </c:pt>
                <c:pt idx="1">
                  <c:v>3.1099999999999999E-2</c:v>
                </c:pt>
                <c:pt idx="2">
                  <c:v>2.1999999999999999E-2</c:v>
                </c:pt>
                <c:pt idx="3">
                  <c:v>1.6799999999999999E-2</c:v>
                </c:pt>
              </c:numCache>
            </c:numRef>
          </c:val>
          <c:extLst>
            <c:ext xmlns:c16="http://schemas.microsoft.com/office/drawing/2014/chart" uri="{C3380CC4-5D6E-409C-BE32-E72D297353CC}">
              <c16:uniqueId val="{00000004-E695-4B9F-A861-6EC6B2353D18}"/>
            </c:ext>
          </c:extLst>
        </c:ser>
        <c:ser>
          <c:idx val="5"/>
          <c:order val="5"/>
          <c:tx>
            <c:strRef>
              <c:f>figure_master!$F$7:$G$7</c:f>
              <c:strCache>
                <c:ptCount val="2"/>
                <c:pt idx="0">
                  <c:v>20ma</c:v>
                </c:pt>
                <c:pt idx="1">
                  <c:v>onpeak</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figure_master!$H$1:$K$1</c:f>
              <c:numCache>
                <c:formatCode>General</c:formatCode>
                <c:ptCount val="4"/>
                <c:pt idx="0">
                  <c:v>99</c:v>
                </c:pt>
                <c:pt idx="1">
                  <c:v>95</c:v>
                </c:pt>
                <c:pt idx="2">
                  <c:v>90</c:v>
                </c:pt>
                <c:pt idx="3">
                  <c:v>85</c:v>
                </c:pt>
              </c:numCache>
            </c:numRef>
          </c:cat>
          <c:val>
            <c:numRef>
              <c:f>figure_master!$H$7:$K$7</c:f>
              <c:numCache>
                <c:formatCode>0.0%</c:formatCode>
                <c:ptCount val="4"/>
                <c:pt idx="0">
                  <c:v>5.2900000000000003E-2</c:v>
                </c:pt>
                <c:pt idx="1">
                  <c:v>2.92E-2</c:v>
                </c:pt>
                <c:pt idx="2">
                  <c:v>0.02</c:v>
                </c:pt>
                <c:pt idx="3">
                  <c:v>1.4999999999999999E-2</c:v>
                </c:pt>
              </c:numCache>
            </c:numRef>
          </c:val>
          <c:extLst>
            <c:ext xmlns:c16="http://schemas.microsoft.com/office/drawing/2014/chart" uri="{C3380CC4-5D6E-409C-BE32-E72D297353CC}">
              <c16:uniqueId val="{00000005-E695-4B9F-A861-6EC6B2353D18}"/>
            </c:ext>
          </c:extLst>
        </c:ser>
        <c:ser>
          <c:idx val="6"/>
          <c:order val="6"/>
          <c:tx>
            <c:strRef>
              <c:f>figure_master!$F$8:$G$8</c:f>
              <c:strCache>
                <c:ptCount val="2"/>
                <c:pt idx="0">
                  <c:v>25ma</c:v>
                </c:pt>
                <c:pt idx="1">
                  <c:v>offpeak</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figure_master!$H$1:$K$1</c:f>
              <c:numCache>
                <c:formatCode>General</c:formatCode>
                <c:ptCount val="4"/>
                <c:pt idx="0">
                  <c:v>99</c:v>
                </c:pt>
                <c:pt idx="1">
                  <c:v>95</c:v>
                </c:pt>
                <c:pt idx="2">
                  <c:v>90</c:v>
                </c:pt>
                <c:pt idx="3">
                  <c:v>85</c:v>
                </c:pt>
              </c:numCache>
            </c:numRef>
          </c:cat>
          <c:val>
            <c:numRef>
              <c:f>figure_master!$H$8:$K$8</c:f>
              <c:numCache>
                <c:formatCode>0.0%</c:formatCode>
                <c:ptCount val="4"/>
                <c:pt idx="0">
                  <c:v>6.3899999999999998E-2</c:v>
                </c:pt>
                <c:pt idx="1">
                  <c:v>3.5299999999999998E-2</c:v>
                </c:pt>
                <c:pt idx="2">
                  <c:v>2.5000000000000001E-2</c:v>
                </c:pt>
                <c:pt idx="3">
                  <c:v>1.9300000000000001E-2</c:v>
                </c:pt>
              </c:numCache>
            </c:numRef>
          </c:val>
          <c:extLst>
            <c:ext xmlns:c16="http://schemas.microsoft.com/office/drawing/2014/chart" uri="{C3380CC4-5D6E-409C-BE32-E72D297353CC}">
              <c16:uniqueId val="{00000006-E695-4B9F-A861-6EC6B2353D18}"/>
            </c:ext>
          </c:extLst>
        </c:ser>
        <c:ser>
          <c:idx val="7"/>
          <c:order val="7"/>
          <c:tx>
            <c:strRef>
              <c:f>figure_master!$F$9:$G$9</c:f>
              <c:strCache>
                <c:ptCount val="2"/>
                <c:pt idx="0">
                  <c:v>25ma</c:v>
                </c:pt>
                <c:pt idx="1">
                  <c:v>onpeak</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figure_master!$H$1:$K$1</c:f>
              <c:numCache>
                <c:formatCode>General</c:formatCode>
                <c:ptCount val="4"/>
                <c:pt idx="0">
                  <c:v>99</c:v>
                </c:pt>
                <c:pt idx="1">
                  <c:v>95</c:v>
                </c:pt>
                <c:pt idx="2">
                  <c:v>90</c:v>
                </c:pt>
                <c:pt idx="3">
                  <c:v>85</c:v>
                </c:pt>
              </c:numCache>
            </c:numRef>
          </c:cat>
          <c:val>
            <c:numRef>
              <c:f>figure_master!$H$9:$K$9</c:f>
              <c:numCache>
                <c:formatCode>0.0%</c:formatCode>
                <c:ptCount val="4"/>
                <c:pt idx="0">
                  <c:v>6.0299999999999999E-2</c:v>
                </c:pt>
                <c:pt idx="1">
                  <c:v>3.39E-2</c:v>
                </c:pt>
                <c:pt idx="2">
                  <c:v>2.3099999999999999E-2</c:v>
                </c:pt>
                <c:pt idx="3">
                  <c:v>1.7399999999999999E-2</c:v>
                </c:pt>
              </c:numCache>
            </c:numRef>
          </c:val>
          <c:extLst>
            <c:ext xmlns:c16="http://schemas.microsoft.com/office/drawing/2014/chart" uri="{C3380CC4-5D6E-409C-BE32-E72D297353CC}">
              <c16:uniqueId val="{00000007-E695-4B9F-A861-6EC6B2353D18}"/>
            </c:ext>
          </c:extLst>
        </c:ser>
        <c:ser>
          <c:idx val="8"/>
          <c:order val="8"/>
          <c:tx>
            <c:strRef>
              <c:f>figure_master!$F$10:$G$10</c:f>
              <c:strCache>
                <c:ptCount val="2"/>
                <c:pt idx="0">
                  <c:v>30ma</c:v>
                </c:pt>
                <c:pt idx="1">
                  <c:v>offpeak</c:v>
                </c:pt>
              </c:strCache>
            </c:strRef>
          </c:tx>
          <c:spPr>
            <a:solidFill>
              <a:srgbClr val="FF99AC"/>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figure_master!$H$1:$K$1</c:f>
              <c:numCache>
                <c:formatCode>General</c:formatCode>
                <c:ptCount val="4"/>
                <c:pt idx="0">
                  <c:v>99</c:v>
                </c:pt>
                <c:pt idx="1">
                  <c:v>95</c:v>
                </c:pt>
                <c:pt idx="2">
                  <c:v>90</c:v>
                </c:pt>
                <c:pt idx="3">
                  <c:v>85</c:v>
                </c:pt>
              </c:numCache>
            </c:numRef>
          </c:cat>
          <c:val>
            <c:numRef>
              <c:f>figure_master!$H$10:$K$10</c:f>
              <c:numCache>
                <c:formatCode>0.0%</c:formatCode>
                <c:ptCount val="4"/>
                <c:pt idx="0">
                  <c:v>7.0099999999999996E-2</c:v>
                </c:pt>
                <c:pt idx="1">
                  <c:v>3.9600000000000003E-2</c:v>
                </c:pt>
                <c:pt idx="2">
                  <c:v>2.81E-2</c:v>
                </c:pt>
                <c:pt idx="3">
                  <c:v>2.18E-2</c:v>
                </c:pt>
              </c:numCache>
            </c:numRef>
          </c:val>
          <c:extLst>
            <c:ext xmlns:c16="http://schemas.microsoft.com/office/drawing/2014/chart" uri="{C3380CC4-5D6E-409C-BE32-E72D297353CC}">
              <c16:uniqueId val="{00000008-E695-4B9F-A861-6EC6B2353D18}"/>
            </c:ext>
          </c:extLst>
        </c:ser>
        <c:ser>
          <c:idx val="9"/>
          <c:order val="9"/>
          <c:tx>
            <c:strRef>
              <c:f>figure_master!$F$11:$G$11</c:f>
              <c:strCache>
                <c:ptCount val="2"/>
                <c:pt idx="0">
                  <c:v>30ma</c:v>
                </c:pt>
                <c:pt idx="1">
                  <c:v>onpeak</c:v>
                </c:pt>
              </c:strCache>
            </c:strRef>
          </c:tx>
          <c:spPr>
            <a:solidFill>
              <a:srgbClr val="FF2952"/>
            </a:solidFill>
            <a:ln>
              <a:noFill/>
            </a:ln>
            <a:effectLst/>
          </c:spPr>
          <c:invertIfNegative val="0"/>
          <c:dLbls>
            <c:dLbl>
              <c:idx val="1"/>
              <c:layout>
                <c:manualLayout>
                  <c:x val="0"/>
                  <c:y val="-5.092533763207997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695-4B9F-A861-6EC6B2353D18}"/>
                </c:ext>
              </c:extLst>
            </c:dLbl>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figure_master!$H$1:$K$1</c:f>
              <c:numCache>
                <c:formatCode>General</c:formatCode>
                <c:ptCount val="4"/>
                <c:pt idx="0">
                  <c:v>99</c:v>
                </c:pt>
                <c:pt idx="1">
                  <c:v>95</c:v>
                </c:pt>
                <c:pt idx="2">
                  <c:v>90</c:v>
                </c:pt>
                <c:pt idx="3">
                  <c:v>85</c:v>
                </c:pt>
              </c:numCache>
            </c:numRef>
          </c:cat>
          <c:val>
            <c:numRef>
              <c:f>figure_master!$H$11:$K$11</c:f>
              <c:numCache>
                <c:formatCode>0.0%</c:formatCode>
                <c:ptCount val="4"/>
                <c:pt idx="0">
                  <c:v>6.8099999999999994E-2</c:v>
                </c:pt>
                <c:pt idx="1">
                  <c:v>3.85E-2</c:v>
                </c:pt>
                <c:pt idx="2">
                  <c:v>2.63E-2</c:v>
                </c:pt>
                <c:pt idx="3">
                  <c:v>1.9900000000000001E-2</c:v>
                </c:pt>
              </c:numCache>
            </c:numRef>
          </c:val>
          <c:extLst>
            <c:ext xmlns:c16="http://schemas.microsoft.com/office/drawing/2014/chart" uri="{C3380CC4-5D6E-409C-BE32-E72D297353CC}">
              <c16:uniqueId val="{00000009-E695-4B9F-A861-6EC6B2353D18}"/>
            </c:ext>
          </c:extLst>
        </c:ser>
        <c:dLbls>
          <c:dLblPos val="outEnd"/>
          <c:showLegendKey val="0"/>
          <c:showVal val="1"/>
          <c:showCatName val="0"/>
          <c:showSerName val="0"/>
          <c:showPercent val="0"/>
          <c:showBubbleSize val="0"/>
        </c:dLbls>
        <c:gapWidth val="219"/>
        <c:overlap val="-27"/>
        <c:axId val="1769891983"/>
        <c:axId val="2018413023"/>
      </c:barChart>
      <c:catAx>
        <c:axId val="1769891983"/>
        <c:scaling>
          <c:orientation val="minMax"/>
        </c:scaling>
        <c:delete val="0"/>
        <c:axPos val="b"/>
        <c:title>
          <c:tx>
            <c:strRef>
              <c:f>figure_master!$L$4</c:f>
              <c:strCache>
                <c:ptCount val="1"/>
                <c:pt idx="0">
                  <c:v>Percentiles</c:v>
                </c:pt>
              </c:strCache>
            </c:strRef>
          </c:tx>
          <c:overlay val="0"/>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low"/>
        <c:spPr>
          <a:noFill/>
          <a:ln w="19050" cap="flat" cmpd="sng" algn="ctr">
            <a:solidFill>
              <a:schemeClr val="bg2"/>
            </a:solidFill>
            <a:round/>
          </a:ln>
          <a:effectLst/>
        </c:spPr>
        <c:txPr>
          <a:bodyPr rot="-6000000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n-US"/>
          </a:p>
        </c:txPr>
        <c:crossAx val="2018413023"/>
        <c:crosses val="autoZero"/>
        <c:auto val="1"/>
        <c:lblAlgn val="ctr"/>
        <c:lblOffset val="100"/>
        <c:noMultiLvlLbl val="0"/>
      </c:catAx>
      <c:valAx>
        <c:axId val="2018413023"/>
        <c:scaling>
          <c:orientation val="minMax"/>
        </c:scaling>
        <c:delete val="0"/>
        <c:axPos val="l"/>
        <c:majorGridlines>
          <c:spPr>
            <a:ln w="9525" cap="flat" cmpd="sng" algn="ctr">
              <a:solidFill>
                <a:schemeClr val="bg2"/>
              </a:solidFill>
              <a:round/>
            </a:ln>
            <a:effectLst/>
          </c:spPr>
        </c:majorGridlines>
        <c:title>
          <c:tx>
            <c:strRef>
              <c:f>figure_master!$L$3</c:f>
              <c:strCache>
                <c:ptCount val="1"/>
                <c:pt idx="0">
                  <c:v>Percent Error</c:v>
                </c:pt>
              </c:strCache>
            </c:strRef>
          </c:tx>
          <c:overlay val="0"/>
          <c:spPr>
            <a:noFill/>
            <a:ln>
              <a:noFill/>
            </a:ln>
            <a:effectLst/>
          </c:spPr>
          <c:txPr>
            <a:bodyPr rot="-540000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n-US"/>
          </a:p>
        </c:txPr>
        <c:crossAx val="1769891983"/>
        <c:crosses val="autoZero"/>
        <c:crossBetween val="between"/>
      </c:valAx>
      <c:spPr>
        <a:noFill/>
        <a:ln>
          <a:noFill/>
        </a:ln>
        <a:effectLst/>
      </c:spPr>
    </c:plotArea>
    <c:legend>
      <c:legendPos val="b"/>
      <c:layout>
        <c:manualLayout>
          <c:xMode val="edge"/>
          <c:yMode val="edge"/>
          <c:x val="0.64163849004168594"/>
          <c:y val="0.11973359580052494"/>
          <c:w val="0.27965776336781434"/>
          <c:h val="0.16458398950131231"/>
        </c:manualLayout>
      </c:layout>
      <c:overlay val="1"/>
      <c:spPr>
        <a:solidFill>
          <a:srgbClr val="FFFFFF"/>
        </a:solidFill>
        <a:ln>
          <a:solidFill>
            <a:sysClr val="windowText" lastClr="000000"/>
          </a:solid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bg2"/>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03323774294141"/>
          <c:y val="2.5164240833532171E-2"/>
          <c:w val="0.72952314980226829"/>
          <c:h val="0.87628193350831152"/>
        </c:manualLayout>
      </c:layout>
      <c:scatterChart>
        <c:scatterStyle val="lineMarker"/>
        <c:varyColors val="0"/>
        <c:ser>
          <c:idx val="1"/>
          <c:order val="0"/>
          <c:tx>
            <c:strRef>
              <c:f>'Daily Graphs'!$T$1</c:f>
              <c:strCache>
                <c:ptCount val="1"/>
                <c:pt idx="0">
                  <c:v>ECRS 25% Released</c:v>
                </c:pt>
              </c:strCache>
            </c:strRef>
          </c:tx>
          <c:spPr>
            <a:ln w="25400" cap="rnd">
              <a:solidFill>
                <a:schemeClr val="accent2"/>
              </a:solidFill>
              <a:round/>
            </a:ln>
            <a:effectLst/>
          </c:spPr>
          <c:marker>
            <c:symbol val="none"/>
          </c:marker>
          <c:xVal>
            <c:numRef>
              <c:f>'Daily Graphs'!$R$2:$R$84</c:f>
              <c:numCache>
                <c:formatCode>m/d/yyyy</c:formatCode>
                <c:ptCount val="83"/>
                <c:pt idx="0">
                  <c:v>45087</c:v>
                </c:pt>
                <c:pt idx="1">
                  <c:v>45088</c:v>
                </c:pt>
                <c:pt idx="2">
                  <c:v>45089</c:v>
                </c:pt>
                <c:pt idx="3">
                  <c:v>45090</c:v>
                </c:pt>
                <c:pt idx="4">
                  <c:v>45091</c:v>
                </c:pt>
                <c:pt idx="5">
                  <c:v>45092</c:v>
                </c:pt>
                <c:pt idx="6">
                  <c:v>45093</c:v>
                </c:pt>
                <c:pt idx="7">
                  <c:v>45094</c:v>
                </c:pt>
                <c:pt idx="8">
                  <c:v>45095</c:v>
                </c:pt>
                <c:pt idx="9">
                  <c:v>45096</c:v>
                </c:pt>
                <c:pt idx="10">
                  <c:v>45097</c:v>
                </c:pt>
                <c:pt idx="11">
                  <c:v>45098</c:v>
                </c:pt>
                <c:pt idx="12">
                  <c:v>45099</c:v>
                </c:pt>
                <c:pt idx="13">
                  <c:v>45100</c:v>
                </c:pt>
                <c:pt idx="14">
                  <c:v>45101</c:v>
                </c:pt>
                <c:pt idx="15">
                  <c:v>45102</c:v>
                </c:pt>
                <c:pt idx="16">
                  <c:v>45103</c:v>
                </c:pt>
                <c:pt idx="17">
                  <c:v>45104</c:v>
                </c:pt>
                <c:pt idx="18">
                  <c:v>45105</c:v>
                </c:pt>
                <c:pt idx="19">
                  <c:v>45106</c:v>
                </c:pt>
                <c:pt idx="20">
                  <c:v>45107</c:v>
                </c:pt>
                <c:pt idx="21">
                  <c:v>45108</c:v>
                </c:pt>
                <c:pt idx="22">
                  <c:v>45109</c:v>
                </c:pt>
                <c:pt idx="23">
                  <c:v>45110</c:v>
                </c:pt>
                <c:pt idx="24">
                  <c:v>45111</c:v>
                </c:pt>
                <c:pt idx="25">
                  <c:v>45112</c:v>
                </c:pt>
                <c:pt idx="26">
                  <c:v>45113</c:v>
                </c:pt>
                <c:pt idx="27">
                  <c:v>45114</c:v>
                </c:pt>
                <c:pt idx="28">
                  <c:v>45115</c:v>
                </c:pt>
                <c:pt idx="29">
                  <c:v>45116</c:v>
                </c:pt>
                <c:pt idx="30">
                  <c:v>45117</c:v>
                </c:pt>
                <c:pt idx="31">
                  <c:v>45118</c:v>
                </c:pt>
                <c:pt idx="32">
                  <c:v>45119</c:v>
                </c:pt>
                <c:pt idx="33">
                  <c:v>45120</c:v>
                </c:pt>
                <c:pt idx="34">
                  <c:v>45121</c:v>
                </c:pt>
                <c:pt idx="35">
                  <c:v>45122</c:v>
                </c:pt>
                <c:pt idx="36">
                  <c:v>45123</c:v>
                </c:pt>
                <c:pt idx="37">
                  <c:v>45124</c:v>
                </c:pt>
                <c:pt idx="38">
                  <c:v>45125</c:v>
                </c:pt>
                <c:pt idx="39">
                  <c:v>45126</c:v>
                </c:pt>
                <c:pt idx="40">
                  <c:v>45127</c:v>
                </c:pt>
                <c:pt idx="41">
                  <c:v>45128</c:v>
                </c:pt>
                <c:pt idx="42">
                  <c:v>45129</c:v>
                </c:pt>
                <c:pt idx="43">
                  <c:v>45130</c:v>
                </c:pt>
                <c:pt idx="44">
                  <c:v>45131</c:v>
                </c:pt>
                <c:pt idx="45">
                  <c:v>45132</c:v>
                </c:pt>
                <c:pt idx="46">
                  <c:v>45133</c:v>
                </c:pt>
                <c:pt idx="47">
                  <c:v>45134</c:v>
                </c:pt>
                <c:pt idx="48">
                  <c:v>45135</c:v>
                </c:pt>
                <c:pt idx="49">
                  <c:v>45136</c:v>
                </c:pt>
                <c:pt idx="50">
                  <c:v>45137</c:v>
                </c:pt>
                <c:pt idx="51">
                  <c:v>45138</c:v>
                </c:pt>
                <c:pt idx="52">
                  <c:v>45139</c:v>
                </c:pt>
                <c:pt idx="53">
                  <c:v>45140</c:v>
                </c:pt>
                <c:pt idx="54">
                  <c:v>45141</c:v>
                </c:pt>
                <c:pt idx="55">
                  <c:v>45142</c:v>
                </c:pt>
                <c:pt idx="56">
                  <c:v>45143</c:v>
                </c:pt>
                <c:pt idx="57">
                  <c:v>45144</c:v>
                </c:pt>
                <c:pt idx="58">
                  <c:v>45145</c:v>
                </c:pt>
                <c:pt idx="59">
                  <c:v>45146</c:v>
                </c:pt>
                <c:pt idx="60">
                  <c:v>45147</c:v>
                </c:pt>
                <c:pt idx="61">
                  <c:v>45148</c:v>
                </c:pt>
                <c:pt idx="62">
                  <c:v>45149</c:v>
                </c:pt>
                <c:pt idx="63">
                  <c:v>45150</c:v>
                </c:pt>
                <c:pt idx="64">
                  <c:v>45151</c:v>
                </c:pt>
                <c:pt idx="65">
                  <c:v>45152</c:v>
                </c:pt>
                <c:pt idx="66">
                  <c:v>45153</c:v>
                </c:pt>
                <c:pt idx="67">
                  <c:v>45154</c:v>
                </c:pt>
                <c:pt idx="68">
                  <c:v>45155</c:v>
                </c:pt>
                <c:pt idx="69">
                  <c:v>45156</c:v>
                </c:pt>
                <c:pt idx="70">
                  <c:v>45157</c:v>
                </c:pt>
                <c:pt idx="71">
                  <c:v>45158</c:v>
                </c:pt>
                <c:pt idx="72">
                  <c:v>45159</c:v>
                </c:pt>
                <c:pt idx="73">
                  <c:v>45160</c:v>
                </c:pt>
                <c:pt idx="74">
                  <c:v>45161</c:v>
                </c:pt>
                <c:pt idx="75">
                  <c:v>45162</c:v>
                </c:pt>
                <c:pt idx="76">
                  <c:v>45163</c:v>
                </c:pt>
                <c:pt idx="77">
                  <c:v>45164</c:v>
                </c:pt>
                <c:pt idx="78">
                  <c:v>45165</c:v>
                </c:pt>
                <c:pt idx="79">
                  <c:v>45166</c:v>
                </c:pt>
                <c:pt idx="80">
                  <c:v>45167</c:v>
                </c:pt>
                <c:pt idx="81">
                  <c:v>45168</c:v>
                </c:pt>
                <c:pt idx="82">
                  <c:v>45169</c:v>
                </c:pt>
              </c:numCache>
            </c:numRef>
          </c:xVal>
          <c:yVal>
            <c:numRef>
              <c:f>'Daily Graphs'!$T$2:$T$84</c:f>
              <c:numCache>
                <c:formatCode>#,##0</c:formatCode>
                <c:ptCount val="83"/>
                <c:pt idx="0">
                  <c:v>35837741.190000005</c:v>
                </c:pt>
                <c:pt idx="1">
                  <c:v>37012958.184000008</c:v>
                </c:pt>
                <c:pt idx="2">
                  <c:v>37888555.312000006</c:v>
                </c:pt>
                <c:pt idx="3">
                  <c:v>38556159.96100001</c:v>
                </c:pt>
                <c:pt idx="4">
                  <c:v>139635041.21700001</c:v>
                </c:pt>
                <c:pt idx="5">
                  <c:v>140534222.45300001</c:v>
                </c:pt>
                <c:pt idx="6">
                  <c:v>376867108.42299998</c:v>
                </c:pt>
                <c:pt idx="7">
                  <c:v>378218388.18199998</c:v>
                </c:pt>
                <c:pt idx="8">
                  <c:v>426993383.49199998</c:v>
                </c:pt>
                <c:pt idx="9">
                  <c:v>440794300.00899994</c:v>
                </c:pt>
                <c:pt idx="10">
                  <c:v>751350529.50899994</c:v>
                </c:pt>
                <c:pt idx="11">
                  <c:v>753440507.82799995</c:v>
                </c:pt>
                <c:pt idx="12">
                  <c:v>755773089.07199991</c:v>
                </c:pt>
                <c:pt idx="13">
                  <c:v>756308456.17499995</c:v>
                </c:pt>
                <c:pt idx="14">
                  <c:v>758810677.574</c:v>
                </c:pt>
                <c:pt idx="15">
                  <c:v>763538467.14600003</c:v>
                </c:pt>
                <c:pt idx="16">
                  <c:v>769553324.28799999</c:v>
                </c:pt>
                <c:pt idx="17">
                  <c:v>770651157.76199996</c:v>
                </c:pt>
                <c:pt idx="18">
                  <c:v>771486251.75999999</c:v>
                </c:pt>
                <c:pt idx="19">
                  <c:v>773701293.70899999</c:v>
                </c:pt>
                <c:pt idx="20">
                  <c:v>774345448.24899995</c:v>
                </c:pt>
                <c:pt idx="21">
                  <c:v>774649041.64199996</c:v>
                </c:pt>
                <c:pt idx="22">
                  <c:v>777423281.92299998</c:v>
                </c:pt>
                <c:pt idx="23">
                  <c:v>818667871.94799995</c:v>
                </c:pt>
                <c:pt idx="24">
                  <c:v>819117891.62399995</c:v>
                </c:pt>
                <c:pt idx="25">
                  <c:v>821856301.653</c:v>
                </c:pt>
                <c:pt idx="26">
                  <c:v>825806330.84399998</c:v>
                </c:pt>
                <c:pt idx="27">
                  <c:v>829448171.78499997</c:v>
                </c:pt>
                <c:pt idx="28">
                  <c:v>842060842.13399994</c:v>
                </c:pt>
                <c:pt idx="29">
                  <c:v>842669682.27099991</c:v>
                </c:pt>
                <c:pt idx="30">
                  <c:v>887733442.44599986</c:v>
                </c:pt>
                <c:pt idx="31">
                  <c:v>892519146.96699989</c:v>
                </c:pt>
                <c:pt idx="32">
                  <c:v>894721634.62599993</c:v>
                </c:pt>
                <c:pt idx="33">
                  <c:v>898378051.82199991</c:v>
                </c:pt>
                <c:pt idx="34">
                  <c:v>900417369.40899992</c:v>
                </c:pt>
                <c:pt idx="35">
                  <c:v>901376705.07199991</c:v>
                </c:pt>
                <c:pt idx="36">
                  <c:v>903569322.23099995</c:v>
                </c:pt>
                <c:pt idx="37">
                  <c:v>907375868.76899993</c:v>
                </c:pt>
                <c:pt idx="38">
                  <c:v>907976945.09199989</c:v>
                </c:pt>
                <c:pt idx="39">
                  <c:v>909867935.49099994</c:v>
                </c:pt>
                <c:pt idx="40">
                  <c:v>914142162.86599994</c:v>
                </c:pt>
                <c:pt idx="41">
                  <c:v>917639100.69199991</c:v>
                </c:pt>
                <c:pt idx="42">
                  <c:v>921265644.7069999</c:v>
                </c:pt>
                <c:pt idx="43">
                  <c:v>923253615.57799995</c:v>
                </c:pt>
                <c:pt idx="44">
                  <c:v>927087776.454</c:v>
                </c:pt>
                <c:pt idx="45">
                  <c:v>929259753.43700004</c:v>
                </c:pt>
                <c:pt idx="46">
                  <c:v>935896467.74300003</c:v>
                </c:pt>
                <c:pt idx="47">
                  <c:v>937584526.73000002</c:v>
                </c:pt>
                <c:pt idx="48">
                  <c:v>941223575.41900003</c:v>
                </c:pt>
                <c:pt idx="49">
                  <c:v>943645096.11000001</c:v>
                </c:pt>
                <c:pt idx="50">
                  <c:v>948799711.57099998</c:v>
                </c:pt>
                <c:pt idx="51">
                  <c:v>1004774497.601</c:v>
                </c:pt>
                <c:pt idx="52">
                  <c:v>1009342927.135</c:v>
                </c:pt>
                <c:pt idx="53">
                  <c:v>1014214166.498</c:v>
                </c:pt>
                <c:pt idx="54">
                  <c:v>1017169021.904</c:v>
                </c:pt>
                <c:pt idx="55">
                  <c:v>1018920250.589</c:v>
                </c:pt>
                <c:pt idx="56">
                  <c:v>1023974127.471</c:v>
                </c:pt>
                <c:pt idx="57">
                  <c:v>1026961746.972</c:v>
                </c:pt>
                <c:pt idx="58">
                  <c:v>1032846647.0319999</c:v>
                </c:pt>
                <c:pt idx="59">
                  <c:v>1046686677.7859999</c:v>
                </c:pt>
                <c:pt idx="60">
                  <c:v>1049912007.1679999</c:v>
                </c:pt>
                <c:pt idx="61">
                  <c:v>1053779976.2039999</c:v>
                </c:pt>
                <c:pt idx="62">
                  <c:v>1056169245.7959999</c:v>
                </c:pt>
                <c:pt idx="63">
                  <c:v>1062246768.0659999</c:v>
                </c:pt>
                <c:pt idx="64">
                  <c:v>1068288920.8919998</c:v>
                </c:pt>
                <c:pt idx="65">
                  <c:v>1069289494.0419998</c:v>
                </c:pt>
                <c:pt idx="66">
                  <c:v>1087241033.9159999</c:v>
                </c:pt>
                <c:pt idx="67">
                  <c:v>1094708362.54</c:v>
                </c:pt>
                <c:pt idx="68">
                  <c:v>1278062780.6400001</c:v>
                </c:pt>
                <c:pt idx="69">
                  <c:v>1282782986.7900002</c:v>
                </c:pt>
                <c:pt idx="70">
                  <c:v>1292143440.1890001</c:v>
                </c:pt>
                <c:pt idx="71">
                  <c:v>1302789415.029</c:v>
                </c:pt>
                <c:pt idx="72">
                  <c:v>1311521262.806</c:v>
                </c:pt>
                <c:pt idx="73">
                  <c:v>1320122329.4419999</c:v>
                </c:pt>
                <c:pt idx="74">
                  <c:v>1361894834.076</c:v>
                </c:pt>
                <c:pt idx="75">
                  <c:v>1819474331.9759998</c:v>
                </c:pt>
                <c:pt idx="76">
                  <c:v>2547170827.276</c:v>
                </c:pt>
                <c:pt idx="77">
                  <c:v>3164487915.526</c:v>
                </c:pt>
                <c:pt idx="78">
                  <c:v>3491600873.2360001</c:v>
                </c:pt>
                <c:pt idx="79">
                  <c:v>3948073219.1459999</c:v>
                </c:pt>
                <c:pt idx="80">
                  <c:v>4294959283.2360001</c:v>
                </c:pt>
                <c:pt idx="81">
                  <c:v>4557186382.7159996</c:v>
                </c:pt>
                <c:pt idx="82">
                  <c:v>4823525063.2929993</c:v>
                </c:pt>
              </c:numCache>
            </c:numRef>
          </c:yVal>
          <c:smooth val="0"/>
          <c:extLst>
            <c:ext xmlns:c16="http://schemas.microsoft.com/office/drawing/2014/chart" uri="{C3380CC4-5D6E-409C-BE32-E72D297353CC}">
              <c16:uniqueId val="{00000000-5B54-4BFD-9E02-72B40E377639}"/>
            </c:ext>
          </c:extLst>
        </c:ser>
        <c:ser>
          <c:idx val="2"/>
          <c:order val="1"/>
          <c:tx>
            <c:strRef>
              <c:f>'Daily Graphs'!$U$1</c:f>
              <c:strCache>
                <c:ptCount val="1"/>
                <c:pt idx="0">
                  <c:v>ECRS 50% Released</c:v>
                </c:pt>
              </c:strCache>
            </c:strRef>
          </c:tx>
          <c:spPr>
            <a:ln w="25400" cap="rnd">
              <a:solidFill>
                <a:schemeClr val="accent3"/>
              </a:solidFill>
              <a:round/>
            </a:ln>
            <a:effectLst/>
          </c:spPr>
          <c:marker>
            <c:symbol val="none"/>
          </c:marker>
          <c:xVal>
            <c:numRef>
              <c:f>'Daily Graphs'!$R$2:$R$84</c:f>
              <c:numCache>
                <c:formatCode>m/d/yyyy</c:formatCode>
                <c:ptCount val="83"/>
                <c:pt idx="0">
                  <c:v>45087</c:v>
                </c:pt>
                <c:pt idx="1">
                  <c:v>45088</c:v>
                </c:pt>
                <c:pt idx="2">
                  <c:v>45089</c:v>
                </c:pt>
                <c:pt idx="3">
                  <c:v>45090</c:v>
                </c:pt>
                <c:pt idx="4">
                  <c:v>45091</c:v>
                </c:pt>
                <c:pt idx="5">
                  <c:v>45092</c:v>
                </c:pt>
                <c:pt idx="6">
                  <c:v>45093</c:v>
                </c:pt>
                <c:pt idx="7">
                  <c:v>45094</c:v>
                </c:pt>
                <c:pt idx="8">
                  <c:v>45095</c:v>
                </c:pt>
                <c:pt idx="9">
                  <c:v>45096</c:v>
                </c:pt>
                <c:pt idx="10">
                  <c:v>45097</c:v>
                </c:pt>
                <c:pt idx="11">
                  <c:v>45098</c:v>
                </c:pt>
                <c:pt idx="12">
                  <c:v>45099</c:v>
                </c:pt>
                <c:pt idx="13">
                  <c:v>45100</c:v>
                </c:pt>
                <c:pt idx="14">
                  <c:v>45101</c:v>
                </c:pt>
                <c:pt idx="15">
                  <c:v>45102</c:v>
                </c:pt>
                <c:pt idx="16">
                  <c:v>45103</c:v>
                </c:pt>
                <c:pt idx="17">
                  <c:v>45104</c:v>
                </c:pt>
                <c:pt idx="18">
                  <c:v>45105</c:v>
                </c:pt>
                <c:pt idx="19">
                  <c:v>45106</c:v>
                </c:pt>
                <c:pt idx="20">
                  <c:v>45107</c:v>
                </c:pt>
                <c:pt idx="21">
                  <c:v>45108</c:v>
                </c:pt>
                <c:pt idx="22">
                  <c:v>45109</c:v>
                </c:pt>
                <c:pt idx="23">
                  <c:v>45110</c:v>
                </c:pt>
                <c:pt idx="24">
                  <c:v>45111</c:v>
                </c:pt>
                <c:pt idx="25">
                  <c:v>45112</c:v>
                </c:pt>
                <c:pt idx="26">
                  <c:v>45113</c:v>
                </c:pt>
                <c:pt idx="27">
                  <c:v>45114</c:v>
                </c:pt>
                <c:pt idx="28">
                  <c:v>45115</c:v>
                </c:pt>
                <c:pt idx="29">
                  <c:v>45116</c:v>
                </c:pt>
                <c:pt idx="30">
                  <c:v>45117</c:v>
                </c:pt>
                <c:pt idx="31">
                  <c:v>45118</c:v>
                </c:pt>
                <c:pt idx="32">
                  <c:v>45119</c:v>
                </c:pt>
                <c:pt idx="33">
                  <c:v>45120</c:v>
                </c:pt>
                <c:pt idx="34">
                  <c:v>45121</c:v>
                </c:pt>
                <c:pt idx="35">
                  <c:v>45122</c:v>
                </c:pt>
                <c:pt idx="36">
                  <c:v>45123</c:v>
                </c:pt>
                <c:pt idx="37">
                  <c:v>45124</c:v>
                </c:pt>
                <c:pt idx="38">
                  <c:v>45125</c:v>
                </c:pt>
                <c:pt idx="39">
                  <c:v>45126</c:v>
                </c:pt>
                <c:pt idx="40">
                  <c:v>45127</c:v>
                </c:pt>
                <c:pt idx="41">
                  <c:v>45128</c:v>
                </c:pt>
                <c:pt idx="42">
                  <c:v>45129</c:v>
                </c:pt>
                <c:pt idx="43">
                  <c:v>45130</c:v>
                </c:pt>
                <c:pt idx="44">
                  <c:v>45131</c:v>
                </c:pt>
                <c:pt idx="45">
                  <c:v>45132</c:v>
                </c:pt>
                <c:pt idx="46">
                  <c:v>45133</c:v>
                </c:pt>
                <c:pt idx="47">
                  <c:v>45134</c:v>
                </c:pt>
                <c:pt idx="48">
                  <c:v>45135</c:v>
                </c:pt>
                <c:pt idx="49">
                  <c:v>45136</c:v>
                </c:pt>
                <c:pt idx="50">
                  <c:v>45137</c:v>
                </c:pt>
                <c:pt idx="51">
                  <c:v>45138</c:v>
                </c:pt>
                <c:pt idx="52">
                  <c:v>45139</c:v>
                </c:pt>
                <c:pt idx="53">
                  <c:v>45140</c:v>
                </c:pt>
                <c:pt idx="54">
                  <c:v>45141</c:v>
                </c:pt>
                <c:pt idx="55">
                  <c:v>45142</c:v>
                </c:pt>
                <c:pt idx="56">
                  <c:v>45143</c:v>
                </c:pt>
                <c:pt idx="57">
                  <c:v>45144</c:v>
                </c:pt>
                <c:pt idx="58">
                  <c:v>45145</c:v>
                </c:pt>
                <c:pt idx="59">
                  <c:v>45146</c:v>
                </c:pt>
                <c:pt idx="60">
                  <c:v>45147</c:v>
                </c:pt>
                <c:pt idx="61">
                  <c:v>45148</c:v>
                </c:pt>
                <c:pt idx="62">
                  <c:v>45149</c:v>
                </c:pt>
                <c:pt idx="63">
                  <c:v>45150</c:v>
                </c:pt>
                <c:pt idx="64">
                  <c:v>45151</c:v>
                </c:pt>
                <c:pt idx="65">
                  <c:v>45152</c:v>
                </c:pt>
                <c:pt idx="66">
                  <c:v>45153</c:v>
                </c:pt>
                <c:pt idx="67">
                  <c:v>45154</c:v>
                </c:pt>
                <c:pt idx="68">
                  <c:v>45155</c:v>
                </c:pt>
                <c:pt idx="69">
                  <c:v>45156</c:v>
                </c:pt>
                <c:pt idx="70">
                  <c:v>45157</c:v>
                </c:pt>
                <c:pt idx="71">
                  <c:v>45158</c:v>
                </c:pt>
                <c:pt idx="72">
                  <c:v>45159</c:v>
                </c:pt>
                <c:pt idx="73">
                  <c:v>45160</c:v>
                </c:pt>
                <c:pt idx="74">
                  <c:v>45161</c:v>
                </c:pt>
                <c:pt idx="75">
                  <c:v>45162</c:v>
                </c:pt>
                <c:pt idx="76">
                  <c:v>45163</c:v>
                </c:pt>
                <c:pt idx="77">
                  <c:v>45164</c:v>
                </c:pt>
                <c:pt idx="78">
                  <c:v>45165</c:v>
                </c:pt>
                <c:pt idx="79">
                  <c:v>45166</c:v>
                </c:pt>
                <c:pt idx="80">
                  <c:v>45167</c:v>
                </c:pt>
                <c:pt idx="81">
                  <c:v>45168</c:v>
                </c:pt>
                <c:pt idx="82">
                  <c:v>45169</c:v>
                </c:pt>
              </c:numCache>
            </c:numRef>
          </c:xVal>
          <c:yVal>
            <c:numRef>
              <c:f>'Daily Graphs'!$U$2:$U$84</c:f>
              <c:numCache>
                <c:formatCode>#,##0</c:formatCode>
                <c:ptCount val="83"/>
                <c:pt idx="0">
                  <c:v>39098454.981000006</c:v>
                </c:pt>
                <c:pt idx="1">
                  <c:v>41273210.069000006</c:v>
                </c:pt>
                <c:pt idx="2">
                  <c:v>42992080.223000005</c:v>
                </c:pt>
                <c:pt idx="3">
                  <c:v>44102733.995000005</c:v>
                </c:pt>
                <c:pt idx="4">
                  <c:v>154381259.77600002</c:v>
                </c:pt>
                <c:pt idx="5">
                  <c:v>156711038.05700001</c:v>
                </c:pt>
                <c:pt idx="6">
                  <c:v>434671197.53499997</c:v>
                </c:pt>
                <c:pt idx="7">
                  <c:v>437374022.16499996</c:v>
                </c:pt>
                <c:pt idx="8">
                  <c:v>490201738.16099995</c:v>
                </c:pt>
                <c:pt idx="9">
                  <c:v>504993831.00099993</c:v>
                </c:pt>
                <c:pt idx="10">
                  <c:v>1547155112.3609998</c:v>
                </c:pt>
                <c:pt idx="11">
                  <c:v>1550491532.4379997</c:v>
                </c:pt>
                <c:pt idx="12">
                  <c:v>1556845242.1819997</c:v>
                </c:pt>
                <c:pt idx="13">
                  <c:v>1557750193.7969997</c:v>
                </c:pt>
                <c:pt idx="14">
                  <c:v>1562374443.4069996</c:v>
                </c:pt>
                <c:pt idx="15">
                  <c:v>1570947615.5049996</c:v>
                </c:pt>
                <c:pt idx="16">
                  <c:v>1580578991.4089997</c:v>
                </c:pt>
                <c:pt idx="17">
                  <c:v>1582267672.5829997</c:v>
                </c:pt>
                <c:pt idx="18">
                  <c:v>1583624172.1699996</c:v>
                </c:pt>
                <c:pt idx="19">
                  <c:v>1586861096.3309996</c:v>
                </c:pt>
                <c:pt idx="20">
                  <c:v>1587969781.4419997</c:v>
                </c:pt>
                <c:pt idx="21">
                  <c:v>1588567518.3009996</c:v>
                </c:pt>
                <c:pt idx="22">
                  <c:v>1593455643.7629995</c:v>
                </c:pt>
                <c:pt idx="23">
                  <c:v>1637946604.8449996</c:v>
                </c:pt>
                <c:pt idx="24">
                  <c:v>1638831645.7449996</c:v>
                </c:pt>
                <c:pt idx="25">
                  <c:v>1642727182.9059997</c:v>
                </c:pt>
                <c:pt idx="26">
                  <c:v>1649311004.5769997</c:v>
                </c:pt>
                <c:pt idx="27">
                  <c:v>1655020056.6589997</c:v>
                </c:pt>
                <c:pt idx="28">
                  <c:v>1671259432.7769997</c:v>
                </c:pt>
                <c:pt idx="29">
                  <c:v>1672379752.9549997</c:v>
                </c:pt>
                <c:pt idx="30">
                  <c:v>1724741985.1469996</c:v>
                </c:pt>
                <c:pt idx="31">
                  <c:v>1732078697.4419997</c:v>
                </c:pt>
                <c:pt idx="32">
                  <c:v>1735742337.5909996</c:v>
                </c:pt>
                <c:pt idx="33">
                  <c:v>1740889833.3319995</c:v>
                </c:pt>
                <c:pt idx="34">
                  <c:v>1744282986.5039995</c:v>
                </c:pt>
                <c:pt idx="35">
                  <c:v>1746096360.3579996</c:v>
                </c:pt>
                <c:pt idx="36">
                  <c:v>1749480068.6889997</c:v>
                </c:pt>
                <c:pt idx="37">
                  <c:v>1755906789.0129995</c:v>
                </c:pt>
                <c:pt idx="38">
                  <c:v>1757102972.9369996</c:v>
                </c:pt>
                <c:pt idx="39">
                  <c:v>1759922230.3289995</c:v>
                </c:pt>
                <c:pt idx="40">
                  <c:v>1768644702.2119994</c:v>
                </c:pt>
                <c:pt idx="41">
                  <c:v>1774420183.5339994</c:v>
                </c:pt>
                <c:pt idx="42">
                  <c:v>1782448077.2789993</c:v>
                </c:pt>
                <c:pt idx="43">
                  <c:v>1786089004.4439993</c:v>
                </c:pt>
                <c:pt idx="44">
                  <c:v>1793019613.9239993</c:v>
                </c:pt>
                <c:pt idx="45">
                  <c:v>1796010329.5279994</c:v>
                </c:pt>
                <c:pt idx="46">
                  <c:v>1806427038.9289994</c:v>
                </c:pt>
                <c:pt idx="47">
                  <c:v>1809373936.6489995</c:v>
                </c:pt>
                <c:pt idx="48">
                  <c:v>1816356259.6379995</c:v>
                </c:pt>
                <c:pt idx="49">
                  <c:v>1820477766.9739995</c:v>
                </c:pt>
                <c:pt idx="50">
                  <c:v>1827264106.4859996</c:v>
                </c:pt>
                <c:pt idx="51">
                  <c:v>1891767016.4069996</c:v>
                </c:pt>
                <c:pt idx="52">
                  <c:v>1900517862.8169997</c:v>
                </c:pt>
                <c:pt idx="53">
                  <c:v>1910214059.1499996</c:v>
                </c:pt>
                <c:pt idx="54">
                  <c:v>1916718532.9809997</c:v>
                </c:pt>
                <c:pt idx="55">
                  <c:v>1921328062.6269996</c:v>
                </c:pt>
                <c:pt idx="56">
                  <c:v>1930431429.1139996</c:v>
                </c:pt>
                <c:pt idx="57">
                  <c:v>1934802977.1449995</c:v>
                </c:pt>
                <c:pt idx="58">
                  <c:v>1944887876.1729994</c:v>
                </c:pt>
                <c:pt idx="59">
                  <c:v>1961814265.8599994</c:v>
                </c:pt>
                <c:pt idx="60">
                  <c:v>1967072353.1299994</c:v>
                </c:pt>
                <c:pt idx="61">
                  <c:v>1975627608.0559993</c:v>
                </c:pt>
                <c:pt idx="62">
                  <c:v>1982173433.8479993</c:v>
                </c:pt>
                <c:pt idx="63">
                  <c:v>1994120443.8599994</c:v>
                </c:pt>
                <c:pt idx="64">
                  <c:v>2003630068.7599995</c:v>
                </c:pt>
                <c:pt idx="65">
                  <c:v>2005225173.6899996</c:v>
                </c:pt>
                <c:pt idx="66">
                  <c:v>2027964587.3499997</c:v>
                </c:pt>
                <c:pt idx="67">
                  <c:v>2038269838.8959997</c:v>
                </c:pt>
                <c:pt idx="68">
                  <c:v>2834661102.5959997</c:v>
                </c:pt>
                <c:pt idx="69">
                  <c:v>2842720573.0539999</c:v>
                </c:pt>
                <c:pt idx="70">
                  <c:v>2855369191.9439998</c:v>
                </c:pt>
                <c:pt idx="71">
                  <c:v>2878810158.1139998</c:v>
                </c:pt>
                <c:pt idx="72">
                  <c:v>2893265180.3929996</c:v>
                </c:pt>
                <c:pt idx="73">
                  <c:v>2906526591.2509995</c:v>
                </c:pt>
                <c:pt idx="74">
                  <c:v>2954969053.2009993</c:v>
                </c:pt>
                <c:pt idx="75">
                  <c:v>4011073783.1009989</c:v>
                </c:pt>
                <c:pt idx="76">
                  <c:v>4955578560.7009983</c:v>
                </c:pt>
                <c:pt idx="77">
                  <c:v>5801837271.7009983</c:v>
                </c:pt>
                <c:pt idx="78">
                  <c:v>6177241154.5369987</c:v>
                </c:pt>
                <c:pt idx="79">
                  <c:v>6958075500.9469986</c:v>
                </c:pt>
                <c:pt idx="80">
                  <c:v>7406371764.8469982</c:v>
                </c:pt>
                <c:pt idx="81">
                  <c:v>7750464764.3069983</c:v>
                </c:pt>
                <c:pt idx="82">
                  <c:v>8023878324.5919981</c:v>
                </c:pt>
              </c:numCache>
            </c:numRef>
          </c:yVal>
          <c:smooth val="0"/>
          <c:extLst>
            <c:ext xmlns:c16="http://schemas.microsoft.com/office/drawing/2014/chart" uri="{C3380CC4-5D6E-409C-BE32-E72D297353CC}">
              <c16:uniqueId val="{00000001-5B54-4BFD-9E02-72B40E377639}"/>
            </c:ext>
          </c:extLst>
        </c:ser>
        <c:ser>
          <c:idx val="3"/>
          <c:order val="2"/>
          <c:tx>
            <c:strRef>
              <c:f>'Daily Graphs'!$V$1</c:f>
              <c:strCache>
                <c:ptCount val="1"/>
                <c:pt idx="0">
                  <c:v>ECRS 75% Released</c:v>
                </c:pt>
              </c:strCache>
            </c:strRef>
          </c:tx>
          <c:spPr>
            <a:ln w="25400" cap="rnd">
              <a:solidFill>
                <a:schemeClr val="accent1"/>
              </a:solidFill>
              <a:round/>
            </a:ln>
            <a:effectLst/>
          </c:spPr>
          <c:marker>
            <c:symbol val="none"/>
          </c:marker>
          <c:xVal>
            <c:numRef>
              <c:f>'Daily Graphs'!$R$2:$R$84</c:f>
              <c:numCache>
                <c:formatCode>m/d/yyyy</c:formatCode>
                <c:ptCount val="83"/>
                <c:pt idx="0">
                  <c:v>45087</c:v>
                </c:pt>
                <c:pt idx="1">
                  <c:v>45088</c:v>
                </c:pt>
                <c:pt idx="2">
                  <c:v>45089</c:v>
                </c:pt>
                <c:pt idx="3">
                  <c:v>45090</c:v>
                </c:pt>
                <c:pt idx="4">
                  <c:v>45091</c:v>
                </c:pt>
                <c:pt idx="5">
                  <c:v>45092</c:v>
                </c:pt>
                <c:pt idx="6">
                  <c:v>45093</c:v>
                </c:pt>
                <c:pt idx="7">
                  <c:v>45094</c:v>
                </c:pt>
                <c:pt idx="8">
                  <c:v>45095</c:v>
                </c:pt>
                <c:pt idx="9">
                  <c:v>45096</c:v>
                </c:pt>
                <c:pt idx="10">
                  <c:v>45097</c:v>
                </c:pt>
                <c:pt idx="11">
                  <c:v>45098</c:v>
                </c:pt>
                <c:pt idx="12">
                  <c:v>45099</c:v>
                </c:pt>
                <c:pt idx="13">
                  <c:v>45100</c:v>
                </c:pt>
                <c:pt idx="14">
                  <c:v>45101</c:v>
                </c:pt>
                <c:pt idx="15">
                  <c:v>45102</c:v>
                </c:pt>
                <c:pt idx="16">
                  <c:v>45103</c:v>
                </c:pt>
                <c:pt idx="17">
                  <c:v>45104</c:v>
                </c:pt>
                <c:pt idx="18">
                  <c:v>45105</c:v>
                </c:pt>
                <c:pt idx="19">
                  <c:v>45106</c:v>
                </c:pt>
                <c:pt idx="20">
                  <c:v>45107</c:v>
                </c:pt>
                <c:pt idx="21">
                  <c:v>45108</c:v>
                </c:pt>
                <c:pt idx="22">
                  <c:v>45109</c:v>
                </c:pt>
                <c:pt idx="23">
                  <c:v>45110</c:v>
                </c:pt>
                <c:pt idx="24">
                  <c:v>45111</c:v>
                </c:pt>
                <c:pt idx="25">
                  <c:v>45112</c:v>
                </c:pt>
                <c:pt idx="26">
                  <c:v>45113</c:v>
                </c:pt>
                <c:pt idx="27">
                  <c:v>45114</c:v>
                </c:pt>
                <c:pt idx="28">
                  <c:v>45115</c:v>
                </c:pt>
                <c:pt idx="29">
                  <c:v>45116</c:v>
                </c:pt>
                <c:pt idx="30">
                  <c:v>45117</c:v>
                </c:pt>
                <c:pt idx="31">
                  <c:v>45118</c:v>
                </c:pt>
                <c:pt idx="32">
                  <c:v>45119</c:v>
                </c:pt>
                <c:pt idx="33">
                  <c:v>45120</c:v>
                </c:pt>
                <c:pt idx="34">
                  <c:v>45121</c:v>
                </c:pt>
                <c:pt idx="35">
                  <c:v>45122</c:v>
                </c:pt>
                <c:pt idx="36">
                  <c:v>45123</c:v>
                </c:pt>
                <c:pt idx="37">
                  <c:v>45124</c:v>
                </c:pt>
                <c:pt idx="38">
                  <c:v>45125</c:v>
                </c:pt>
                <c:pt idx="39">
                  <c:v>45126</c:v>
                </c:pt>
                <c:pt idx="40">
                  <c:v>45127</c:v>
                </c:pt>
                <c:pt idx="41">
                  <c:v>45128</c:v>
                </c:pt>
                <c:pt idx="42">
                  <c:v>45129</c:v>
                </c:pt>
                <c:pt idx="43">
                  <c:v>45130</c:v>
                </c:pt>
                <c:pt idx="44">
                  <c:v>45131</c:v>
                </c:pt>
                <c:pt idx="45">
                  <c:v>45132</c:v>
                </c:pt>
                <c:pt idx="46">
                  <c:v>45133</c:v>
                </c:pt>
                <c:pt idx="47">
                  <c:v>45134</c:v>
                </c:pt>
                <c:pt idx="48">
                  <c:v>45135</c:v>
                </c:pt>
                <c:pt idx="49">
                  <c:v>45136</c:v>
                </c:pt>
                <c:pt idx="50">
                  <c:v>45137</c:v>
                </c:pt>
                <c:pt idx="51">
                  <c:v>45138</c:v>
                </c:pt>
                <c:pt idx="52">
                  <c:v>45139</c:v>
                </c:pt>
                <c:pt idx="53">
                  <c:v>45140</c:v>
                </c:pt>
                <c:pt idx="54">
                  <c:v>45141</c:v>
                </c:pt>
                <c:pt idx="55">
                  <c:v>45142</c:v>
                </c:pt>
                <c:pt idx="56">
                  <c:v>45143</c:v>
                </c:pt>
                <c:pt idx="57">
                  <c:v>45144</c:v>
                </c:pt>
                <c:pt idx="58">
                  <c:v>45145</c:v>
                </c:pt>
                <c:pt idx="59">
                  <c:v>45146</c:v>
                </c:pt>
                <c:pt idx="60">
                  <c:v>45147</c:v>
                </c:pt>
                <c:pt idx="61">
                  <c:v>45148</c:v>
                </c:pt>
                <c:pt idx="62">
                  <c:v>45149</c:v>
                </c:pt>
                <c:pt idx="63">
                  <c:v>45150</c:v>
                </c:pt>
                <c:pt idx="64">
                  <c:v>45151</c:v>
                </c:pt>
                <c:pt idx="65">
                  <c:v>45152</c:v>
                </c:pt>
                <c:pt idx="66">
                  <c:v>45153</c:v>
                </c:pt>
                <c:pt idx="67">
                  <c:v>45154</c:v>
                </c:pt>
                <c:pt idx="68">
                  <c:v>45155</c:v>
                </c:pt>
                <c:pt idx="69">
                  <c:v>45156</c:v>
                </c:pt>
                <c:pt idx="70">
                  <c:v>45157</c:v>
                </c:pt>
                <c:pt idx="71">
                  <c:v>45158</c:v>
                </c:pt>
                <c:pt idx="72">
                  <c:v>45159</c:v>
                </c:pt>
                <c:pt idx="73">
                  <c:v>45160</c:v>
                </c:pt>
                <c:pt idx="74">
                  <c:v>45161</c:v>
                </c:pt>
                <c:pt idx="75">
                  <c:v>45162</c:v>
                </c:pt>
                <c:pt idx="76">
                  <c:v>45163</c:v>
                </c:pt>
                <c:pt idx="77">
                  <c:v>45164</c:v>
                </c:pt>
                <c:pt idx="78">
                  <c:v>45165</c:v>
                </c:pt>
                <c:pt idx="79">
                  <c:v>45166</c:v>
                </c:pt>
                <c:pt idx="80">
                  <c:v>45167</c:v>
                </c:pt>
                <c:pt idx="81">
                  <c:v>45168</c:v>
                </c:pt>
                <c:pt idx="82">
                  <c:v>45169</c:v>
                </c:pt>
              </c:numCache>
            </c:numRef>
          </c:xVal>
          <c:yVal>
            <c:numRef>
              <c:f>'Daily Graphs'!$V$2:$V$84</c:f>
              <c:numCache>
                <c:formatCode>#,##0</c:formatCode>
                <c:ptCount val="83"/>
                <c:pt idx="0">
                  <c:v>41212833.351000004</c:v>
                </c:pt>
                <c:pt idx="1">
                  <c:v>44403727.564000003</c:v>
                </c:pt>
                <c:pt idx="2">
                  <c:v>46607308.482000008</c:v>
                </c:pt>
                <c:pt idx="3">
                  <c:v>47980324.019000009</c:v>
                </c:pt>
                <c:pt idx="4">
                  <c:v>160120561.13100001</c:v>
                </c:pt>
                <c:pt idx="5">
                  <c:v>164059670.29700002</c:v>
                </c:pt>
                <c:pt idx="6">
                  <c:v>445007273.68200004</c:v>
                </c:pt>
                <c:pt idx="7">
                  <c:v>448868508.80500007</c:v>
                </c:pt>
                <c:pt idx="8">
                  <c:v>503102835.26000005</c:v>
                </c:pt>
                <c:pt idx="9">
                  <c:v>518399958.16000003</c:v>
                </c:pt>
                <c:pt idx="10">
                  <c:v>1768455451.01</c:v>
                </c:pt>
                <c:pt idx="11">
                  <c:v>1773050785.635</c:v>
                </c:pt>
                <c:pt idx="12">
                  <c:v>1781912160.608</c:v>
                </c:pt>
                <c:pt idx="13">
                  <c:v>1783026073.76</c:v>
                </c:pt>
                <c:pt idx="14">
                  <c:v>1789362395.2720001</c:v>
                </c:pt>
                <c:pt idx="15">
                  <c:v>1801569662.1850002</c:v>
                </c:pt>
                <c:pt idx="16">
                  <c:v>1814208906.1660001</c:v>
                </c:pt>
                <c:pt idx="17">
                  <c:v>1816230933.2130001</c:v>
                </c:pt>
                <c:pt idx="18">
                  <c:v>1817945768.845</c:v>
                </c:pt>
                <c:pt idx="19">
                  <c:v>1821713590.096</c:v>
                </c:pt>
                <c:pt idx="20">
                  <c:v>1823128056.3369999</c:v>
                </c:pt>
                <c:pt idx="21">
                  <c:v>1823935919.8709998</c:v>
                </c:pt>
                <c:pt idx="22">
                  <c:v>1830079122.4979999</c:v>
                </c:pt>
                <c:pt idx="23">
                  <c:v>1876778576.8889999</c:v>
                </c:pt>
                <c:pt idx="24">
                  <c:v>1877963338.293</c:v>
                </c:pt>
                <c:pt idx="25">
                  <c:v>1882552258.145</c:v>
                </c:pt>
                <c:pt idx="26">
                  <c:v>1891123089.2579999</c:v>
                </c:pt>
                <c:pt idx="27">
                  <c:v>1898652633.6899998</c:v>
                </c:pt>
                <c:pt idx="28">
                  <c:v>1916778038.7059999</c:v>
                </c:pt>
                <c:pt idx="29">
                  <c:v>1918206895.6959999</c:v>
                </c:pt>
                <c:pt idx="30">
                  <c:v>1976010011.0949998</c:v>
                </c:pt>
                <c:pt idx="31">
                  <c:v>1984538865.6239998</c:v>
                </c:pt>
                <c:pt idx="32">
                  <c:v>1989042890.4839997</c:v>
                </c:pt>
                <c:pt idx="33">
                  <c:v>1995775794.5109997</c:v>
                </c:pt>
                <c:pt idx="34">
                  <c:v>1999976404.2689996</c:v>
                </c:pt>
                <c:pt idx="35">
                  <c:v>2002555636.0019996</c:v>
                </c:pt>
                <c:pt idx="36">
                  <c:v>2006943641.6559997</c:v>
                </c:pt>
                <c:pt idx="37">
                  <c:v>2014895925.2139997</c:v>
                </c:pt>
                <c:pt idx="38">
                  <c:v>2016450106.1629996</c:v>
                </c:pt>
                <c:pt idx="39">
                  <c:v>2019872804.0269997</c:v>
                </c:pt>
                <c:pt idx="40">
                  <c:v>2033418794.4869998</c:v>
                </c:pt>
                <c:pt idx="41">
                  <c:v>2040243326.3329997</c:v>
                </c:pt>
                <c:pt idx="42">
                  <c:v>2050958668.3069997</c:v>
                </c:pt>
                <c:pt idx="43">
                  <c:v>2055586249.4279997</c:v>
                </c:pt>
                <c:pt idx="44">
                  <c:v>2064563371.4239998</c:v>
                </c:pt>
                <c:pt idx="45">
                  <c:v>2068131863.7019999</c:v>
                </c:pt>
                <c:pt idx="46">
                  <c:v>2081584145.6129999</c:v>
                </c:pt>
                <c:pt idx="47">
                  <c:v>2085280527.9589999</c:v>
                </c:pt>
                <c:pt idx="48">
                  <c:v>2094783807.395</c:v>
                </c:pt>
                <c:pt idx="49">
                  <c:v>2100424803.3889999</c:v>
                </c:pt>
                <c:pt idx="50">
                  <c:v>2109586692.29</c:v>
                </c:pt>
                <c:pt idx="51">
                  <c:v>2179584992.494</c:v>
                </c:pt>
                <c:pt idx="52">
                  <c:v>2191359894.4460001</c:v>
                </c:pt>
                <c:pt idx="53">
                  <c:v>2204584735.4770002</c:v>
                </c:pt>
                <c:pt idx="54">
                  <c:v>2214198676.0280004</c:v>
                </c:pt>
                <c:pt idx="55">
                  <c:v>2222255052.9720001</c:v>
                </c:pt>
                <c:pt idx="56">
                  <c:v>2233836009.3140001</c:v>
                </c:pt>
                <c:pt idx="57">
                  <c:v>2239106103.546</c:v>
                </c:pt>
                <c:pt idx="58">
                  <c:v>2252952624.4759998</c:v>
                </c:pt>
                <c:pt idx="59">
                  <c:v>2273316350.7119999</c:v>
                </c:pt>
                <c:pt idx="60">
                  <c:v>2280011241.6209998</c:v>
                </c:pt>
                <c:pt idx="61">
                  <c:v>2292111246.9119997</c:v>
                </c:pt>
                <c:pt idx="62">
                  <c:v>2304489245.5319996</c:v>
                </c:pt>
                <c:pt idx="63">
                  <c:v>2320414465.9359994</c:v>
                </c:pt>
                <c:pt idx="64">
                  <c:v>2333683545.2909994</c:v>
                </c:pt>
                <c:pt idx="65">
                  <c:v>2335725677.7119994</c:v>
                </c:pt>
                <c:pt idx="66">
                  <c:v>2362914355.3789992</c:v>
                </c:pt>
                <c:pt idx="67">
                  <c:v>2374950921.1999993</c:v>
                </c:pt>
                <c:pt idx="68">
                  <c:v>3386258906.5999994</c:v>
                </c:pt>
                <c:pt idx="69">
                  <c:v>3397896864.3289995</c:v>
                </c:pt>
                <c:pt idx="70">
                  <c:v>3412778109.7409997</c:v>
                </c:pt>
                <c:pt idx="71">
                  <c:v>3450983839.8409996</c:v>
                </c:pt>
                <c:pt idx="72">
                  <c:v>3470759732.3479996</c:v>
                </c:pt>
                <c:pt idx="73">
                  <c:v>3487942867.1159997</c:v>
                </c:pt>
                <c:pt idx="74">
                  <c:v>3538934231.6439996</c:v>
                </c:pt>
                <c:pt idx="75">
                  <c:v>5108160190.7139997</c:v>
                </c:pt>
                <c:pt idx="76">
                  <c:v>6128451887.0939999</c:v>
                </c:pt>
                <c:pt idx="77">
                  <c:v>7037491180.1019993</c:v>
                </c:pt>
                <c:pt idx="78">
                  <c:v>7417126255.3869991</c:v>
                </c:pt>
                <c:pt idx="79">
                  <c:v>8300644664.6669989</c:v>
                </c:pt>
                <c:pt idx="80">
                  <c:v>8788350473.4169998</c:v>
                </c:pt>
                <c:pt idx="81">
                  <c:v>9208648627.1170006</c:v>
                </c:pt>
                <c:pt idx="82">
                  <c:v>9483456940.6090012</c:v>
                </c:pt>
              </c:numCache>
            </c:numRef>
          </c:yVal>
          <c:smooth val="0"/>
          <c:extLst>
            <c:ext xmlns:c16="http://schemas.microsoft.com/office/drawing/2014/chart" uri="{C3380CC4-5D6E-409C-BE32-E72D297353CC}">
              <c16:uniqueId val="{00000002-5B54-4BFD-9E02-72B40E377639}"/>
            </c:ext>
          </c:extLst>
        </c:ser>
        <c:ser>
          <c:idx val="4"/>
          <c:order val="3"/>
          <c:tx>
            <c:strRef>
              <c:f>'Daily Graphs'!$W$1</c:f>
              <c:strCache>
                <c:ptCount val="1"/>
                <c:pt idx="0">
                  <c:v>ECRS 100% Released</c:v>
                </c:pt>
              </c:strCache>
            </c:strRef>
          </c:tx>
          <c:spPr>
            <a:ln w="25400" cap="rnd">
              <a:solidFill>
                <a:schemeClr val="bg1"/>
              </a:solidFill>
              <a:round/>
            </a:ln>
            <a:effectLst/>
          </c:spPr>
          <c:marker>
            <c:symbol val="none"/>
          </c:marker>
          <c:xVal>
            <c:numRef>
              <c:f>'Daily Graphs'!$R$2:$R$84</c:f>
              <c:numCache>
                <c:formatCode>m/d/yyyy</c:formatCode>
                <c:ptCount val="83"/>
                <c:pt idx="0">
                  <c:v>45087</c:v>
                </c:pt>
                <c:pt idx="1">
                  <c:v>45088</c:v>
                </c:pt>
                <c:pt idx="2">
                  <c:v>45089</c:v>
                </c:pt>
                <c:pt idx="3">
                  <c:v>45090</c:v>
                </c:pt>
                <c:pt idx="4">
                  <c:v>45091</c:v>
                </c:pt>
                <c:pt idx="5">
                  <c:v>45092</c:v>
                </c:pt>
                <c:pt idx="6">
                  <c:v>45093</c:v>
                </c:pt>
                <c:pt idx="7">
                  <c:v>45094</c:v>
                </c:pt>
                <c:pt idx="8">
                  <c:v>45095</c:v>
                </c:pt>
                <c:pt idx="9">
                  <c:v>45096</c:v>
                </c:pt>
                <c:pt idx="10">
                  <c:v>45097</c:v>
                </c:pt>
                <c:pt idx="11">
                  <c:v>45098</c:v>
                </c:pt>
                <c:pt idx="12">
                  <c:v>45099</c:v>
                </c:pt>
                <c:pt idx="13">
                  <c:v>45100</c:v>
                </c:pt>
                <c:pt idx="14">
                  <c:v>45101</c:v>
                </c:pt>
                <c:pt idx="15">
                  <c:v>45102</c:v>
                </c:pt>
                <c:pt idx="16">
                  <c:v>45103</c:v>
                </c:pt>
                <c:pt idx="17">
                  <c:v>45104</c:v>
                </c:pt>
                <c:pt idx="18">
                  <c:v>45105</c:v>
                </c:pt>
                <c:pt idx="19">
                  <c:v>45106</c:v>
                </c:pt>
                <c:pt idx="20">
                  <c:v>45107</c:v>
                </c:pt>
                <c:pt idx="21">
                  <c:v>45108</c:v>
                </c:pt>
                <c:pt idx="22">
                  <c:v>45109</c:v>
                </c:pt>
                <c:pt idx="23">
                  <c:v>45110</c:v>
                </c:pt>
                <c:pt idx="24">
                  <c:v>45111</c:v>
                </c:pt>
                <c:pt idx="25">
                  <c:v>45112</c:v>
                </c:pt>
                <c:pt idx="26">
                  <c:v>45113</c:v>
                </c:pt>
                <c:pt idx="27">
                  <c:v>45114</c:v>
                </c:pt>
                <c:pt idx="28">
                  <c:v>45115</c:v>
                </c:pt>
                <c:pt idx="29">
                  <c:v>45116</c:v>
                </c:pt>
                <c:pt idx="30">
                  <c:v>45117</c:v>
                </c:pt>
                <c:pt idx="31">
                  <c:v>45118</c:v>
                </c:pt>
                <c:pt idx="32">
                  <c:v>45119</c:v>
                </c:pt>
                <c:pt idx="33">
                  <c:v>45120</c:v>
                </c:pt>
                <c:pt idx="34">
                  <c:v>45121</c:v>
                </c:pt>
                <c:pt idx="35">
                  <c:v>45122</c:v>
                </c:pt>
                <c:pt idx="36">
                  <c:v>45123</c:v>
                </c:pt>
                <c:pt idx="37">
                  <c:v>45124</c:v>
                </c:pt>
                <c:pt idx="38">
                  <c:v>45125</c:v>
                </c:pt>
                <c:pt idx="39">
                  <c:v>45126</c:v>
                </c:pt>
                <c:pt idx="40">
                  <c:v>45127</c:v>
                </c:pt>
                <c:pt idx="41">
                  <c:v>45128</c:v>
                </c:pt>
                <c:pt idx="42">
                  <c:v>45129</c:v>
                </c:pt>
                <c:pt idx="43">
                  <c:v>45130</c:v>
                </c:pt>
                <c:pt idx="44">
                  <c:v>45131</c:v>
                </c:pt>
                <c:pt idx="45">
                  <c:v>45132</c:v>
                </c:pt>
                <c:pt idx="46">
                  <c:v>45133</c:v>
                </c:pt>
                <c:pt idx="47">
                  <c:v>45134</c:v>
                </c:pt>
                <c:pt idx="48">
                  <c:v>45135</c:v>
                </c:pt>
                <c:pt idx="49">
                  <c:v>45136</c:v>
                </c:pt>
                <c:pt idx="50">
                  <c:v>45137</c:v>
                </c:pt>
                <c:pt idx="51">
                  <c:v>45138</c:v>
                </c:pt>
                <c:pt idx="52">
                  <c:v>45139</c:v>
                </c:pt>
                <c:pt idx="53">
                  <c:v>45140</c:v>
                </c:pt>
                <c:pt idx="54">
                  <c:v>45141</c:v>
                </c:pt>
                <c:pt idx="55">
                  <c:v>45142</c:v>
                </c:pt>
                <c:pt idx="56">
                  <c:v>45143</c:v>
                </c:pt>
                <c:pt idx="57">
                  <c:v>45144</c:v>
                </c:pt>
                <c:pt idx="58">
                  <c:v>45145</c:v>
                </c:pt>
                <c:pt idx="59">
                  <c:v>45146</c:v>
                </c:pt>
                <c:pt idx="60">
                  <c:v>45147</c:v>
                </c:pt>
                <c:pt idx="61">
                  <c:v>45148</c:v>
                </c:pt>
                <c:pt idx="62">
                  <c:v>45149</c:v>
                </c:pt>
                <c:pt idx="63">
                  <c:v>45150</c:v>
                </c:pt>
                <c:pt idx="64">
                  <c:v>45151</c:v>
                </c:pt>
                <c:pt idx="65">
                  <c:v>45152</c:v>
                </c:pt>
                <c:pt idx="66">
                  <c:v>45153</c:v>
                </c:pt>
                <c:pt idx="67">
                  <c:v>45154</c:v>
                </c:pt>
                <c:pt idx="68">
                  <c:v>45155</c:v>
                </c:pt>
                <c:pt idx="69">
                  <c:v>45156</c:v>
                </c:pt>
                <c:pt idx="70">
                  <c:v>45157</c:v>
                </c:pt>
                <c:pt idx="71">
                  <c:v>45158</c:v>
                </c:pt>
                <c:pt idx="72">
                  <c:v>45159</c:v>
                </c:pt>
                <c:pt idx="73">
                  <c:v>45160</c:v>
                </c:pt>
                <c:pt idx="74">
                  <c:v>45161</c:v>
                </c:pt>
                <c:pt idx="75">
                  <c:v>45162</c:v>
                </c:pt>
                <c:pt idx="76">
                  <c:v>45163</c:v>
                </c:pt>
                <c:pt idx="77">
                  <c:v>45164</c:v>
                </c:pt>
                <c:pt idx="78">
                  <c:v>45165</c:v>
                </c:pt>
                <c:pt idx="79">
                  <c:v>45166</c:v>
                </c:pt>
                <c:pt idx="80">
                  <c:v>45167</c:v>
                </c:pt>
                <c:pt idx="81">
                  <c:v>45168</c:v>
                </c:pt>
                <c:pt idx="82">
                  <c:v>45169</c:v>
                </c:pt>
              </c:numCache>
            </c:numRef>
          </c:xVal>
          <c:yVal>
            <c:numRef>
              <c:f>'Daily Graphs'!$W$2:$W$84</c:f>
              <c:numCache>
                <c:formatCode>#,##0</c:formatCode>
                <c:ptCount val="83"/>
                <c:pt idx="0">
                  <c:v>42651419.140000001</c:v>
                </c:pt>
                <c:pt idx="1">
                  <c:v>46685953.737999998</c:v>
                </c:pt>
                <c:pt idx="2">
                  <c:v>49076100.502000004</c:v>
                </c:pt>
                <c:pt idx="3">
                  <c:v>50579956.54900001</c:v>
                </c:pt>
                <c:pt idx="4">
                  <c:v>163698856.537</c:v>
                </c:pt>
                <c:pt idx="5">
                  <c:v>168704535.081</c:v>
                </c:pt>
                <c:pt idx="6">
                  <c:v>451158038.39699996</c:v>
                </c:pt>
                <c:pt idx="7">
                  <c:v>455812167.97399998</c:v>
                </c:pt>
                <c:pt idx="8">
                  <c:v>510777957.58199996</c:v>
                </c:pt>
                <c:pt idx="9">
                  <c:v>526593588.61399996</c:v>
                </c:pt>
                <c:pt idx="10">
                  <c:v>2116892727.4239998</c:v>
                </c:pt>
                <c:pt idx="11">
                  <c:v>2122828930.5519998</c:v>
                </c:pt>
                <c:pt idx="12">
                  <c:v>2132759406.7119999</c:v>
                </c:pt>
                <c:pt idx="13">
                  <c:v>2134000900.4159999</c:v>
                </c:pt>
                <c:pt idx="14">
                  <c:v>2142121611.53</c:v>
                </c:pt>
                <c:pt idx="15">
                  <c:v>2158352369.8270001</c:v>
                </c:pt>
                <c:pt idx="16">
                  <c:v>2173822198.6220002</c:v>
                </c:pt>
                <c:pt idx="17">
                  <c:v>2176068688.27</c:v>
                </c:pt>
                <c:pt idx="18">
                  <c:v>2177994311.5840001</c:v>
                </c:pt>
                <c:pt idx="19">
                  <c:v>2182113145.382</c:v>
                </c:pt>
                <c:pt idx="20">
                  <c:v>2183715958.0429997</c:v>
                </c:pt>
                <c:pt idx="21">
                  <c:v>2184651906.4259996</c:v>
                </c:pt>
                <c:pt idx="22">
                  <c:v>2191673251.0719995</c:v>
                </c:pt>
                <c:pt idx="23">
                  <c:v>2239987834.3739996</c:v>
                </c:pt>
                <c:pt idx="24">
                  <c:v>2241356094.6389995</c:v>
                </c:pt>
                <c:pt idx="25">
                  <c:v>2246294310.0659995</c:v>
                </c:pt>
                <c:pt idx="26">
                  <c:v>2255678218.2369995</c:v>
                </c:pt>
                <c:pt idx="27">
                  <c:v>2264842716.2439995</c:v>
                </c:pt>
                <c:pt idx="28">
                  <c:v>2284123124.0769997</c:v>
                </c:pt>
                <c:pt idx="29">
                  <c:v>2285746050.2889996</c:v>
                </c:pt>
                <c:pt idx="30">
                  <c:v>2346737234.6529994</c:v>
                </c:pt>
                <c:pt idx="31">
                  <c:v>2355844070.7179995</c:v>
                </c:pt>
                <c:pt idx="32">
                  <c:v>2360749771.0029993</c:v>
                </c:pt>
                <c:pt idx="33">
                  <c:v>2368408747.5009995</c:v>
                </c:pt>
                <c:pt idx="34">
                  <c:v>2373146591.6129994</c:v>
                </c:pt>
                <c:pt idx="35">
                  <c:v>2375983011.3829994</c:v>
                </c:pt>
                <c:pt idx="36">
                  <c:v>2381059735.3779993</c:v>
                </c:pt>
                <c:pt idx="37">
                  <c:v>2390507410.6259995</c:v>
                </c:pt>
                <c:pt idx="38">
                  <c:v>2392295830.5419993</c:v>
                </c:pt>
                <c:pt idx="39">
                  <c:v>2396134571.0949993</c:v>
                </c:pt>
                <c:pt idx="40">
                  <c:v>2412421524.2789993</c:v>
                </c:pt>
                <c:pt idx="41">
                  <c:v>2420005774.5449991</c:v>
                </c:pt>
                <c:pt idx="42">
                  <c:v>2433555515.2799993</c:v>
                </c:pt>
                <c:pt idx="43">
                  <c:v>2438756516.4359994</c:v>
                </c:pt>
                <c:pt idx="44">
                  <c:v>2449258421.0239992</c:v>
                </c:pt>
                <c:pt idx="45">
                  <c:v>2453097503.5009995</c:v>
                </c:pt>
                <c:pt idx="46">
                  <c:v>2467735412.8829994</c:v>
                </c:pt>
                <c:pt idx="47">
                  <c:v>2471900517.8299994</c:v>
                </c:pt>
                <c:pt idx="48">
                  <c:v>2482419653.4949994</c:v>
                </c:pt>
                <c:pt idx="49">
                  <c:v>2488653390.4559994</c:v>
                </c:pt>
                <c:pt idx="50">
                  <c:v>2500651832.8349996</c:v>
                </c:pt>
                <c:pt idx="51">
                  <c:v>2572561342.7629995</c:v>
                </c:pt>
                <c:pt idx="52">
                  <c:v>2586575030.3769994</c:v>
                </c:pt>
                <c:pt idx="53">
                  <c:v>2604213843.3549995</c:v>
                </c:pt>
                <c:pt idx="54">
                  <c:v>2616590165.2009997</c:v>
                </c:pt>
                <c:pt idx="55">
                  <c:v>2628146306.8529997</c:v>
                </c:pt>
                <c:pt idx="56">
                  <c:v>2641229647.9969997</c:v>
                </c:pt>
                <c:pt idx="57">
                  <c:v>2646921132.2309999</c:v>
                </c:pt>
                <c:pt idx="58">
                  <c:v>2666463648.5580001</c:v>
                </c:pt>
                <c:pt idx="59">
                  <c:v>2689897837.3780003</c:v>
                </c:pt>
                <c:pt idx="60">
                  <c:v>2697502554.9370003</c:v>
                </c:pt>
                <c:pt idx="61">
                  <c:v>2713102932.5670004</c:v>
                </c:pt>
                <c:pt idx="62">
                  <c:v>2730601794.9860005</c:v>
                </c:pt>
                <c:pt idx="63">
                  <c:v>2748664188.2210007</c:v>
                </c:pt>
                <c:pt idx="64">
                  <c:v>2765438368.1720009</c:v>
                </c:pt>
                <c:pt idx="65">
                  <c:v>2767810566.3290009</c:v>
                </c:pt>
                <c:pt idx="66">
                  <c:v>2797346111.9960008</c:v>
                </c:pt>
                <c:pt idx="67">
                  <c:v>2811364336.6830006</c:v>
                </c:pt>
                <c:pt idx="68">
                  <c:v>4248616189.3930006</c:v>
                </c:pt>
                <c:pt idx="69">
                  <c:v>4263309886.9070005</c:v>
                </c:pt>
                <c:pt idx="70">
                  <c:v>4279892618.1400003</c:v>
                </c:pt>
                <c:pt idx="71">
                  <c:v>4347004416.29</c:v>
                </c:pt>
                <c:pt idx="72">
                  <c:v>4372854623.6800003</c:v>
                </c:pt>
                <c:pt idx="73">
                  <c:v>4392441506.1350002</c:v>
                </c:pt>
                <c:pt idx="74">
                  <c:v>4444978192.2290001</c:v>
                </c:pt>
                <c:pt idx="75">
                  <c:v>6259121612.3290005</c:v>
                </c:pt>
                <c:pt idx="76">
                  <c:v>7368513473.1690006</c:v>
                </c:pt>
                <c:pt idx="77">
                  <c:v>8287442680.2370005</c:v>
                </c:pt>
                <c:pt idx="78">
                  <c:v>8668232920.7970009</c:v>
                </c:pt>
                <c:pt idx="79">
                  <c:v>9569837265.8130016</c:v>
                </c:pt>
                <c:pt idx="80">
                  <c:v>10069025712.423002</c:v>
                </c:pt>
                <c:pt idx="81">
                  <c:v>10533658791.423002</c:v>
                </c:pt>
                <c:pt idx="82">
                  <c:v>10809392686.913002</c:v>
                </c:pt>
              </c:numCache>
            </c:numRef>
          </c:yVal>
          <c:smooth val="0"/>
          <c:extLst>
            <c:ext xmlns:c16="http://schemas.microsoft.com/office/drawing/2014/chart" uri="{C3380CC4-5D6E-409C-BE32-E72D297353CC}">
              <c16:uniqueId val="{00000003-5B54-4BFD-9E02-72B40E377639}"/>
            </c:ext>
          </c:extLst>
        </c:ser>
        <c:ser>
          <c:idx val="5"/>
          <c:order val="4"/>
          <c:tx>
            <c:strRef>
              <c:f>'Daily Graphs'!$X$1</c:f>
              <c:strCache>
                <c:ptCount val="1"/>
                <c:pt idx="0">
                  <c:v>Pre-ECRS NSPIN Difference Released</c:v>
                </c:pt>
              </c:strCache>
            </c:strRef>
          </c:tx>
          <c:spPr>
            <a:ln w="25400" cap="rnd">
              <a:solidFill>
                <a:srgbClr val="7030A0"/>
              </a:solidFill>
              <a:round/>
            </a:ln>
            <a:effectLst/>
          </c:spPr>
          <c:marker>
            <c:symbol val="none"/>
          </c:marker>
          <c:xVal>
            <c:numRef>
              <c:f>'Daily Graphs'!$R$2:$R$84</c:f>
              <c:numCache>
                <c:formatCode>m/d/yyyy</c:formatCode>
                <c:ptCount val="83"/>
                <c:pt idx="0">
                  <c:v>45087</c:v>
                </c:pt>
                <c:pt idx="1">
                  <c:v>45088</c:v>
                </c:pt>
                <c:pt idx="2">
                  <c:v>45089</c:v>
                </c:pt>
                <c:pt idx="3">
                  <c:v>45090</c:v>
                </c:pt>
                <c:pt idx="4">
                  <c:v>45091</c:v>
                </c:pt>
                <c:pt idx="5">
                  <c:v>45092</c:v>
                </c:pt>
                <c:pt idx="6">
                  <c:v>45093</c:v>
                </c:pt>
                <c:pt idx="7">
                  <c:v>45094</c:v>
                </c:pt>
                <c:pt idx="8">
                  <c:v>45095</c:v>
                </c:pt>
                <c:pt idx="9">
                  <c:v>45096</c:v>
                </c:pt>
                <c:pt idx="10">
                  <c:v>45097</c:v>
                </c:pt>
                <c:pt idx="11">
                  <c:v>45098</c:v>
                </c:pt>
                <c:pt idx="12">
                  <c:v>45099</c:v>
                </c:pt>
                <c:pt idx="13">
                  <c:v>45100</c:v>
                </c:pt>
                <c:pt idx="14">
                  <c:v>45101</c:v>
                </c:pt>
                <c:pt idx="15">
                  <c:v>45102</c:v>
                </c:pt>
                <c:pt idx="16">
                  <c:v>45103</c:v>
                </c:pt>
                <c:pt idx="17">
                  <c:v>45104</c:v>
                </c:pt>
                <c:pt idx="18">
                  <c:v>45105</c:v>
                </c:pt>
                <c:pt idx="19">
                  <c:v>45106</c:v>
                </c:pt>
                <c:pt idx="20">
                  <c:v>45107</c:v>
                </c:pt>
                <c:pt idx="21">
                  <c:v>45108</c:v>
                </c:pt>
                <c:pt idx="22">
                  <c:v>45109</c:v>
                </c:pt>
                <c:pt idx="23">
                  <c:v>45110</c:v>
                </c:pt>
                <c:pt idx="24">
                  <c:v>45111</c:v>
                </c:pt>
                <c:pt idx="25">
                  <c:v>45112</c:v>
                </c:pt>
                <c:pt idx="26">
                  <c:v>45113</c:v>
                </c:pt>
                <c:pt idx="27">
                  <c:v>45114</c:v>
                </c:pt>
                <c:pt idx="28">
                  <c:v>45115</c:v>
                </c:pt>
                <c:pt idx="29">
                  <c:v>45116</c:v>
                </c:pt>
                <c:pt idx="30">
                  <c:v>45117</c:v>
                </c:pt>
                <c:pt idx="31">
                  <c:v>45118</c:v>
                </c:pt>
                <c:pt idx="32">
                  <c:v>45119</c:v>
                </c:pt>
                <c:pt idx="33">
                  <c:v>45120</c:v>
                </c:pt>
                <c:pt idx="34">
                  <c:v>45121</c:v>
                </c:pt>
                <c:pt idx="35">
                  <c:v>45122</c:v>
                </c:pt>
                <c:pt idx="36">
                  <c:v>45123</c:v>
                </c:pt>
                <c:pt idx="37">
                  <c:v>45124</c:v>
                </c:pt>
                <c:pt idx="38">
                  <c:v>45125</c:v>
                </c:pt>
                <c:pt idx="39">
                  <c:v>45126</c:v>
                </c:pt>
                <c:pt idx="40">
                  <c:v>45127</c:v>
                </c:pt>
                <c:pt idx="41">
                  <c:v>45128</c:v>
                </c:pt>
                <c:pt idx="42">
                  <c:v>45129</c:v>
                </c:pt>
                <c:pt idx="43">
                  <c:v>45130</c:v>
                </c:pt>
                <c:pt idx="44">
                  <c:v>45131</c:v>
                </c:pt>
                <c:pt idx="45">
                  <c:v>45132</c:v>
                </c:pt>
                <c:pt idx="46">
                  <c:v>45133</c:v>
                </c:pt>
                <c:pt idx="47">
                  <c:v>45134</c:v>
                </c:pt>
                <c:pt idx="48">
                  <c:v>45135</c:v>
                </c:pt>
                <c:pt idx="49">
                  <c:v>45136</c:v>
                </c:pt>
                <c:pt idx="50">
                  <c:v>45137</c:v>
                </c:pt>
                <c:pt idx="51">
                  <c:v>45138</c:v>
                </c:pt>
                <c:pt idx="52">
                  <c:v>45139</c:v>
                </c:pt>
                <c:pt idx="53">
                  <c:v>45140</c:v>
                </c:pt>
                <c:pt idx="54">
                  <c:v>45141</c:v>
                </c:pt>
                <c:pt idx="55">
                  <c:v>45142</c:v>
                </c:pt>
                <c:pt idx="56">
                  <c:v>45143</c:v>
                </c:pt>
                <c:pt idx="57">
                  <c:v>45144</c:v>
                </c:pt>
                <c:pt idx="58">
                  <c:v>45145</c:v>
                </c:pt>
                <c:pt idx="59">
                  <c:v>45146</c:v>
                </c:pt>
                <c:pt idx="60">
                  <c:v>45147</c:v>
                </c:pt>
                <c:pt idx="61">
                  <c:v>45148</c:v>
                </c:pt>
                <c:pt idx="62">
                  <c:v>45149</c:v>
                </c:pt>
                <c:pt idx="63">
                  <c:v>45150</c:v>
                </c:pt>
                <c:pt idx="64">
                  <c:v>45151</c:v>
                </c:pt>
                <c:pt idx="65">
                  <c:v>45152</c:v>
                </c:pt>
                <c:pt idx="66">
                  <c:v>45153</c:v>
                </c:pt>
                <c:pt idx="67">
                  <c:v>45154</c:v>
                </c:pt>
                <c:pt idx="68">
                  <c:v>45155</c:v>
                </c:pt>
                <c:pt idx="69">
                  <c:v>45156</c:v>
                </c:pt>
                <c:pt idx="70">
                  <c:v>45157</c:v>
                </c:pt>
                <c:pt idx="71">
                  <c:v>45158</c:v>
                </c:pt>
                <c:pt idx="72">
                  <c:v>45159</c:v>
                </c:pt>
                <c:pt idx="73">
                  <c:v>45160</c:v>
                </c:pt>
                <c:pt idx="74">
                  <c:v>45161</c:v>
                </c:pt>
                <c:pt idx="75">
                  <c:v>45162</c:v>
                </c:pt>
                <c:pt idx="76">
                  <c:v>45163</c:v>
                </c:pt>
                <c:pt idx="77">
                  <c:v>45164</c:v>
                </c:pt>
                <c:pt idx="78">
                  <c:v>45165</c:v>
                </c:pt>
                <c:pt idx="79">
                  <c:v>45166</c:v>
                </c:pt>
                <c:pt idx="80">
                  <c:v>45167</c:v>
                </c:pt>
                <c:pt idx="81">
                  <c:v>45168</c:v>
                </c:pt>
                <c:pt idx="82">
                  <c:v>45169</c:v>
                </c:pt>
              </c:numCache>
            </c:numRef>
          </c:xVal>
          <c:yVal>
            <c:numRef>
              <c:f>'Daily Graphs'!$X$2:$X$84</c:f>
              <c:numCache>
                <c:formatCode>#,##0</c:formatCode>
                <c:ptCount val="83"/>
                <c:pt idx="0">
                  <c:v>37994233.593000002</c:v>
                </c:pt>
                <c:pt idx="1">
                  <c:v>41293875.377999999</c:v>
                </c:pt>
                <c:pt idx="2">
                  <c:v>42267551.088</c:v>
                </c:pt>
                <c:pt idx="3">
                  <c:v>43411350.544</c:v>
                </c:pt>
                <c:pt idx="4">
                  <c:v>151067348.646</c:v>
                </c:pt>
                <c:pt idx="5">
                  <c:v>152465615.09600002</c:v>
                </c:pt>
                <c:pt idx="6">
                  <c:v>432667588.051</c:v>
                </c:pt>
                <c:pt idx="7">
                  <c:v>436396414.33899999</c:v>
                </c:pt>
                <c:pt idx="8">
                  <c:v>489719047.903</c:v>
                </c:pt>
                <c:pt idx="9">
                  <c:v>504547721.06299996</c:v>
                </c:pt>
                <c:pt idx="10">
                  <c:v>1621146436.1929998</c:v>
                </c:pt>
                <c:pt idx="11">
                  <c:v>1625661167.5969999</c:v>
                </c:pt>
                <c:pt idx="12">
                  <c:v>1634088582.0509999</c:v>
                </c:pt>
                <c:pt idx="13">
                  <c:v>1634931589.7939999</c:v>
                </c:pt>
                <c:pt idx="14">
                  <c:v>1641272148.4979999</c:v>
                </c:pt>
                <c:pt idx="15">
                  <c:v>1651965046.4649999</c:v>
                </c:pt>
                <c:pt idx="16">
                  <c:v>1663911330.539</c:v>
                </c:pt>
                <c:pt idx="17">
                  <c:v>1665406591.099</c:v>
                </c:pt>
                <c:pt idx="18">
                  <c:v>1666636007.8629999</c:v>
                </c:pt>
                <c:pt idx="19">
                  <c:v>1669290231.138</c:v>
                </c:pt>
                <c:pt idx="20">
                  <c:v>1670295524.092</c:v>
                </c:pt>
                <c:pt idx="21">
                  <c:v>1670752035.302</c:v>
                </c:pt>
                <c:pt idx="22">
                  <c:v>1674980319.836</c:v>
                </c:pt>
                <c:pt idx="23">
                  <c:v>1718287449.003</c:v>
                </c:pt>
                <c:pt idx="24">
                  <c:v>1718975557.9200001</c:v>
                </c:pt>
                <c:pt idx="25">
                  <c:v>1722614781.0770001</c:v>
                </c:pt>
                <c:pt idx="26">
                  <c:v>1726683938.1370001</c:v>
                </c:pt>
                <c:pt idx="27">
                  <c:v>1730107400.529</c:v>
                </c:pt>
                <c:pt idx="28">
                  <c:v>1743344289.6820002</c:v>
                </c:pt>
                <c:pt idx="29">
                  <c:v>1744293986.6200001</c:v>
                </c:pt>
                <c:pt idx="30">
                  <c:v>1795126979.9520001</c:v>
                </c:pt>
                <c:pt idx="31">
                  <c:v>1800796175.7860003</c:v>
                </c:pt>
                <c:pt idx="32">
                  <c:v>1803812533.8260002</c:v>
                </c:pt>
                <c:pt idx="33">
                  <c:v>1808681593.6750002</c:v>
                </c:pt>
                <c:pt idx="34">
                  <c:v>1811094262.4660001</c:v>
                </c:pt>
                <c:pt idx="35">
                  <c:v>1812314479.181</c:v>
                </c:pt>
                <c:pt idx="36">
                  <c:v>1815009204.888</c:v>
                </c:pt>
                <c:pt idx="37">
                  <c:v>1821240672.4649999</c:v>
                </c:pt>
                <c:pt idx="38">
                  <c:v>1822013307.207</c:v>
                </c:pt>
                <c:pt idx="39">
                  <c:v>1823933019.3110001</c:v>
                </c:pt>
                <c:pt idx="40">
                  <c:v>1832230120.641</c:v>
                </c:pt>
                <c:pt idx="41">
                  <c:v>1838302675.313</c:v>
                </c:pt>
                <c:pt idx="42">
                  <c:v>1845750277.049</c:v>
                </c:pt>
                <c:pt idx="43">
                  <c:v>1849250495.846</c:v>
                </c:pt>
                <c:pt idx="44">
                  <c:v>1855329738.3869998</c:v>
                </c:pt>
                <c:pt idx="45">
                  <c:v>1857270108.6339998</c:v>
                </c:pt>
                <c:pt idx="46">
                  <c:v>1865795403.7309999</c:v>
                </c:pt>
                <c:pt idx="47">
                  <c:v>1868529654.0019999</c:v>
                </c:pt>
                <c:pt idx="48">
                  <c:v>1876070172.0349998</c:v>
                </c:pt>
                <c:pt idx="49">
                  <c:v>1879945969.05</c:v>
                </c:pt>
                <c:pt idx="50">
                  <c:v>1885824534.7349999</c:v>
                </c:pt>
                <c:pt idx="51">
                  <c:v>1942462496.2259998</c:v>
                </c:pt>
                <c:pt idx="52">
                  <c:v>1949960188.5709999</c:v>
                </c:pt>
                <c:pt idx="53">
                  <c:v>1959512920.0319998</c:v>
                </c:pt>
                <c:pt idx="54">
                  <c:v>1967213991.9209998</c:v>
                </c:pt>
                <c:pt idx="55">
                  <c:v>1973765655.6549997</c:v>
                </c:pt>
                <c:pt idx="56">
                  <c:v>1983619369.7849998</c:v>
                </c:pt>
                <c:pt idx="57">
                  <c:v>1987911500.6099999</c:v>
                </c:pt>
                <c:pt idx="58">
                  <c:v>1998698852.063</c:v>
                </c:pt>
                <c:pt idx="59">
                  <c:v>2016160089.5739999</c:v>
                </c:pt>
                <c:pt idx="60">
                  <c:v>2021341698.8139999</c:v>
                </c:pt>
                <c:pt idx="61">
                  <c:v>2030458773.0609999</c:v>
                </c:pt>
                <c:pt idx="62">
                  <c:v>2039864363.4899998</c:v>
                </c:pt>
                <c:pt idx="63">
                  <c:v>2053415261.0519998</c:v>
                </c:pt>
                <c:pt idx="64">
                  <c:v>2064009840.1759999</c:v>
                </c:pt>
                <c:pt idx="65">
                  <c:v>2065748087.2119999</c:v>
                </c:pt>
                <c:pt idx="66">
                  <c:v>2089800402.056</c:v>
                </c:pt>
                <c:pt idx="67">
                  <c:v>2100230831.5999999</c:v>
                </c:pt>
                <c:pt idx="68">
                  <c:v>3089859815.1999998</c:v>
                </c:pt>
                <c:pt idx="69">
                  <c:v>3098438593.7599998</c:v>
                </c:pt>
                <c:pt idx="70">
                  <c:v>3110452919.8099999</c:v>
                </c:pt>
                <c:pt idx="71">
                  <c:v>3132749238.0599999</c:v>
                </c:pt>
                <c:pt idx="72">
                  <c:v>3146654718.7550001</c:v>
                </c:pt>
                <c:pt idx="73">
                  <c:v>3160865148.086</c:v>
                </c:pt>
                <c:pt idx="74">
                  <c:v>3208858240.4839997</c:v>
                </c:pt>
                <c:pt idx="75">
                  <c:v>4587253391.5439997</c:v>
                </c:pt>
                <c:pt idx="76">
                  <c:v>5522083602.3439999</c:v>
                </c:pt>
                <c:pt idx="77">
                  <c:v>6362516091.1140003</c:v>
                </c:pt>
                <c:pt idx="78">
                  <c:v>6734148619.6170006</c:v>
                </c:pt>
                <c:pt idx="79">
                  <c:v>7452089299.467001</c:v>
                </c:pt>
                <c:pt idx="80">
                  <c:v>7891737145.5070009</c:v>
                </c:pt>
                <c:pt idx="81">
                  <c:v>8226804257.5870008</c:v>
                </c:pt>
                <c:pt idx="82">
                  <c:v>8500329899.1260014</c:v>
                </c:pt>
              </c:numCache>
            </c:numRef>
          </c:yVal>
          <c:smooth val="0"/>
          <c:extLst>
            <c:ext xmlns:c16="http://schemas.microsoft.com/office/drawing/2014/chart" uri="{C3380CC4-5D6E-409C-BE32-E72D297353CC}">
              <c16:uniqueId val="{00000004-5B54-4BFD-9E02-72B40E377639}"/>
            </c:ext>
          </c:extLst>
        </c:ser>
        <c:dLbls>
          <c:showLegendKey val="0"/>
          <c:showVal val="0"/>
          <c:showCatName val="0"/>
          <c:showSerName val="0"/>
          <c:showPercent val="0"/>
          <c:showBubbleSize val="0"/>
        </c:dLbls>
        <c:axId val="393031599"/>
        <c:axId val="174833535"/>
      </c:scatterChart>
      <c:valAx>
        <c:axId val="393031599"/>
        <c:scaling>
          <c:orientation val="minMax"/>
          <c:max val="45169"/>
          <c:min val="45087"/>
        </c:scaling>
        <c:delete val="0"/>
        <c:axPos val="b"/>
        <c:majorGridlines>
          <c:spPr>
            <a:ln w="9525" cap="flat" cmpd="sng" algn="ctr">
              <a:solidFill>
                <a:schemeClr val="bg2"/>
              </a:solidFill>
              <a:round/>
            </a:ln>
            <a:effectLst/>
          </c:spPr>
        </c:majorGridlines>
        <c:numFmt formatCode="m/d;@" sourceLinked="0"/>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en-US"/>
          </a:p>
        </c:txPr>
        <c:crossAx val="174833535"/>
        <c:crosses val="autoZero"/>
        <c:crossBetween val="midCat"/>
        <c:majorUnit val="5"/>
      </c:valAx>
      <c:valAx>
        <c:axId val="174833535"/>
        <c:scaling>
          <c:orientation val="minMax"/>
        </c:scaling>
        <c:delete val="0"/>
        <c:axPos val="l"/>
        <c:majorGridlines>
          <c:spPr>
            <a:ln w="9525" cap="flat" cmpd="sng" algn="ctr">
              <a:solidFill>
                <a:schemeClr val="bg2"/>
              </a:solidFill>
              <a:round/>
            </a:ln>
            <a:effectLst/>
          </c:spPr>
        </c:majorGridlines>
        <c:title>
          <c:tx>
            <c:rich>
              <a:bodyPr rot="-5400000" spcFirstLastPara="1" vertOverflow="ellipsis" vert="horz" wrap="square" anchor="ctr" anchorCtr="1"/>
              <a:lstStyle/>
              <a:p>
                <a:pPr>
                  <a:defRPr sz="1200" b="1" i="0" u="none" strike="noStrike" kern="1200" baseline="0">
                    <a:solidFill>
                      <a:schemeClr val="bg2"/>
                    </a:solidFill>
                    <a:latin typeface="+mn-lt"/>
                    <a:ea typeface="+mn-ea"/>
                    <a:cs typeface="+mn-cs"/>
                  </a:defRPr>
                </a:pPr>
                <a:r>
                  <a:rPr lang="en-US" b="1"/>
                  <a:t>Accumulated Energy Cost Reduction ($Millions)</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bg2"/>
                  </a:solidFill>
                  <a:latin typeface="+mn-lt"/>
                  <a:ea typeface="+mn-ea"/>
                  <a:cs typeface="+mn-cs"/>
                </a:defRPr>
              </a:pPr>
              <a:endParaRPr lang="en-US"/>
            </a:p>
          </c:txPr>
        </c:title>
        <c:numFmt formatCode="&quot;$&quot;#,##0" sourceLinked="0"/>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en-US"/>
          </a:p>
        </c:txPr>
        <c:crossAx val="393031599"/>
        <c:crosses val="autoZero"/>
        <c:crossBetween val="midCat"/>
        <c:dispUnits>
          <c:builtInUnit val="millions"/>
        </c:dispUnits>
      </c:valAx>
      <c:spPr>
        <a:noFill/>
        <a:ln>
          <a:solidFill>
            <a:schemeClr val="bg2"/>
          </a:solidFill>
        </a:ln>
        <a:effectLst/>
      </c:spPr>
    </c:plotArea>
    <c:legend>
      <c:legendPos val="b"/>
      <c:layout>
        <c:manualLayout>
          <c:xMode val="edge"/>
          <c:yMode val="edge"/>
          <c:x val="0.14561913252266129"/>
          <c:y val="4.930485961982025E-2"/>
          <c:w val="0.37717556702891863"/>
          <c:h val="0.48049312017815965"/>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bg2"/>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figure_master!$N$3</c:f>
          <c:strCache>
            <c:ptCount val="1"/>
            <c:pt idx="0">
              <c:v>Winter (Dec-Feb)</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endParaRPr lang="en-US"/>
        </a:p>
      </c:txPr>
    </c:title>
    <c:autoTitleDeleted val="0"/>
    <c:plotArea>
      <c:layout/>
      <c:lineChart>
        <c:grouping val="standard"/>
        <c:varyColors val="0"/>
        <c:ser>
          <c:idx val="1"/>
          <c:order val="1"/>
          <c:tx>
            <c:strRef>
              <c:f>figure_master!$G$2</c:f>
              <c:strCache>
                <c:ptCount val="1"/>
                <c:pt idx="0">
                  <c:v>p95_30ma</c:v>
                </c:pt>
              </c:strCache>
            </c:strRef>
          </c:tx>
          <c:spPr>
            <a:ln w="31750" cap="rnd">
              <a:solidFill>
                <a:schemeClr val="accent1">
                  <a:lumMod val="75000"/>
                </a:schemeClr>
              </a:solidFill>
              <a:prstDash val="sysDash"/>
              <a:round/>
            </a:ln>
            <a:effectLst/>
          </c:spPr>
          <c:marker>
            <c:symbol val="none"/>
          </c:marker>
          <c:val>
            <c:numRef>
              <c:f>figure_master!$G$3:$G$26</c:f>
              <c:numCache>
                <c:formatCode>General</c:formatCode>
                <c:ptCount val="24"/>
                <c:pt idx="0">
                  <c:v>4.2599999999999999E-2</c:v>
                </c:pt>
                <c:pt idx="1">
                  <c:v>4.8099999999999997E-2</c:v>
                </c:pt>
                <c:pt idx="2">
                  <c:v>4.58E-2</c:v>
                </c:pt>
                <c:pt idx="3">
                  <c:v>4.4600000000000001E-2</c:v>
                </c:pt>
                <c:pt idx="4">
                  <c:v>4.3900000000000002E-2</c:v>
                </c:pt>
                <c:pt idx="5">
                  <c:v>4.1000000000000002E-2</c:v>
                </c:pt>
                <c:pt idx="6">
                  <c:v>4.48E-2</c:v>
                </c:pt>
                <c:pt idx="7">
                  <c:v>3.7400000000000003E-2</c:v>
                </c:pt>
                <c:pt idx="8">
                  <c:v>0.06</c:v>
                </c:pt>
                <c:pt idx="9">
                  <c:v>5.96E-2</c:v>
                </c:pt>
                <c:pt idx="10">
                  <c:v>4.8899999999999999E-2</c:v>
                </c:pt>
                <c:pt idx="11">
                  <c:v>4.6399999999999997E-2</c:v>
                </c:pt>
                <c:pt idx="12">
                  <c:v>4.87E-2</c:v>
                </c:pt>
                <c:pt idx="13">
                  <c:v>4.7600000000000003E-2</c:v>
                </c:pt>
                <c:pt idx="14">
                  <c:v>5.1200000000000002E-2</c:v>
                </c:pt>
                <c:pt idx="15">
                  <c:v>4.82E-2</c:v>
                </c:pt>
                <c:pt idx="16">
                  <c:v>6.2100000000000002E-2</c:v>
                </c:pt>
                <c:pt idx="17">
                  <c:v>4.48E-2</c:v>
                </c:pt>
                <c:pt idx="18">
                  <c:v>4.02E-2</c:v>
                </c:pt>
                <c:pt idx="19">
                  <c:v>2.01E-2</c:v>
                </c:pt>
                <c:pt idx="20">
                  <c:v>2.1600000000000001E-2</c:v>
                </c:pt>
                <c:pt idx="21">
                  <c:v>3.1300000000000001E-2</c:v>
                </c:pt>
                <c:pt idx="22">
                  <c:v>3.32E-2</c:v>
                </c:pt>
                <c:pt idx="23">
                  <c:v>3.8600000000000002E-2</c:v>
                </c:pt>
              </c:numCache>
            </c:numRef>
          </c:val>
          <c:smooth val="0"/>
          <c:extLst>
            <c:ext xmlns:c16="http://schemas.microsoft.com/office/drawing/2014/chart" uri="{C3380CC4-5D6E-409C-BE32-E72D297353CC}">
              <c16:uniqueId val="{00000000-31E3-44C5-B6CC-1CC82B63AEDF}"/>
            </c:ext>
          </c:extLst>
        </c:ser>
        <c:ser>
          <c:idx val="3"/>
          <c:order val="3"/>
          <c:tx>
            <c:strRef>
              <c:f>figure_master!$I$2</c:f>
              <c:strCache>
                <c:ptCount val="1"/>
                <c:pt idx="0">
                  <c:v>p85_30ma</c:v>
                </c:pt>
              </c:strCache>
            </c:strRef>
          </c:tx>
          <c:spPr>
            <a:ln w="31750" cap="rnd">
              <a:solidFill>
                <a:schemeClr val="accent1"/>
              </a:solidFill>
              <a:prstDash val="sysDash"/>
              <a:round/>
            </a:ln>
            <a:effectLst/>
          </c:spPr>
          <c:marker>
            <c:symbol val="none"/>
          </c:marker>
          <c:val>
            <c:numRef>
              <c:f>figure_master!$I$3:$I$26</c:f>
              <c:numCache>
                <c:formatCode>General</c:formatCode>
                <c:ptCount val="24"/>
                <c:pt idx="0">
                  <c:v>2.4500000000000001E-2</c:v>
                </c:pt>
                <c:pt idx="1">
                  <c:v>2.3599999999999999E-2</c:v>
                </c:pt>
                <c:pt idx="2">
                  <c:v>2.7400000000000001E-2</c:v>
                </c:pt>
                <c:pt idx="3">
                  <c:v>2.5700000000000001E-2</c:v>
                </c:pt>
                <c:pt idx="4">
                  <c:v>2.5499999999999998E-2</c:v>
                </c:pt>
                <c:pt idx="5">
                  <c:v>2.1600000000000001E-2</c:v>
                </c:pt>
                <c:pt idx="6">
                  <c:v>2.58E-2</c:v>
                </c:pt>
                <c:pt idx="7">
                  <c:v>2.3E-2</c:v>
                </c:pt>
                <c:pt idx="8">
                  <c:v>3.6999999999999998E-2</c:v>
                </c:pt>
                <c:pt idx="9">
                  <c:v>4.0399999999999998E-2</c:v>
                </c:pt>
                <c:pt idx="10">
                  <c:v>2.2700000000000001E-2</c:v>
                </c:pt>
                <c:pt idx="11">
                  <c:v>2.3599999999999999E-2</c:v>
                </c:pt>
                <c:pt idx="12">
                  <c:v>2.2100000000000002E-2</c:v>
                </c:pt>
                <c:pt idx="13">
                  <c:v>2.29E-2</c:v>
                </c:pt>
                <c:pt idx="14">
                  <c:v>2.4299999999999999E-2</c:v>
                </c:pt>
                <c:pt idx="15">
                  <c:v>2.3900000000000001E-2</c:v>
                </c:pt>
                <c:pt idx="16">
                  <c:v>3.2300000000000002E-2</c:v>
                </c:pt>
                <c:pt idx="17">
                  <c:v>2.7900000000000001E-2</c:v>
                </c:pt>
                <c:pt idx="18">
                  <c:v>1.8200000000000001E-2</c:v>
                </c:pt>
                <c:pt idx="19">
                  <c:v>8.3000000000000001E-3</c:v>
                </c:pt>
                <c:pt idx="20">
                  <c:v>1.04E-2</c:v>
                </c:pt>
                <c:pt idx="21">
                  <c:v>1.6899999999999998E-2</c:v>
                </c:pt>
                <c:pt idx="22">
                  <c:v>1.8200000000000001E-2</c:v>
                </c:pt>
                <c:pt idx="23">
                  <c:v>1.9800000000000002E-2</c:v>
                </c:pt>
              </c:numCache>
            </c:numRef>
          </c:val>
          <c:smooth val="0"/>
          <c:extLst>
            <c:ext xmlns:c16="http://schemas.microsoft.com/office/drawing/2014/chart" uri="{C3380CC4-5D6E-409C-BE32-E72D297353CC}">
              <c16:uniqueId val="{00000001-31E3-44C5-B6CC-1CC82B63AEDF}"/>
            </c:ext>
          </c:extLst>
        </c:ser>
        <c:ser>
          <c:idx val="4"/>
          <c:order val="4"/>
          <c:tx>
            <c:strRef>
              <c:f>figure_master!$J$2</c:f>
              <c:strCache>
                <c:ptCount val="1"/>
                <c:pt idx="0">
                  <c:v>p99_10ma</c:v>
                </c:pt>
              </c:strCache>
            </c:strRef>
          </c:tx>
          <c:spPr>
            <a:ln w="28575" cap="rnd">
              <a:solidFill>
                <a:schemeClr val="accent4">
                  <a:lumMod val="25000"/>
                </a:schemeClr>
              </a:solidFill>
              <a:round/>
            </a:ln>
            <a:effectLst/>
          </c:spPr>
          <c:marker>
            <c:symbol val="none"/>
          </c:marker>
          <c:val>
            <c:numRef>
              <c:f>figure_master!$J$3:$J$26</c:f>
              <c:numCache>
                <c:formatCode>General</c:formatCode>
                <c:ptCount val="24"/>
                <c:pt idx="0">
                  <c:v>5.1200000000000002E-2</c:v>
                </c:pt>
                <c:pt idx="1">
                  <c:v>4.7399999999999998E-2</c:v>
                </c:pt>
                <c:pt idx="2">
                  <c:v>4.07E-2</c:v>
                </c:pt>
                <c:pt idx="3">
                  <c:v>4.7899999999999998E-2</c:v>
                </c:pt>
                <c:pt idx="4">
                  <c:v>4.3799999999999999E-2</c:v>
                </c:pt>
                <c:pt idx="5">
                  <c:v>3.6900000000000002E-2</c:v>
                </c:pt>
                <c:pt idx="6">
                  <c:v>4.19E-2</c:v>
                </c:pt>
                <c:pt idx="7">
                  <c:v>0.03</c:v>
                </c:pt>
                <c:pt idx="8">
                  <c:v>4.0899999999999999E-2</c:v>
                </c:pt>
                <c:pt idx="9">
                  <c:v>4.48E-2</c:v>
                </c:pt>
                <c:pt idx="10">
                  <c:v>3.8899999999999997E-2</c:v>
                </c:pt>
                <c:pt idx="11">
                  <c:v>3.8100000000000002E-2</c:v>
                </c:pt>
                <c:pt idx="12">
                  <c:v>4.6699999999999998E-2</c:v>
                </c:pt>
                <c:pt idx="13">
                  <c:v>5.9200000000000003E-2</c:v>
                </c:pt>
                <c:pt idx="14">
                  <c:v>6.0400000000000002E-2</c:v>
                </c:pt>
                <c:pt idx="15">
                  <c:v>6.1199999999999997E-2</c:v>
                </c:pt>
                <c:pt idx="16">
                  <c:v>6.5199999999999994E-2</c:v>
                </c:pt>
                <c:pt idx="17">
                  <c:v>3.8399999999999997E-2</c:v>
                </c:pt>
                <c:pt idx="18">
                  <c:v>3.32E-2</c:v>
                </c:pt>
                <c:pt idx="19">
                  <c:v>1.72E-2</c:v>
                </c:pt>
                <c:pt idx="20">
                  <c:v>2.2499999999999999E-2</c:v>
                </c:pt>
                <c:pt idx="21">
                  <c:v>2.7799999999999998E-2</c:v>
                </c:pt>
                <c:pt idx="22">
                  <c:v>3.3300000000000003E-2</c:v>
                </c:pt>
                <c:pt idx="23">
                  <c:v>4.02E-2</c:v>
                </c:pt>
              </c:numCache>
            </c:numRef>
          </c:val>
          <c:smooth val="0"/>
          <c:extLst>
            <c:ext xmlns:c16="http://schemas.microsoft.com/office/drawing/2014/chart" uri="{C3380CC4-5D6E-409C-BE32-E72D297353CC}">
              <c16:uniqueId val="{00000002-31E3-44C5-B6CC-1CC82B63AEDF}"/>
            </c:ext>
          </c:extLst>
        </c:ser>
        <c:ser>
          <c:idx val="5"/>
          <c:order val="5"/>
          <c:tx>
            <c:strRef>
              <c:f>figure_master!$K$2</c:f>
              <c:strCache>
                <c:ptCount val="1"/>
                <c:pt idx="0">
                  <c:v>p95_10ma</c:v>
                </c:pt>
              </c:strCache>
            </c:strRef>
          </c:tx>
          <c:spPr>
            <a:ln w="28575" cap="rnd">
              <a:solidFill>
                <a:schemeClr val="accent4">
                  <a:lumMod val="50000"/>
                </a:schemeClr>
              </a:solidFill>
              <a:round/>
            </a:ln>
            <a:effectLst/>
          </c:spPr>
          <c:marker>
            <c:symbol val="none"/>
          </c:marker>
          <c:val>
            <c:numRef>
              <c:f>figure_master!$K$3:$K$26</c:f>
              <c:numCache>
                <c:formatCode>General</c:formatCode>
                <c:ptCount val="24"/>
                <c:pt idx="0">
                  <c:v>2.4899999999999999E-2</c:v>
                </c:pt>
                <c:pt idx="1">
                  <c:v>2.4500000000000001E-2</c:v>
                </c:pt>
                <c:pt idx="2">
                  <c:v>2.46E-2</c:v>
                </c:pt>
                <c:pt idx="3">
                  <c:v>2.58E-2</c:v>
                </c:pt>
                <c:pt idx="4">
                  <c:v>2.3599999999999999E-2</c:v>
                </c:pt>
                <c:pt idx="5">
                  <c:v>2.0799999999999999E-2</c:v>
                </c:pt>
                <c:pt idx="6">
                  <c:v>2.3900000000000001E-2</c:v>
                </c:pt>
                <c:pt idx="7">
                  <c:v>1.9099999999999999E-2</c:v>
                </c:pt>
                <c:pt idx="8">
                  <c:v>2.8299999999999999E-2</c:v>
                </c:pt>
                <c:pt idx="9">
                  <c:v>2.98E-2</c:v>
                </c:pt>
                <c:pt idx="10">
                  <c:v>2.2200000000000001E-2</c:v>
                </c:pt>
                <c:pt idx="11">
                  <c:v>2.1499999999999998E-2</c:v>
                </c:pt>
                <c:pt idx="12">
                  <c:v>2.3400000000000001E-2</c:v>
                </c:pt>
                <c:pt idx="13">
                  <c:v>2.5700000000000001E-2</c:v>
                </c:pt>
                <c:pt idx="14">
                  <c:v>2.6100000000000002E-2</c:v>
                </c:pt>
                <c:pt idx="15">
                  <c:v>3.1099999999999999E-2</c:v>
                </c:pt>
                <c:pt idx="16">
                  <c:v>3.7199999999999997E-2</c:v>
                </c:pt>
                <c:pt idx="17">
                  <c:v>2.6800000000000001E-2</c:v>
                </c:pt>
                <c:pt idx="18">
                  <c:v>2.01E-2</c:v>
                </c:pt>
                <c:pt idx="19">
                  <c:v>9.1000000000000004E-3</c:v>
                </c:pt>
                <c:pt idx="20">
                  <c:v>1.15E-2</c:v>
                </c:pt>
                <c:pt idx="21">
                  <c:v>1.66E-2</c:v>
                </c:pt>
                <c:pt idx="22">
                  <c:v>1.7899999999999999E-2</c:v>
                </c:pt>
                <c:pt idx="23">
                  <c:v>2.06E-2</c:v>
                </c:pt>
              </c:numCache>
            </c:numRef>
          </c:val>
          <c:smooth val="0"/>
          <c:extLst>
            <c:ext xmlns:c16="http://schemas.microsoft.com/office/drawing/2014/chart" uri="{C3380CC4-5D6E-409C-BE32-E72D297353CC}">
              <c16:uniqueId val="{00000003-31E3-44C5-B6CC-1CC82B63AEDF}"/>
            </c:ext>
          </c:extLst>
        </c:ser>
        <c:ser>
          <c:idx val="6"/>
          <c:order val="6"/>
          <c:tx>
            <c:strRef>
              <c:f>figure_master!$L$2</c:f>
              <c:strCache>
                <c:ptCount val="1"/>
                <c:pt idx="0">
                  <c:v>p90_10ma</c:v>
                </c:pt>
              </c:strCache>
              <c:extLst xmlns:c15="http://schemas.microsoft.com/office/drawing/2012/chart"/>
            </c:strRef>
          </c:tx>
          <c:spPr>
            <a:ln w="28575" cap="rnd">
              <a:solidFill>
                <a:schemeClr val="accent4">
                  <a:lumMod val="75000"/>
                </a:schemeClr>
              </a:solidFill>
              <a:round/>
            </a:ln>
            <a:effectLst/>
          </c:spPr>
          <c:marker>
            <c:symbol val="none"/>
          </c:marker>
          <c:val>
            <c:numRef>
              <c:f>figure_master!$L$3:$L$26</c:f>
              <c:numCache>
                <c:formatCode>General</c:formatCode>
                <c:ptCount val="24"/>
                <c:pt idx="0">
                  <c:v>1.7299999999999999E-2</c:v>
                </c:pt>
                <c:pt idx="1">
                  <c:v>1.5699999999999999E-2</c:v>
                </c:pt>
                <c:pt idx="2">
                  <c:v>1.84E-2</c:v>
                </c:pt>
                <c:pt idx="3">
                  <c:v>1.84E-2</c:v>
                </c:pt>
                <c:pt idx="4">
                  <c:v>1.6500000000000001E-2</c:v>
                </c:pt>
                <c:pt idx="5">
                  <c:v>1.35E-2</c:v>
                </c:pt>
                <c:pt idx="6">
                  <c:v>1.7100000000000001E-2</c:v>
                </c:pt>
                <c:pt idx="7">
                  <c:v>1.4500000000000001E-2</c:v>
                </c:pt>
                <c:pt idx="8">
                  <c:v>2.1499999999999998E-2</c:v>
                </c:pt>
                <c:pt idx="9">
                  <c:v>2.24E-2</c:v>
                </c:pt>
                <c:pt idx="10">
                  <c:v>1.46E-2</c:v>
                </c:pt>
                <c:pt idx="11">
                  <c:v>1.4999999999999999E-2</c:v>
                </c:pt>
                <c:pt idx="12">
                  <c:v>1.4999999999999999E-2</c:v>
                </c:pt>
                <c:pt idx="13">
                  <c:v>1.6899999999999998E-2</c:v>
                </c:pt>
                <c:pt idx="14">
                  <c:v>1.7299999999999999E-2</c:v>
                </c:pt>
                <c:pt idx="15">
                  <c:v>1.8800000000000001E-2</c:v>
                </c:pt>
                <c:pt idx="16">
                  <c:v>2.2200000000000001E-2</c:v>
                </c:pt>
                <c:pt idx="17">
                  <c:v>0.02</c:v>
                </c:pt>
                <c:pt idx="18">
                  <c:v>1.2999999999999999E-2</c:v>
                </c:pt>
                <c:pt idx="19">
                  <c:v>5.5999999999999999E-3</c:v>
                </c:pt>
                <c:pt idx="20">
                  <c:v>7.1000000000000004E-3</c:v>
                </c:pt>
                <c:pt idx="21">
                  <c:v>1.1599999999999999E-2</c:v>
                </c:pt>
                <c:pt idx="22">
                  <c:v>1.23E-2</c:v>
                </c:pt>
                <c:pt idx="23">
                  <c:v>1.3299999999999999E-2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4-31E3-44C5-B6CC-1CC82B63AEDF}"/>
            </c:ext>
          </c:extLst>
        </c:ser>
        <c:ser>
          <c:idx val="7"/>
          <c:order val="7"/>
          <c:tx>
            <c:strRef>
              <c:f>figure_master!$M$2</c:f>
              <c:strCache>
                <c:ptCount val="1"/>
                <c:pt idx="0">
                  <c:v>p85_10ma</c:v>
                </c:pt>
              </c:strCache>
            </c:strRef>
          </c:tx>
          <c:spPr>
            <a:ln w="28575" cap="rnd">
              <a:solidFill>
                <a:schemeClr val="accent4">
                  <a:lumMod val="90000"/>
                </a:schemeClr>
              </a:solidFill>
              <a:round/>
            </a:ln>
            <a:effectLst/>
          </c:spPr>
          <c:marker>
            <c:symbol val="none"/>
          </c:marker>
          <c:val>
            <c:numRef>
              <c:f>figure_master!$M$3:$M$26</c:f>
              <c:numCache>
                <c:formatCode>General</c:formatCode>
                <c:ptCount val="24"/>
                <c:pt idx="0">
                  <c:v>1.23E-2</c:v>
                </c:pt>
                <c:pt idx="1">
                  <c:v>1.0999999999999999E-2</c:v>
                </c:pt>
                <c:pt idx="2">
                  <c:v>1.3899999999999999E-2</c:v>
                </c:pt>
                <c:pt idx="3">
                  <c:v>1.4500000000000001E-2</c:v>
                </c:pt>
                <c:pt idx="4">
                  <c:v>1.21E-2</c:v>
                </c:pt>
                <c:pt idx="5">
                  <c:v>9.5999999999999992E-3</c:v>
                </c:pt>
                <c:pt idx="6">
                  <c:v>1.35E-2</c:v>
                </c:pt>
                <c:pt idx="7">
                  <c:v>1.1299999999999999E-2</c:v>
                </c:pt>
                <c:pt idx="8">
                  <c:v>1.7299999999999999E-2</c:v>
                </c:pt>
                <c:pt idx="9">
                  <c:v>1.7500000000000002E-2</c:v>
                </c:pt>
                <c:pt idx="10">
                  <c:v>9.9000000000000008E-3</c:v>
                </c:pt>
                <c:pt idx="11">
                  <c:v>1.0699999999999999E-2</c:v>
                </c:pt>
                <c:pt idx="12">
                  <c:v>1.06E-2</c:v>
                </c:pt>
                <c:pt idx="13">
                  <c:v>1.17E-2</c:v>
                </c:pt>
                <c:pt idx="14">
                  <c:v>1.29E-2</c:v>
                </c:pt>
                <c:pt idx="15">
                  <c:v>1.44E-2</c:v>
                </c:pt>
                <c:pt idx="16">
                  <c:v>1.7000000000000001E-2</c:v>
                </c:pt>
                <c:pt idx="17">
                  <c:v>1.55E-2</c:v>
                </c:pt>
                <c:pt idx="18">
                  <c:v>8.3999999999999995E-3</c:v>
                </c:pt>
                <c:pt idx="19">
                  <c:v>3.2000000000000002E-3</c:v>
                </c:pt>
                <c:pt idx="20">
                  <c:v>4.5999999999999999E-3</c:v>
                </c:pt>
                <c:pt idx="21">
                  <c:v>8.3000000000000001E-3</c:v>
                </c:pt>
                <c:pt idx="22">
                  <c:v>9.4000000000000004E-3</c:v>
                </c:pt>
                <c:pt idx="23">
                  <c:v>9.4999999999999998E-3</c:v>
                </c:pt>
              </c:numCache>
            </c:numRef>
          </c:val>
          <c:smooth val="0"/>
          <c:extLst>
            <c:ext xmlns:c16="http://schemas.microsoft.com/office/drawing/2014/chart" uri="{C3380CC4-5D6E-409C-BE32-E72D297353CC}">
              <c16:uniqueId val="{00000005-31E3-44C5-B6CC-1CC82B63AEDF}"/>
            </c:ext>
          </c:extLst>
        </c:ser>
        <c:dLbls>
          <c:showLegendKey val="0"/>
          <c:showVal val="0"/>
          <c:showCatName val="0"/>
          <c:showSerName val="0"/>
          <c:showPercent val="0"/>
          <c:showBubbleSize val="0"/>
        </c:dLbls>
        <c:smooth val="0"/>
        <c:axId val="529568159"/>
        <c:axId val="533190191"/>
        <c:extLst>
          <c:ext xmlns:c15="http://schemas.microsoft.com/office/drawing/2012/chart" uri="{02D57815-91ED-43cb-92C2-25804820EDAC}">
            <c15:filteredLineSeries>
              <c15:ser>
                <c:idx val="0"/>
                <c:order val="0"/>
                <c:tx>
                  <c:strRef>
                    <c:extLst>
                      <c:ext uri="{02D57815-91ED-43cb-92C2-25804820EDAC}">
                        <c15:formulaRef>
                          <c15:sqref>figure_master!$F$2</c15:sqref>
                        </c15:formulaRef>
                      </c:ext>
                    </c:extLst>
                    <c:strCache>
                      <c:ptCount val="1"/>
                      <c:pt idx="0">
                        <c:v>p99_30ma</c:v>
                      </c:pt>
                    </c:strCache>
                  </c:strRef>
                </c:tx>
                <c:spPr>
                  <a:ln w="28575" cap="rnd">
                    <a:solidFill>
                      <a:schemeClr val="accent1"/>
                    </a:solidFill>
                    <a:prstDash val="dash"/>
                    <a:round/>
                  </a:ln>
                  <a:effectLst/>
                </c:spPr>
                <c:marker>
                  <c:symbol val="none"/>
                </c:marker>
                <c:val>
                  <c:numRef>
                    <c:extLst>
                      <c:ext uri="{02D57815-91ED-43cb-92C2-25804820EDAC}">
                        <c15:formulaRef>
                          <c15:sqref>figure_master!$F$3:$F$26</c15:sqref>
                        </c15:formulaRef>
                      </c:ext>
                    </c:extLst>
                    <c:numCache>
                      <c:formatCode>General</c:formatCode>
                      <c:ptCount val="24"/>
                      <c:pt idx="0">
                        <c:v>9.5699999999999993E-2</c:v>
                      </c:pt>
                      <c:pt idx="1">
                        <c:v>8.3799999999999999E-2</c:v>
                      </c:pt>
                      <c:pt idx="2">
                        <c:v>7.7499999999999999E-2</c:v>
                      </c:pt>
                      <c:pt idx="3">
                        <c:v>7.2800000000000004E-2</c:v>
                      </c:pt>
                      <c:pt idx="4">
                        <c:v>8.2000000000000003E-2</c:v>
                      </c:pt>
                      <c:pt idx="5">
                        <c:v>6.1600000000000002E-2</c:v>
                      </c:pt>
                      <c:pt idx="6">
                        <c:v>7.6999999999999999E-2</c:v>
                      </c:pt>
                      <c:pt idx="7">
                        <c:v>5.8599999999999999E-2</c:v>
                      </c:pt>
                      <c:pt idx="8">
                        <c:v>8.8300000000000003E-2</c:v>
                      </c:pt>
                      <c:pt idx="9">
                        <c:v>8.5199999999999998E-2</c:v>
                      </c:pt>
                      <c:pt idx="10">
                        <c:v>7.3599999999999999E-2</c:v>
                      </c:pt>
                      <c:pt idx="11">
                        <c:v>7.5999999999999998E-2</c:v>
                      </c:pt>
                      <c:pt idx="12">
                        <c:v>9.1200000000000003E-2</c:v>
                      </c:pt>
                      <c:pt idx="13">
                        <c:v>0.11070000000000001</c:v>
                      </c:pt>
                      <c:pt idx="14">
                        <c:v>0.1065</c:v>
                      </c:pt>
                      <c:pt idx="15">
                        <c:v>9.9099999999999994E-2</c:v>
                      </c:pt>
                      <c:pt idx="16">
                        <c:v>0.11070000000000001</c:v>
                      </c:pt>
                      <c:pt idx="17">
                        <c:v>7.0199999999999999E-2</c:v>
                      </c:pt>
                      <c:pt idx="18">
                        <c:v>6.5199999999999994E-2</c:v>
                      </c:pt>
                      <c:pt idx="19">
                        <c:v>3.5099999999999999E-2</c:v>
                      </c:pt>
                      <c:pt idx="20">
                        <c:v>4.6399999999999997E-2</c:v>
                      </c:pt>
                      <c:pt idx="21">
                        <c:v>4.65E-2</c:v>
                      </c:pt>
                      <c:pt idx="22">
                        <c:v>5.5100000000000003E-2</c:v>
                      </c:pt>
                      <c:pt idx="23">
                        <c:v>6.6100000000000006E-2</c:v>
                      </c:pt>
                    </c:numCache>
                  </c:numRef>
                </c:val>
                <c:smooth val="0"/>
                <c:extLst>
                  <c:ext xmlns:c16="http://schemas.microsoft.com/office/drawing/2014/chart" uri="{C3380CC4-5D6E-409C-BE32-E72D297353CC}">
                    <c16:uniqueId val="{00000006-31E3-44C5-B6CC-1CC82B63AEDF}"/>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figure_master!$H$2</c15:sqref>
                        </c15:formulaRef>
                      </c:ext>
                    </c:extLst>
                    <c:strCache>
                      <c:ptCount val="1"/>
                      <c:pt idx="0">
                        <c:v>p90_30ma</c:v>
                      </c:pt>
                    </c:strCache>
                  </c:strRef>
                </c:tx>
                <c:spPr>
                  <a:ln w="28575" cap="rnd">
                    <a:solidFill>
                      <a:schemeClr val="accent3"/>
                    </a:solidFill>
                    <a:prstDash val="dash"/>
                    <a:round/>
                  </a:ln>
                  <a:effectLst/>
                </c:spPr>
                <c:marker>
                  <c:symbol val="none"/>
                </c:marker>
                <c:val>
                  <c:numRef>
                    <c:extLst xmlns:c15="http://schemas.microsoft.com/office/drawing/2012/chart">
                      <c:ext xmlns:c15="http://schemas.microsoft.com/office/drawing/2012/chart" uri="{02D57815-91ED-43cb-92C2-25804820EDAC}">
                        <c15:formulaRef>
                          <c15:sqref>figure_master!$H$3:$H$26</c15:sqref>
                        </c15:formulaRef>
                      </c:ext>
                    </c:extLst>
                    <c:numCache>
                      <c:formatCode>General</c:formatCode>
                      <c:ptCount val="24"/>
                      <c:pt idx="0">
                        <c:v>3.1699999999999999E-2</c:v>
                      </c:pt>
                      <c:pt idx="1">
                        <c:v>3.2399999999999998E-2</c:v>
                      </c:pt>
                      <c:pt idx="2">
                        <c:v>3.56E-2</c:v>
                      </c:pt>
                      <c:pt idx="3">
                        <c:v>3.27E-2</c:v>
                      </c:pt>
                      <c:pt idx="4">
                        <c:v>3.3799999999999997E-2</c:v>
                      </c:pt>
                      <c:pt idx="5">
                        <c:v>2.9100000000000001E-2</c:v>
                      </c:pt>
                      <c:pt idx="6">
                        <c:v>3.3300000000000003E-2</c:v>
                      </c:pt>
                      <c:pt idx="7">
                        <c:v>2.8400000000000002E-2</c:v>
                      </c:pt>
                      <c:pt idx="8">
                        <c:v>4.5100000000000001E-2</c:v>
                      </c:pt>
                      <c:pt idx="9">
                        <c:v>4.9299999999999997E-2</c:v>
                      </c:pt>
                      <c:pt idx="10">
                        <c:v>3.39E-2</c:v>
                      </c:pt>
                      <c:pt idx="11">
                        <c:v>3.4700000000000002E-2</c:v>
                      </c:pt>
                      <c:pt idx="12">
                        <c:v>3.2399999999999998E-2</c:v>
                      </c:pt>
                      <c:pt idx="13">
                        <c:v>3.3000000000000002E-2</c:v>
                      </c:pt>
                      <c:pt idx="14">
                        <c:v>3.32E-2</c:v>
                      </c:pt>
                      <c:pt idx="15">
                        <c:v>3.2599999999999997E-2</c:v>
                      </c:pt>
                      <c:pt idx="16">
                        <c:v>4.0899999999999999E-2</c:v>
                      </c:pt>
                      <c:pt idx="17">
                        <c:v>3.5499999999999997E-2</c:v>
                      </c:pt>
                      <c:pt idx="18">
                        <c:v>2.7199999999999998E-2</c:v>
                      </c:pt>
                      <c:pt idx="19">
                        <c:v>1.2999999999999999E-2</c:v>
                      </c:pt>
                      <c:pt idx="20">
                        <c:v>1.5100000000000001E-2</c:v>
                      </c:pt>
                      <c:pt idx="21">
                        <c:v>2.2100000000000002E-2</c:v>
                      </c:pt>
                      <c:pt idx="22">
                        <c:v>2.4299999999999999E-2</c:v>
                      </c:pt>
                      <c:pt idx="23">
                        <c:v>2.69E-2</c:v>
                      </c:pt>
                    </c:numCache>
                  </c:numRef>
                </c:val>
                <c:smooth val="0"/>
                <c:extLst xmlns:c15="http://schemas.microsoft.com/office/drawing/2012/chart">
                  <c:ext xmlns:c16="http://schemas.microsoft.com/office/drawing/2014/chart" uri="{C3380CC4-5D6E-409C-BE32-E72D297353CC}">
                    <c16:uniqueId val="{00000007-31E3-44C5-B6CC-1CC82B63AEDF}"/>
                  </c:ext>
                </c:extLst>
              </c15:ser>
            </c15:filteredLineSeries>
          </c:ext>
        </c:extLst>
      </c:lineChart>
      <c:catAx>
        <c:axId val="529568159"/>
        <c:scaling>
          <c:orientation val="minMax"/>
        </c:scaling>
        <c:delete val="0"/>
        <c:axPos val="b"/>
        <c:majorGridlines>
          <c:spPr>
            <a:ln w="9525" cap="flat" cmpd="sng" algn="ctr">
              <a:solidFill>
                <a:schemeClr val="bg2"/>
              </a:solidFill>
              <a:round/>
            </a:ln>
            <a:effectLst/>
          </c:spPr>
        </c:majorGridlines>
        <c:majorTickMark val="none"/>
        <c:minorTickMark val="none"/>
        <c:tickLblPos val="low"/>
        <c:spPr>
          <a:noFill/>
          <a:ln w="19050" cap="flat" cmpd="sng" algn="ctr">
            <a:solidFill>
              <a:schemeClr val="bg2"/>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n-US"/>
          </a:p>
        </c:txPr>
        <c:crossAx val="533190191"/>
        <c:crosses val="autoZero"/>
        <c:auto val="1"/>
        <c:lblAlgn val="ctr"/>
        <c:lblOffset val="100"/>
        <c:noMultiLvlLbl val="0"/>
      </c:catAx>
      <c:valAx>
        <c:axId val="533190191"/>
        <c:scaling>
          <c:orientation val="minMax"/>
          <c:max val="8.0000000000000016E-2"/>
        </c:scaling>
        <c:delete val="0"/>
        <c:axPos val="l"/>
        <c:majorGridlines>
          <c:spPr>
            <a:ln w="9525" cap="flat" cmpd="sng" algn="ctr">
              <a:solidFill>
                <a:schemeClr val="bg2"/>
              </a:solidFill>
              <a:round/>
            </a:ln>
            <a:effectLst/>
          </c:spPr>
        </c:majorGridlines>
        <c:title>
          <c:tx>
            <c:rich>
              <a:bodyPr rot="-5400000" spcFirstLastPara="1" vertOverflow="ellipsis" vert="horz" wrap="square" anchor="ctr" anchorCtr="1"/>
              <a:lstStyle/>
              <a:p>
                <a:pPr>
                  <a:defRPr sz="1000" b="0" i="0" u="none" strike="noStrike" kern="1200" baseline="0">
                    <a:solidFill>
                      <a:schemeClr val="bg2"/>
                    </a:solidFill>
                    <a:latin typeface="+mn-lt"/>
                    <a:ea typeface="+mn-ea"/>
                    <a:cs typeface="+mn-cs"/>
                  </a:defRPr>
                </a:pPr>
                <a:r>
                  <a:rPr lang="en-US" dirty="0"/>
                  <a:t>Percent Error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n-US"/>
          </a:p>
        </c:txPr>
        <c:crossAx val="529568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figure_master!$N$3</c:f>
          <c:strCache>
            <c:ptCount val="1"/>
            <c:pt idx="0">
              <c:v>Spring (Mar-May)</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1"/>
          <c:order val="1"/>
          <c:tx>
            <c:strRef>
              <c:f>figure_master!$G$2</c:f>
              <c:strCache>
                <c:ptCount val="1"/>
                <c:pt idx="0">
                  <c:v>p95_30ma</c:v>
                </c:pt>
              </c:strCache>
            </c:strRef>
          </c:tx>
          <c:spPr>
            <a:ln w="31750" cap="rnd">
              <a:solidFill>
                <a:schemeClr val="accent1">
                  <a:lumMod val="75000"/>
                </a:schemeClr>
              </a:solidFill>
              <a:prstDash val="sysDash"/>
              <a:round/>
            </a:ln>
            <a:effectLst/>
          </c:spPr>
          <c:marker>
            <c:symbol val="none"/>
          </c:marker>
          <c:val>
            <c:numRef>
              <c:f>figure_master!$G$3:$G$26</c:f>
              <c:numCache>
                <c:formatCode>General</c:formatCode>
                <c:ptCount val="24"/>
                <c:pt idx="0">
                  <c:v>4.8399999999999999E-2</c:v>
                </c:pt>
                <c:pt idx="1">
                  <c:v>5.5300000000000002E-2</c:v>
                </c:pt>
                <c:pt idx="2">
                  <c:v>5.4300000000000001E-2</c:v>
                </c:pt>
                <c:pt idx="3">
                  <c:v>4.9599999999999998E-2</c:v>
                </c:pt>
                <c:pt idx="4">
                  <c:v>5.6599999999999998E-2</c:v>
                </c:pt>
                <c:pt idx="5">
                  <c:v>5.3199999999999997E-2</c:v>
                </c:pt>
                <c:pt idx="6">
                  <c:v>4.8399999999999999E-2</c:v>
                </c:pt>
                <c:pt idx="7">
                  <c:v>5.0900000000000001E-2</c:v>
                </c:pt>
                <c:pt idx="8">
                  <c:v>7.0400000000000004E-2</c:v>
                </c:pt>
                <c:pt idx="9">
                  <c:v>5.1900000000000002E-2</c:v>
                </c:pt>
                <c:pt idx="10">
                  <c:v>3.9899999999999998E-2</c:v>
                </c:pt>
                <c:pt idx="11">
                  <c:v>4.9000000000000002E-2</c:v>
                </c:pt>
                <c:pt idx="12">
                  <c:v>4.87E-2</c:v>
                </c:pt>
                <c:pt idx="13">
                  <c:v>4.1099999999999998E-2</c:v>
                </c:pt>
                <c:pt idx="14">
                  <c:v>3.4799999999999998E-2</c:v>
                </c:pt>
                <c:pt idx="15">
                  <c:v>2.7799999999999998E-2</c:v>
                </c:pt>
                <c:pt idx="16">
                  <c:v>3.44E-2</c:v>
                </c:pt>
                <c:pt idx="17">
                  <c:v>4.3099999999999999E-2</c:v>
                </c:pt>
                <c:pt idx="18">
                  <c:v>5.0500000000000003E-2</c:v>
                </c:pt>
                <c:pt idx="19">
                  <c:v>4.2500000000000003E-2</c:v>
                </c:pt>
                <c:pt idx="20">
                  <c:v>3.8199999999999998E-2</c:v>
                </c:pt>
                <c:pt idx="21">
                  <c:v>2.7099999999999999E-2</c:v>
                </c:pt>
                <c:pt idx="22">
                  <c:v>3.5499999999999997E-2</c:v>
                </c:pt>
                <c:pt idx="23">
                  <c:v>4.7899999999999998E-2</c:v>
                </c:pt>
              </c:numCache>
            </c:numRef>
          </c:val>
          <c:smooth val="0"/>
          <c:extLst>
            <c:ext xmlns:c16="http://schemas.microsoft.com/office/drawing/2014/chart" uri="{C3380CC4-5D6E-409C-BE32-E72D297353CC}">
              <c16:uniqueId val="{00000000-D5FA-4587-A5EA-17033211EC79}"/>
            </c:ext>
          </c:extLst>
        </c:ser>
        <c:ser>
          <c:idx val="3"/>
          <c:order val="3"/>
          <c:tx>
            <c:strRef>
              <c:f>figure_master!$I$2</c:f>
              <c:strCache>
                <c:ptCount val="1"/>
                <c:pt idx="0">
                  <c:v>p85_30ma</c:v>
                </c:pt>
              </c:strCache>
            </c:strRef>
          </c:tx>
          <c:spPr>
            <a:ln w="31750" cap="rnd">
              <a:solidFill>
                <a:schemeClr val="accent1"/>
              </a:solidFill>
              <a:prstDash val="sysDash"/>
              <a:round/>
            </a:ln>
            <a:effectLst/>
          </c:spPr>
          <c:marker>
            <c:symbol val="none"/>
          </c:marker>
          <c:val>
            <c:numRef>
              <c:f>figure_master!$I$3:$I$26</c:f>
              <c:numCache>
                <c:formatCode>General</c:formatCode>
                <c:ptCount val="24"/>
                <c:pt idx="0">
                  <c:v>2.4899999999999999E-2</c:v>
                </c:pt>
                <c:pt idx="1">
                  <c:v>3.0200000000000001E-2</c:v>
                </c:pt>
                <c:pt idx="2">
                  <c:v>3.32E-2</c:v>
                </c:pt>
                <c:pt idx="3">
                  <c:v>3.2500000000000001E-2</c:v>
                </c:pt>
                <c:pt idx="4">
                  <c:v>3.1699999999999999E-2</c:v>
                </c:pt>
                <c:pt idx="5">
                  <c:v>2.8400000000000002E-2</c:v>
                </c:pt>
                <c:pt idx="6">
                  <c:v>3.1800000000000002E-2</c:v>
                </c:pt>
                <c:pt idx="7">
                  <c:v>3.15E-2</c:v>
                </c:pt>
                <c:pt idx="8">
                  <c:v>4.53E-2</c:v>
                </c:pt>
                <c:pt idx="9">
                  <c:v>2.53E-2</c:v>
                </c:pt>
                <c:pt idx="10">
                  <c:v>2.0199999999999999E-2</c:v>
                </c:pt>
                <c:pt idx="11">
                  <c:v>2.8799999999999999E-2</c:v>
                </c:pt>
                <c:pt idx="12">
                  <c:v>2.5399999999999999E-2</c:v>
                </c:pt>
                <c:pt idx="13">
                  <c:v>2.1700000000000001E-2</c:v>
                </c:pt>
                <c:pt idx="14">
                  <c:v>1.7899999999999999E-2</c:v>
                </c:pt>
                <c:pt idx="15">
                  <c:v>1.37E-2</c:v>
                </c:pt>
                <c:pt idx="16">
                  <c:v>1.7100000000000001E-2</c:v>
                </c:pt>
                <c:pt idx="17">
                  <c:v>2.24E-2</c:v>
                </c:pt>
                <c:pt idx="18">
                  <c:v>2.7699999999999999E-2</c:v>
                </c:pt>
                <c:pt idx="19">
                  <c:v>2.1499999999999998E-2</c:v>
                </c:pt>
                <c:pt idx="20">
                  <c:v>2.29E-2</c:v>
                </c:pt>
                <c:pt idx="21">
                  <c:v>1.1599999999999999E-2</c:v>
                </c:pt>
                <c:pt idx="22">
                  <c:v>1.9E-2</c:v>
                </c:pt>
                <c:pt idx="23">
                  <c:v>2.41E-2</c:v>
                </c:pt>
              </c:numCache>
            </c:numRef>
          </c:val>
          <c:smooth val="0"/>
          <c:extLst>
            <c:ext xmlns:c16="http://schemas.microsoft.com/office/drawing/2014/chart" uri="{C3380CC4-5D6E-409C-BE32-E72D297353CC}">
              <c16:uniqueId val="{00000001-D5FA-4587-A5EA-17033211EC79}"/>
            </c:ext>
          </c:extLst>
        </c:ser>
        <c:ser>
          <c:idx val="4"/>
          <c:order val="4"/>
          <c:tx>
            <c:strRef>
              <c:f>figure_master!$J$2</c:f>
              <c:strCache>
                <c:ptCount val="1"/>
                <c:pt idx="0">
                  <c:v>p99_10ma</c:v>
                </c:pt>
              </c:strCache>
            </c:strRef>
          </c:tx>
          <c:spPr>
            <a:ln w="28575" cap="rnd">
              <a:solidFill>
                <a:schemeClr val="accent4">
                  <a:lumMod val="25000"/>
                </a:schemeClr>
              </a:solidFill>
              <a:round/>
            </a:ln>
            <a:effectLst/>
          </c:spPr>
          <c:marker>
            <c:symbol val="none"/>
          </c:marker>
          <c:val>
            <c:numRef>
              <c:f>figure_master!$J$3:$J$26</c:f>
              <c:numCache>
                <c:formatCode>General</c:formatCode>
                <c:ptCount val="24"/>
                <c:pt idx="0">
                  <c:v>5.2999999999999999E-2</c:v>
                </c:pt>
                <c:pt idx="1">
                  <c:v>4.9500000000000002E-2</c:v>
                </c:pt>
                <c:pt idx="2">
                  <c:v>5.8400000000000001E-2</c:v>
                </c:pt>
                <c:pt idx="3">
                  <c:v>5.0799999999999998E-2</c:v>
                </c:pt>
                <c:pt idx="4">
                  <c:v>5.2299999999999999E-2</c:v>
                </c:pt>
                <c:pt idx="5">
                  <c:v>4.3799999999999999E-2</c:v>
                </c:pt>
                <c:pt idx="6">
                  <c:v>4.6899999999999997E-2</c:v>
                </c:pt>
                <c:pt idx="7">
                  <c:v>4.3700000000000003E-2</c:v>
                </c:pt>
                <c:pt idx="8">
                  <c:v>5.11E-2</c:v>
                </c:pt>
                <c:pt idx="9">
                  <c:v>4.19E-2</c:v>
                </c:pt>
                <c:pt idx="10">
                  <c:v>3.8300000000000001E-2</c:v>
                </c:pt>
                <c:pt idx="11">
                  <c:v>3.8699999999999998E-2</c:v>
                </c:pt>
                <c:pt idx="12">
                  <c:v>4.3900000000000002E-2</c:v>
                </c:pt>
                <c:pt idx="13">
                  <c:v>3.9800000000000002E-2</c:v>
                </c:pt>
                <c:pt idx="14">
                  <c:v>4.36E-2</c:v>
                </c:pt>
                <c:pt idx="15">
                  <c:v>4.5100000000000001E-2</c:v>
                </c:pt>
                <c:pt idx="16">
                  <c:v>4.1399999999999999E-2</c:v>
                </c:pt>
                <c:pt idx="17">
                  <c:v>5.2200000000000003E-2</c:v>
                </c:pt>
                <c:pt idx="18">
                  <c:v>5.5599999999999997E-2</c:v>
                </c:pt>
                <c:pt idx="19">
                  <c:v>4.1200000000000001E-2</c:v>
                </c:pt>
                <c:pt idx="20">
                  <c:v>3.8100000000000002E-2</c:v>
                </c:pt>
                <c:pt idx="21">
                  <c:v>3.0599999999999999E-2</c:v>
                </c:pt>
                <c:pt idx="22">
                  <c:v>3.7699999999999997E-2</c:v>
                </c:pt>
                <c:pt idx="23">
                  <c:v>5.0999999999999997E-2</c:v>
                </c:pt>
              </c:numCache>
            </c:numRef>
          </c:val>
          <c:smooth val="0"/>
          <c:extLst>
            <c:ext xmlns:c16="http://schemas.microsoft.com/office/drawing/2014/chart" uri="{C3380CC4-5D6E-409C-BE32-E72D297353CC}">
              <c16:uniqueId val="{00000002-D5FA-4587-A5EA-17033211EC79}"/>
            </c:ext>
          </c:extLst>
        </c:ser>
        <c:ser>
          <c:idx val="5"/>
          <c:order val="5"/>
          <c:tx>
            <c:strRef>
              <c:f>figure_master!$K$2</c:f>
              <c:strCache>
                <c:ptCount val="1"/>
                <c:pt idx="0">
                  <c:v>p95_10ma</c:v>
                </c:pt>
              </c:strCache>
            </c:strRef>
          </c:tx>
          <c:spPr>
            <a:ln w="28575" cap="rnd">
              <a:solidFill>
                <a:schemeClr val="accent4">
                  <a:lumMod val="50000"/>
                </a:schemeClr>
              </a:solidFill>
              <a:round/>
            </a:ln>
            <a:effectLst/>
          </c:spPr>
          <c:marker>
            <c:symbol val="none"/>
          </c:marker>
          <c:val>
            <c:numRef>
              <c:f>figure_master!$K$3:$K$26</c:f>
              <c:numCache>
                <c:formatCode>General</c:formatCode>
                <c:ptCount val="24"/>
                <c:pt idx="0">
                  <c:v>2.7400000000000001E-2</c:v>
                </c:pt>
                <c:pt idx="1">
                  <c:v>2.9100000000000001E-2</c:v>
                </c:pt>
                <c:pt idx="2">
                  <c:v>3.2300000000000002E-2</c:v>
                </c:pt>
                <c:pt idx="3">
                  <c:v>2.8799999999999999E-2</c:v>
                </c:pt>
                <c:pt idx="4">
                  <c:v>3.1699999999999999E-2</c:v>
                </c:pt>
                <c:pt idx="5">
                  <c:v>2.6499999999999999E-2</c:v>
                </c:pt>
                <c:pt idx="6">
                  <c:v>2.8899999999999999E-2</c:v>
                </c:pt>
                <c:pt idx="7">
                  <c:v>2.6100000000000002E-2</c:v>
                </c:pt>
                <c:pt idx="8">
                  <c:v>3.39E-2</c:v>
                </c:pt>
                <c:pt idx="9">
                  <c:v>2.46E-2</c:v>
                </c:pt>
                <c:pt idx="10">
                  <c:v>1.9E-2</c:v>
                </c:pt>
                <c:pt idx="11">
                  <c:v>2.4400000000000002E-2</c:v>
                </c:pt>
                <c:pt idx="12">
                  <c:v>2.3199999999999998E-2</c:v>
                </c:pt>
                <c:pt idx="13">
                  <c:v>2.1100000000000001E-2</c:v>
                </c:pt>
                <c:pt idx="14">
                  <c:v>1.7500000000000002E-2</c:v>
                </c:pt>
                <c:pt idx="15">
                  <c:v>1.77E-2</c:v>
                </c:pt>
                <c:pt idx="16">
                  <c:v>2.2200000000000001E-2</c:v>
                </c:pt>
                <c:pt idx="17">
                  <c:v>2.8299999999999999E-2</c:v>
                </c:pt>
                <c:pt idx="18">
                  <c:v>3.0599999999999999E-2</c:v>
                </c:pt>
                <c:pt idx="19">
                  <c:v>2.4199999999999999E-2</c:v>
                </c:pt>
                <c:pt idx="20">
                  <c:v>1.95E-2</c:v>
                </c:pt>
                <c:pt idx="21">
                  <c:v>1.5299999999999999E-2</c:v>
                </c:pt>
                <c:pt idx="22">
                  <c:v>2.0500000000000001E-2</c:v>
                </c:pt>
                <c:pt idx="23">
                  <c:v>2.75E-2</c:v>
                </c:pt>
              </c:numCache>
            </c:numRef>
          </c:val>
          <c:smooth val="0"/>
          <c:extLst>
            <c:ext xmlns:c16="http://schemas.microsoft.com/office/drawing/2014/chart" uri="{C3380CC4-5D6E-409C-BE32-E72D297353CC}">
              <c16:uniqueId val="{00000003-D5FA-4587-A5EA-17033211EC79}"/>
            </c:ext>
          </c:extLst>
        </c:ser>
        <c:ser>
          <c:idx val="6"/>
          <c:order val="6"/>
          <c:tx>
            <c:strRef>
              <c:f>figure_master!$L$2</c:f>
              <c:strCache>
                <c:ptCount val="1"/>
                <c:pt idx="0">
                  <c:v>p90_10ma</c:v>
                </c:pt>
              </c:strCache>
              <c:extLst xmlns:c15="http://schemas.microsoft.com/office/drawing/2012/chart"/>
            </c:strRef>
          </c:tx>
          <c:spPr>
            <a:ln w="28575" cap="rnd">
              <a:solidFill>
                <a:schemeClr val="accent4">
                  <a:lumMod val="75000"/>
                </a:schemeClr>
              </a:solidFill>
              <a:round/>
            </a:ln>
            <a:effectLst/>
          </c:spPr>
          <c:marker>
            <c:symbol val="none"/>
          </c:marker>
          <c:val>
            <c:numRef>
              <c:f>figure_master!$L$3:$L$26</c:f>
              <c:numCache>
                <c:formatCode>General</c:formatCode>
                <c:ptCount val="24"/>
                <c:pt idx="0">
                  <c:v>1.7899999999999999E-2</c:v>
                </c:pt>
                <c:pt idx="1">
                  <c:v>2.12E-2</c:v>
                </c:pt>
                <c:pt idx="2">
                  <c:v>2.1399999999999999E-2</c:v>
                </c:pt>
                <c:pt idx="3">
                  <c:v>2.2700000000000001E-2</c:v>
                </c:pt>
                <c:pt idx="4">
                  <c:v>2.2700000000000001E-2</c:v>
                </c:pt>
                <c:pt idx="5">
                  <c:v>1.8100000000000002E-2</c:v>
                </c:pt>
                <c:pt idx="6">
                  <c:v>2.1899999999999999E-2</c:v>
                </c:pt>
                <c:pt idx="7">
                  <c:v>1.9800000000000002E-2</c:v>
                </c:pt>
                <c:pt idx="8">
                  <c:v>2.64E-2</c:v>
                </c:pt>
                <c:pt idx="9">
                  <c:v>1.6400000000000001E-2</c:v>
                </c:pt>
                <c:pt idx="10">
                  <c:v>1.2800000000000001E-2</c:v>
                </c:pt>
                <c:pt idx="11">
                  <c:v>1.7500000000000002E-2</c:v>
                </c:pt>
                <c:pt idx="12">
                  <c:v>1.6400000000000001E-2</c:v>
                </c:pt>
                <c:pt idx="13">
                  <c:v>1.46E-2</c:v>
                </c:pt>
                <c:pt idx="14">
                  <c:v>1.2E-2</c:v>
                </c:pt>
                <c:pt idx="15">
                  <c:v>1.0999999999999999E-2</c:v>
                </c:pt>
                <c:pt idx="16">
                  <c:v>1.4500000000000001E-2</c:v>
                </c:pt>
                <c:pt idx="17">
                  <c:v>1.9099999999999999E-2</c:v>
                </c:pt>
                <c:pt idx="18">
                  <c:v>2.2499999999999999E-2</c:v>
                </c:pt>
                <c:pt idx="19">
                  <c:v>1.7399999999999999E-2</c:v>
                </c:pt>
                <c:pt idx="20">
                  <c:v>1.4200000000000001E-2</c:v>
                </c:pt>
                <c:pt idx="21">
                  <c:v>9.7999999999999997E-3</c:v>
                </c:pt>
                <c:pt idx="22">
                  <c:v>1.3899999999999999E-2</c:v>
                </c:pt>
                <c:pt idx="23">
                  <c:v>1.83E-2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4-D5FA-4587-A5EA-17033211EC79}"/>
            </c:ext>
          </c:extLst>
        </c:ser>
        <c:ser>
          <c:idx val="7"/>
          <c:order val="7"/>
          <c:tx>
            <c:strRef>
              <c:f>figure_master!$M$2</c:f>
              <c:strCache>
                <c:ptCount val="1"/>
                <c:pt idx="0">
                  <c:v>p85_10ma</c:v>
                </c:pt>
              </c:strCache>
            </c:strRef>
          </c:tx>
          <c:spPr>
            <a:ln w="28575" cap="rnd">
              <a:solidFill>
                <a:schemeClr val="accent4">
                  <a:lumMod val="90000"/>
                </a:schemeClr>
              </a:solidFill>
              <a:round/>
            </a:ln>
            <a:effectLst/>
          </c:spPr>
          <c:marker>
            <c:symbol val="none"/>
          </c:marker>
          <c:val>
            <c:numRef>
              <c:f>figure_master!$M$3:$M$26</c:f>
              <c:numCache>
                <c:formatCode>General</c:formatCode>
                <c:ptCount val="24"/>
                <c:pt idx="0">
                  <c:v>1.2999999999999999E-2</c:v>
                </c:pt>
                <c:pt idx="1">
                  <c:v>1.66E-2</c:v>
                </c:pt>
                <c:pt idx="2">
                  <c:v>1.61E-2</c:v>
                </c:pt>
                <c:pt idx="3">
                  <c:v>1.8100000000000002E-2</c:v>
                </c:pt>
                <c:pt idx="4">
                  <c:v>1.6400000000000001E-2</c:v>
                </c:pt>
                <c:pt idx="5">
                  <c:v>1.37E-2</c:v>
                </c:pt>
                <c:pt idx="6">
                  <c:v>1.7399999999999999E-2</c:v>
                </c:pt>
                <c:pt idx="7">
                  <c:v>1.52E-2</c:v>
                </c:pt>
                <c:pt idx="8">
                  <c:v>2.1000000000000001E-2</c:v>
                </c:pt>
                <c:pt idx="9">
                  <c:v>1.11E-2</c:v>
                </c:pt>
                <c:pt idx="10">
                  <c:v>9.4999999999999998E-3</c:v>
                </c:pt>
                <c:pt idx="11">
                  <c:v>1.3599999999999999E-2</c:v>
                </c:pt>
                <c:pt idx="12">
                  <c:v>1.24E-2</c:v>
                </c:pt>
                <c:pt idx="13">
                  <c:v>1.09E-2</c:v>
                </c:pt>
                <c:pt idx="14">
                  <c:v>8.3999999999999995E-3</c:v>
                </c:pt>
                <c:pt idx="15">
                  <c:v>7.7999999999999996E-3</c:v>
                </c:pt>
                <c:pt idx="16">
                  <c:v>1.0699999999999999E-2</c:v>
                </c:pt>
                <c:pt idx="17">
                  <c:v>1.4200000000000001E-2</c:v>
                </c:pt>
                <c:pt idx="18">
                  <c:v>1.7600000000000001E-2</c:v>
                </c:pt>
                <c:pt idx="19">
                  <c:v>1.3299999999999999E-2</c:v>
                </c:pt>
                <c:pt idx="20">
                  <c:v>1.1299999999999999E-2</c:v>
                </c:pt>
                <c:pt idx="21">
                  <c:v>6.7000000000000002E-3</c:v>
                </c:pt>
                <c:pt idx="22">
                  <c:v>1.01E-2</c:v>
                </c:pt>
                <c:pt idx="23">
                  <c:v>1.3899999999999999E-2</c:v>
                </c:pt>
              </c:numCache>
            </c:numRef>
          </c:val>
          <c:smooth val="0"/>
          <c:extLst>
            <c:ext xmlns:c16="http://schemas.microsoft.com/office/drawing/2014/chart" uri="{C3380CC4-5D6E-409C-BE32-E72D297353CC}">
              <c16:uniqueId val="{00000005-D5FA-4587-A5EA-17033211EC79}"/>
            </c:ext>
          </c:extLst>
        </c:ser>
        <c:dLbls>
          <c:showLegendKey val="0"/>
          <c:showVal val="0"/>
          <c:showCatName val="0"/>
          <c:showSerName val="0"/>
          <c:showPercent val="0"/>
          <c:showBubbleSize val="0"/>
        </c:dLbls>
        <c:smooth val="0"/>
        <c:axId val="529568159"/>
        <c:axId val="533190191"/>
        <c:extLst>
          <c:ext xmlns:c15="http://schemas.microsoft.com/office/drawing/2012/chart" uri="{02D57815-91ED-43cb-92C2-25804820EDAC}">
            <c15:filteredLineSeries>
              <c15:ser>
                <c:idx val="0"/>
                <c:order val="0"/>
                <c:tx>
                  <c:strRef>
                    <c:extLst>
                      <c:ext uri="{02D57815-91ED-43cb-92C2-25804820EDAC}">
                        <c15:formulaRef>
                          <c15:sqref>figure_master!$F$2</c15:sqref>
                        </c15:formulaRef>
                      </c:ext>
                    </c:extLst>
                    <c:strCache>
                      <c:ptCount val="1"/>
                      <c:pt idx="0">
                        <c:v>p99_30ma</c:v>
                      </c:pt>
                    </c:strCache>
                  </c:strRef>
                </c:tx>
                <c:spPr>
                  <a:ln w="28575" cap="rnd">
                    <a:solidFill>
                      <a:schemeClr val="accent1"/>
                    </a:solidFill>
                    <a:prstDash val="dash"/>
                    <a:round/>
                  </a:ln>
                  <a:effectLst/>
                </c:spPr>
                <c:marker>
                  <c:symbol val="none"/>
                </c:marker>
                <c:val>
                  <c:numRef>
                    <c:extLst>
                      <c:ext uri="{02D57815-91ED-43cb-92C2-25804820EDAC}">
                        <c15:formulaRef>
                          <c15:sqref>figure_master!$F$3:$F$26</c15:sqref>
                        </c15:formulaRef>
                      </c:ext>
                    </c:extLst>
                    <c:numCache>
                      <c:formatCode>General</c:formatCode>
                      <c:ptCount val="24"/>
                      <c:pt idx="0">
                        <c:v>8.3699999999999997E-2</c:v>
                      </c:pt>
                      <c:pt idx="1">
                        <c:v>8.8300000000000003E-2</c:v>
                      </c:pt>
                      <c:pt idx="2">
                        <c:v>9.4200000000000006E-2</c:v>
                      </c:pt>
                      <c:pt idx="3">
                        <c:v>7.5899999999999995E-2</c:v>
                      </c:pt>
                      <c:pt idx="4">
                        <c:v>7.8799999999999995E-2</c:v>
                      </c:pt>
                      <c:pt idx="5">
                        <c:v>7.6899999999999996E-2</c:v>
                      </c:pt>
                      <c:pt idx="6">
                        <c:v>8.5099999999999995E-2</c:v>
                      </c:pt>
                      <c:pt idx="7">
                        <c:v>7.5499999999999998E-2</c:v>
                      </c:pt>
                      <c:pt idx="8">
                        <c:v>0.1079</c:v>
                      </c:pt>
                      <c:pt idx="9">
                        <c:v>7.7399999999999997E-2</c:v>
                      </c:pt>
                      <c:pt idx="10">
                        <c:v>7.1300000000000002E-2</c:v>
                      </c:pt>
                      <c:pt idx="11">
                        <c:v>7.3599999999999999E-2</c:v>
                      </c:pt>
                      <c:pt idx="12">
                        <c:v>8.8999999999999996E-2</c:v>
                      </c:pt>
                      <c:pt idx="13">
                        <c:v>8.0399999999999999E-2</c:v>
                      </c:pt>
                      <c:pt idx="14">
                        <c:v>0.08</c:v>
                      </c:pt>
                      <c:pt idx="15">
                        <c:v>5.5599999999999997E-2</c:v>
                      </c:pt>
                      <c:pt idx="16">
                        <c:v>6.54E-2</c:v>
                      </c:pt>
                      <c:pt idx="17">
                        <c:v>8.6099999999999996E-2</c:v>
                      </c:pt>
                      <c:pt idx="18">
                        <c:v>7.7499999999999999E-2</c:v>
                      </c:pt>
                      <c:pt idx="19">
                        <c:v>6.9699999999999998E-2</c:v>
                      </c:pt>
                      <c:pt idx="20">
                        <c:v>5.8299999999999998E-2</c:v>
                      </c:pt>
                      <c:pt idx="21">
                        <c:v>4.8899999999999999E-2</c:v>
                      </c:pt>
                      <c:pt idx="22">
                        <c:v>5.5599999999999997E-2</c:v>
                      </c:pt>
                      <c:pt idx="23">
                        <c:v>7.1499999999999994E-2</c:v>
                      </c:pt>
                    </c:numCache>
                  </c:numRef>
                </c:val>
                <c:smooth val="0"/>
                <c:extLst>
                  <c:ext xmlns:c16="http://schemas.microsoft.com/office/drawing/2014/chart" uri="{C3380CC4-5D6E-409C-BE32-E72D297353CC}">
                    <c16:uniqueId val="{00000006-D5FA-4587-A5EA-17033211EC79}"/>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figure_master!$H$2</c15:sqref>
                        </c15:formulaRef>
                      </c:ext>
                    </c:extLst>
                    <c:strCache>
                      <c:ptCount val="1"/>
                      <c:pt idx="0">
                        <c:v>p90_30ma</c:v>
                      </c:pt>
                    </c:strCache>
                  </c:strRef>
                </c:tx>
                <c:spPr>
                  <a:ln w="28575" cap="rnd">
                    <a:solidFill>
                      <a:schemeClr val="accent3"/>
                    </a:solidFill>
                    <a:prstDash val="dash"/>
                    <a:round/>
                  </a:ln>
                  <a:effectLst/>
                </c:spPr>
                <c:marker>
                  <c:symbol val="none"/>
                </c:marker>
                <c:val>
                  <c:numRef>
                    <c:extLst xmlns:c15="http://schemas.microsoft.com/office/drawing/2012/chart">
                      <c:ext xmlns:c15="http://schemas.microsoft.com/office/drawing/2012/chart" uri="{02D57815-91ED-43cb-92C2-25804820EDAC}">
                        <c15:formulaRef>
                          <c15:sqref>figure_master!$H$3:$H$26</c15:sqref>
                        </c15:formulaRef>
                      </c:ext>
                    </c:extLst>
                    <c:numCache>
                      <c:formatCode>General</c:formatCode>
                      <c:ptCount val="24"/>
                      <c:pt idx="0">
                        <c:v>3.2899999999999999E-2</c:v>
                      </c:pt>
                      <c:pt idx="1">
                        <c:v>4.0500000000000001E-2</c:v>
                      </c:pt>
                      <c:pt idx="2">
                        <c:v>4.1599999999999998E-2</c:v>
                      </c:pt>
                      <c:pt idx="3">
                        <c:v>3.9300000000000002E-2</c:v>
                      </c:pt>
                      <c:pt idx="4">
                        <c:v>4.1500000000000002E-2</c:v>
                      </c:pt>
                      <c:pt idx="5">
                        <c:v>3.8600000000000002E-2</c:v>
                      </c:pt>
                      <c:pt idx="6">
                        <c:v>3.8300000000000001E-2</c:v>
                      </c:pt>
                      <c:pt idx="7">
                        <c:v>3.78E-2</c:v>
                      </c:pt>
                      <c:pt idx="8">
                        <c:v>5.3900000000000003E-2</c:v>
                      </c:pt>
                      <c:pt idx="9">
                        <c:v>3.4500000000000003E-2</c:v>
                      </c:pt>
                      <c:pt idx="10">
                        <c:v>2.7799999999999998E-2</c:v>
                      </c:pt>
                      <c:pt idx="11">
                        <c:v>3.6700000000000003E-2</c:v>
                      </c:pt>
                      <c:pt idx="12">
                        <c:v>3.3000000000000002E-2</c:v>
                      </c:pt>
                      <c:pt idx="13">
                        <c:v>2.8799999999999999E-2</c:v>
                      </c:pt>
                      <c:pt idx="14">
                        <c:v>2.4199999999999999E-2</c:v>
                      </c:pt>
                      <c:pt idx="15">
                        <c:v>1.8499999999999999E-2</c:v>
                      </c:pt>
                      <c:pt idx="16">
                        <c:v>2.4199999999999999E-2</c:v>
                      </c:pt>
                      <c:pt idx="17">
                        <c:v>0.03</c:v>
                      </c:pt>
                      <c:pt idx="18">
                        <c:v>3.6700000000000003E-2</c:v>
                      </c:pt>
                      <c:pt idx="19">
                        <c:v>0.03</c:v>
                      </c:pt>
                      <c:pt idx="20">
                        <c:v>2.93E-2</c:v>
                      </c:pt>
                      <c:pt idx="21">
                        <c:v>1.6799999999999999E-2</c:v>
                      </c:pt>
                      <c:pt idx="22">
                        <c:v>2.46E-2</c:v>
                      </c:pt>
                      <c:pt idx="23">
                        <c:v>3.2599999999999997E-2</c:v>
                      </c:pt>
                    </c:numCache>
                  </c:numRef>
                </c:val>
                <c:smooth val="0"/>
                <c:extLst xmlns:c15="http://schemas.microsoft.com/office/drawing/2012/chart">
                  <c:ext xmlns:c16="http://schemas.microsoft.com/office/drawing/2014/chart" uri="{C3380CC4-5D6E-409C-BE32-E72D297353CC}">
                    <c16:uniqueId val="{00000007-D5FA-4587-A5EA-17033211EC79}"/>
                  </c:ext>
                </c:extLst>
              </c15:ser>
            </c15:filteredLineSeries>
          </c:ext>
        </c:extLst>
      </c:lineChart>
      <c:catAx>
        <c:axId val="529568159"/>
        <c:scaling>
          <c:orientation val="minMax"/>
        </c:scaling>
        <c:delete val="0"/>
        <c:axPos val="b"/>
        <c:majorGridlines>
          <c:spPr>
            <a:ln w="9525" cap="flat" cmpd="sng" algn="ctr">
              <a:solidFill>
                <a:schemeClr val="bg2"/>
              </a:solidFill>
              <a:round/>
            </a:ln>
            <a:effectLst/>
          </c:spPr>
        </c:majorGridlines>
        <c:majorTickMark val="none"/>
        <c:minorTickMark val="none"/>
        <c:tickLblPos val="low"/>
        <c:spPr>
          <a:noFill/>
          <a:ln w="19050" cap="flat" cmpd="sng" algn="ctr">
            <a:solidFill>
              <a:schemeClr val="bg2"/>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33190191"/>
        <c:crosses val="autoZero"/>
        <c:auto val="1"/>
        <c:lblAlgn val="ctr"/>
        <c:lblOffset val="100"/>
        <c:noMultiLvlLbl val="0"/>
      </c:catAx>
      <c:valAx>
        <c:axId val="533190191"/>
        <c:scaling>
          <c:orientation val="minMax"/>
          <c:max val="8.0000000000000016E-2"/>
        </c:scaling>
        <c:delete val="0"/>
        <c:axPos val="l"/>
        <c:majorGridlines>
          <c:spPr>
            <a:ln w="9525" cap="flat" cmpd="sng" algn="ctr">
              <a:solidFill>
                <a:schemeClr val="bg2"/>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dirty="0"/>
                  <a:t>Percent Error</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29568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figure_master!$N$3</c:f>
          <c:strCache>
            <c:ptCount val="1"/>
            <c:pt idx="0">
              <c:v>Summer (Jun-Aug)</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1"/>
          <c:order val="1"/>
          <c:tx>
            <c:strRef>
              <c:f>figure_master!$G$2</c:f>
              <c:strCache>
                <c:ptCount val="1"/>
                <c:pt idx="0">
                  <c:v>p95_30ma</c:v>
                </c:pt>
              </c:strCache>
            </c:strRef>
          </c:tx>
          <c:spPr>
            <a:ln w="31750" cap="rnd">
              <a:solidFill>
                <a:schemeClr val="accent1">
                  <a:lumMod val="75000"/>
                </a:schemeClr>
              </a:solidFill>
              <a:prstDash val="sysDash"/>
              <a:round/>
            </a:ln>
            <a:effectLst/>
          </c:spPr>
          <c:marker>
            <c:symbol val="none"/>
          </c:marker>
          <c:val>
            <c:numRef>
              <c:f>figure_master!$G$3:$G$26</c:f>
              <c:numCache>
                <c:formatCode>General</c:formatCode>
                <c:ptCount val="24"/>
                <c:pt idx="0">
                  <c:v>2.9399999999999999E-2</c:v>
                </c:pt>
                <c:pt idx="1">
                  <c:v>3.3799999999999997E-2</c:v>
                </c:pt>
                <c:pt idx="2">
                  <c:v>3.5099999999999999E-2</c:v>
                </c:pt>
                <c:pt idx="3">
                  <c:v>3.3099999999999997E-2</c:v>
                </c:pt>
                <c:pt idx="4">
                  <c:v>2.9399999999999999E-2</c:v>
                </c:pt>
                <c:pt idx="5">
                  <c:v>3.3399999999999999E-2</c:v>
                </c:pt>
                <c:pt idx="6">
                  <c:v>3.9100000000000003E-2</c:v>
                </c:pt>
                <c:pt idx="7">
                  <c:v>2.8400000000000002E-2</c:v>
                </c:pt>
                <c:pt idx="8">
                  <c:v>3.1600000000000003E-2</c:v>
                </c:pt>
                <c:pt idx="9">
                  <c:v>1.67E-2</c:v>
                </c:pt>
                <c:pt idx="10">
                  <c:v>2.29E-2</c:v>
                </c:pt>
                <c:pt idx="11">
                  <c:v>2.3699999999999999E-2</c:v>
                </c:pt>
                <c:pt idx="12">
                  <c:v>1.9099999999999999E-2</c:v>
                </c:pt>
                <c:pt idx="13">
                  <c:v>1.8700000000000001E-2</c:v>
                </c:pt>
                <c:pt idx="14">
                  <c:v>1.7600000000000001E-2</c:v>
                </c:pt>
                <c:pt idx="15">
                  <c:v>1.5800000000000002E-2</c:v>
                </c:pt>
                <c:pt idx="16">
                  <c:v>2.0500000000000001E-2</c:v>
                </c:pt>
                <c:pt idx="17">
                  <c:v>2.0799999999999999E-2</c:v>
                </c:pt>
                <c:pt idx="18">
                  <c:v>2.3699999999999999E-2</c:v>
                </c:pt>
                <c:pt idx="19">
                  <c:v>2.46E-2</c:v>
                </c:pt>
                <c:pt idx="20">
                  <c:v>2.3E-2</c:v>
                </c:pt>
                <c:pt idx="21">
                  <c:v>2.01E-2</c:v>
                </c:pt>
                <c:pt idx="22">
                  <c:v>1.83E-2</c:v>
                </c:pt>
                <c:pt idx="23">
                  <c:v>2.2200000000000001E-2</c:v>
                </c:pt>
              </c:numCache>
            </c:numRef>
          </c:val>
          <c:smooth val="0"/>
          <c:extLst>
            <c:ext xmlns:c16="http://schemas.microsoft.com/office/drawing/2014/chart" uri="{C3380CC4-5D6E-409C-BE32-E72D297353CC}">
              <c16:uniqueId val="{00000000-18C6-43D7-A05D-30915201B4EB}"/>
            </c:ext>
          </c:extLst>
        </c:ser>
        <c:ser>
          <c:idx val="3"/>
          <c:order val="3"/>
          <c:tx>
            <c:strRef>
              <c:f>figure_master!$I$2</c:f>
              <c:strCache>
                <c:ptCount val="1"/>
                <c:pt idx="0">
                  <c:v>p85_30ma</c:v>
                </c:pt>
              </c:strCache>
            </c:strRef>
          </c:tx>
          <c:spPr>
            <a:ln w="31750" cap="rnd">
              <a:solidFill>
                <a:schemeClr val="accent1"/>
              </a:solidFill>
              <a:prstDash val="sysDash"/>
              <a:round/>
            </a:ln>
            <a:effectLst/>
          </c:spPr>
          <c:marker>
            <c:symbol val="none"/>
          </c:marker>
          <c:val>
            <c:numRef>
              <c:f>figure_master!$I$3:$I$26</c:f>
              <c:numCache>
                <c:formatCode>General</c:formatCode>
                <c:ptCount val="24"/>
                <c:pt idx="0">
                  <c:v>1.78E-2</c:v>
                </c:pt>
                <c:pt idx="1">
                  <c:v>2.0799999999999999E-2</c:v>
                </c:pt>
                <c:pt idx="2">
                  <c:v>2.01E-2</c:v>
                </c:pt>
                <c:pt idx="3">
                  <c:v>2.0299999999999999E-2</c:v>
                </c:pt>
                <c:pt idx="4">
                  <c:v>1.83E-2</c:v>
                </c:pt>
                <c:pt idx="5">
                  <c:v>2.1700000000000001E-2</c:v>
                </c:pt>
                <c:pt idx="6">
                  <c:v>2.7900000000000001E-2</c:v>
                </c:pt>
                <c:pt idx="7">
                  <c:v>1.8100000000000002E-2</c:v>
                </c:pt>
                <c:pt idx="8">
                  <c:v>1.7600000000000001E-2</c:v>
                </c:pt>
                <c:pt idx="9">
                  <c:v>4.0000000000000001E-3</c:v>
                </c:pt>
                <c:pt idx="10">
                  <c:v>1.38E-2</c:v>
                </c:pt>
                <c:pt idx="11">
                  <c:v>1.6299999999999999E-2</c:v>
                </c:pt>
                <c:pt idx="12">
                  <c:v>1.2999999999999999E-2</c:v>
                </c:pt>
                <c:pt idx="13">
                  <c:v>1.09E-2</c:v>
                </c:pt>
                <c:pt idx="14">
                  <c:v>9.7999999999999997E-3</c:v>
                </c:pt>
                <c:pt idx="15">
                  <c:v>8.5000000000000006E-3</c:v>
                </c:pt>
                <c:pt idx="16">
                  <c:v>1.11E-2</c:v>
                </c:pt>
                <c:pt idx="17">
                  <c:v>1.32E-2</c:v>
                </c:pt>
                <c:pt idx="18">
                  <c:v>1.49E-2</c:v>
                </c:pt>
                <c:pt idx="19">
                  <c:v>1.35E-2</c:v>
                </c:pt>
                <c:pt idx="20">
                  <c:v>1.6199999999999999E-2</c:v>
                </c:pt>
                <c:pt idx="21">
                  <c:v>1.14E-2</c:v>
                </c:pt>
                <c:pt idx="22">
                  <c:v>8.3999999999999995E-3</c:v>
                </c:pt>
                <c:pt idx="23">
                  <c:v>1.35E-2</c:v>
                </c:pt>
              </c:numCache>
            </c:numRef>
          </c:val>
          <c:smooth val="0"/>
          <c:extLst>
            <c:ext xmlns:c16="http://schemas.microsoft.com/office/drawing/2014/chart" uri="{C3380CC4-5D6E-409C-BE32-E72D297353CC}">
              <c16:uniqueId val="{00000001-18C6-43D7-A05D-30915201B4EB}"/>
            </c:ext>
          </c:extLst>
        </c:ser>
        <c:ser>
          <c:idx val="4"/>
          <c:order val="4"/>
          <c:tx>
            <c:strRef>
              <c:f>figure_master!$J$2</c:f>
              <c:strCache>
                <c:ptCount val="1"/>
                <c:pt idx="0">
                  <c:v>p99_10ma</c:v>
                </c:pt>
              </c:strCache>
            </c:strRef>
          </c:tx>
          <c:spPr>
            <a:ln w="28575" cap="rnd">
              <a:solidFill>
                <a:schemeClr val="accent4">
                  <a:lumMod val="25000"/>
                </a:schemeClr>
              </a:solidFill>
              <a:round/>
            </a:ln>
            <a:effectLst/>
          </c:spPr>
          <c:marker>
            <c:symbol val="none"/>
          </c:marker>
          <c:val>
            <c:numRef>
              <c:f>figure_master!$J$3:$J$26</c:f>
              <c:numCache>
                <c:formatCode>General</c:formatCode>
                <c:ptCount val="24"/>
                <c:pt idx="0">
                  <c:v>2.93E-2</c:v>
                </c:pt>
                <c:pt idx="1">
                  <c:v>3.32E-2</c:v>
                </c:pt>
                <c:pt idx="2">
                  <c:v>3.4500000000000003E-2</c:v>
                </c:pt>
                <c:pt idx="3">
                  <c:v>3.1300000000000001E-2</c:v>
                </c:pt>
                <c:pt idx="4">
                  <c:v>2.3599999999999999E-2</c:v>
                </c:pt>
                <c:pt idx="5">
                  <c:v>2.8500000000000001E-2</c:v>
                </c:pt>
                <c:pt idx="6">
                  <c:v>2.98E-2</c:v>
                </c:pt>
                <c:pt idx="7">
                  <c:v>2.4400000000000002E-2</c:v>
                </c:pt>
                <c:pt idx="8">
                  <c:v>2.58E-2</c:v>
                </c:pt>
                <c:pt idx="9">
                  <c:v>1.5800000000000002E-2</c:v>
                </c:pt>
                <c:pt idx="10">
                  <c:v>1.6899999999999998E-2</c:v>
                </c:pt>
                <c:pt idx="11">
                  <c:v>1.8599999999999998E-2</c:v>
                </c:pt>
                <c:pt idx="12">
                  <c:v>1.6500000000000001E-2</c:v>
                </c:pt>
                <c:pt idx="13">
                  <c:v>1.5299999999999999E-2</c:v>
                </c:pt>
                <c:pt idx="14">
                  <c:v>1.41E-2</c:v>
                </c:pt>
                <c:pt idx="15">
                  <c:v>1.61E-2</c:v>
                </c:pt>
                <c:pt idx="16">
                  <c:v>1.9400000000000001E-2</c:v>
                </c:pt>
                <c:pt idx="17">
                  <c:v>2.2200000000000001E-2</c:v>
                </c:pt>
                <c:pt idx="18">
                  <c:v>2.5499999999999998E-2</c:v>
                </c:pt>
                <c:pt idx="19">
                  <c:v>2.1499999999999998E-2</c:v>
                </c:pt>
                <c:pt idx="20">
                  <c:v>2.1700000000000001E-2</c:v>
                </c:pt>
                <c:pt idx="21">
                  <c:v>1.89E-2</c:v>
                </c:pt>
                <c:pt idx="22">
                  <c:v>1.8599999999999998E-2</c:v>
                </c:pt>
                <c:pt idx="23">
                  <c:v>2.0400000000000001E-2</c:v>
                </c:pt>
              </c:numCache>
            </c:numRef>
          </c:val>
          <c:smooth val="0"/>
          <c:extLst>
            <c:ext xmlns:c16="http://schemas.microsoft.com/office/drawing/2014/chart" uri="{C3380CC4-5D6E-409C-BE32-E72D297353CC}">
              <c16:uniqueId val="{00000002-18C6-43D7-A05D-30915201B4EB}"/>
            </c:ext>
          </c:extLst>
        </c:ser>
        <c:ser>
          <c:idx val="5"/>
          <c:order val="5"/>
          <c:tx>
            <c:strRef>
              <c:f>figure_master!$K$2</c:f>
              <c:strCache>
                <c:ptCount val="1"/>
                <c:pt idx="0">
                  <c:v>p95_10ma</c:v>
                </c:pt>
              </c:strCache>
            </c:strRef>
          </c:tx>
          <c:spPr>
            <a:ln w="28575" cap="rnd">
              <a:solidFill>
                <a:schemeClr val="accent4">
                  <a:lumMod val="50000"/>
                </a:schemeClr>
              </a:solidFill>
              <a:round/>
            </a:ln>
            <a:effectLst/>
          </c:spPr>
          <c:marker>
            <c:symbol val="none"/>
          </c:marker>
          <c:val>
            <c:numRef>
              <c:f>figure_master!$K$3:$K$26</c:f>
              <c:numCache>
                <c:formatCode>General</c:formatCode>
                <c:ptCount val="24"/>
                <c:pt idx="0">
                  <c:v>1.7999999999999999E-2</c:v>
                </c:pt>
                <c:pt idx="1">
                  <c:v>1.9800000000000002E-2</c:v>
                </c:pt>
                <c:pt idx="2">
                  <c:v>1.9300000000000001E-2</c:v>
                </c:pt>
                <c:pt idx="3">
                  <c:v>1.9400000000000001E-2</c:v>
                </c:pt>
                <c:pt idx="4">
                  <c:v>1.6E-2</c:v>
                </c:pt>
                <c:pt idx="5">
                  <c:v>1.9599999999999999E-2</c:v>
                </c:pt>
                <c:pt idx="6">
                  <c:v>2.0400000000000001E-2</c:v>
                </c:pt>
                <c:pt idx="7">
                  <c:v>1.44E-2</c:v>
                </c:pt>
                <c:pt idx="8">
                  <c:v>1.41E-2</c:v>
                </c:pt>
                <c:pt idx="9">
                  <c:v>8.5000000000000006E-3</c:v>
                </c:pt>
                <c:pt idx="10">
                  <c:v>1.2800000000000001E-2</c:v>
                </c:pt>
                <c:pt idx="11">
                  <c:v>1.3299999999999999E-2</c:v>
                </c:pt>
                <c:pt idx="12">
                  <c:v>1.09E-2</c:v>
                </c:pt>
                <c:pt idx="13">
                  <c:v>1.04E-2</c:v>
                </c:pt>
                <c:pt idx="14">
                  <c:v>9.1999999999999998E-3</c:v>
                </c:pt>
                <c:pt idx="15">
                  <c:v>0.01</c:v>
                </c:pt>
                <c:pt idx="16">
                  <c:v>1.2200000000000001E-2</c:v>
                </c:pt>
                <c:pt idx="17">
                  <c:v>1.2699999999999999E-2</c:v>
                </c:pt>
                <c:pt idx="18">
                  <c:v>1.6799999999999999E-2</c:v>
                </c:pt>
                <c:pt idx="19">
                  <c:v>1.49E-2</c:v>
                </c:pt>
                <c:pt idx="20">
                  <c:v>1.49E-2</c:v>
                </c:pt>
                <c:pt idx="21">
                  <c:v>1.12E-2</c:v>
                </c:pt>
                <c:pt idx="22">
                  <c:v>1.0699999999999999E-2</c:v>
                </c:pt>
                <c:pt idx="23">
                  <c:v>1.29E-2</c:v>
                </c:pt>
              </c:numCache>
            </c:numRef>
          </c:val>
          <c:smooth val="0"/>
          <c:extLst>
            <c:ext xmlns:c16="http://schemas.microsoft.com/office/drawing/2014/chart" uri="{C3380CC4-5D6E-409C-BE32-E72D297353CC}">
              <c16:uniqueId val="{00000003-18C6-43D7-A05D-30915201B4EB}"/>
            </c:ext>
          </c:extLst>
        </c:ser>
        <c:ser>
          <c:idx val="6"/>
          <c:order val="6"/>
          <c:tx>
            <c:strRef>
              <c:f>figure_master!$L$2</c:f>
              <c:strCache>
                <c:ptCount val="1"/>
                <c:pt idx="0">
                  <c:v>p90_10ma</c:v>
                </c:pt>
              </c:strCache>
              <c:extLst xmlns:c15="http://schemas.microsoft.com/office/drawing/2012/chart"/>
            </c:strRef>
          </c:tx>
          <c:spPr>
            <a:ln w="28575" cap="rnd">
              <a:solidFill>
                <a:schemeClr val="accent4">
                  <a:lumMod val="75000"/>
                </a:schemeClr>
              </a:solidFill>
              <a:round/>
            </a:ln>
            <a:effectLst/>
          </c:spPr>
          <c:marker>
            <c:symbol val="none"/>
          </c:marker>
          <c:val>
            <c:numRef>
              <c:f>figure_master!$L$3:$L$26</c:f>
              <c:numCache>
                <c:formatCode>General</c:formatCode>
                <c:ptCount val="24"/>
                <c:pt idx="0">
                  <c:v>1.29E-2</c:v>
                </c:pt>
                <c:pt idx="1">
                  <c:v>1.46E-2</c:v>
                </c:pt>
                <c:pt idx="2">
                  <c:v>1.4E-2</c:v>
                </c:pt>
                <c:pt idx="3">
                  <c:v>1.41E-2</c:v>
                </c:pt>
                <c:pt idx="4">
                  <c:v>1.17E-2</c:v>
                </c:pt>
                <c:pt idx="5">
                  <c:v>1.4500000000000001E-2</c:v>
                </c:pt>
                <c:pt idx="6">
                  <c:v>1.66E-2</c:v>
                </c:pt>
                <c:pt idx="7">
                  <c:v>9.7999999999999997E-3</c:v>
                </c:pt>
                <c:pt idx="8">
                  <c:v>8.9999999999999993E-3</c:v>
                </c:pt>
                <c:pt idx="9">
                  <c:v>4.4000000000000003E-3</c:v>
                </c:pt>
                <c:pt idx="10">
                  <c:v>9.1999999999999998E-3</c:v>
                </c:pt>
                <c:pt idx="11">
                  <c:v>1.0200000000000001E-2</c:v>
                </c:pt>
                <c:pt idx="12">
                  <c:v>8.0999999999999996E-3</c:v>
                </c:pt>
                <c:pt idx="13">
                  <c:v>7.7999999999999996E-3</c:v>
                </c:pt>
                <c:pt idx="14">
                  <c:v>6.7000000000000002E-3</c:v>
                </c:pt>
                <c:pt idx="15">
                  <c:v>7.1000000000000004E-3</c:v>
                </c:pt>
                <c:pt idx="16">
                  <c:v>8.3000000000000001E-3</c:v>
                </c:pt>
                <c:pt idx="17">
                  <c:v>9.7000000000000003E-3</c:v>
                </c:pt>
                <c:pt idx="18">
                  <c:v>1.2800000000000001E-2</c:v>
                </c:pt>
                <c:pt idx="19">
                  <c:v>1.15E-2</c:v>
                </c:pt>
                <c:pt idx="20">
                  <c:v>1.2E-2</c:v>
                </c:pt>
                <c:pt idx="21">
                  <c:v>7.7000000000000002E-3</c:v>
                </c:pt>
                <c:pt idx="22">
                  <c:v>7.1000000000000004E-3</c:v>
                </c:pt>
                <c:pt idx="23">
                  <c:v>9.4999999999999998E-3</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4-18C6-43D7-A05D-30915201B4EB}"/>
            </c:ext>
          </c:extLst>
        </c:ser>
        <c:ser>
          <c:idx val="7"/>
          <c:order val="7"/>
          <c:tx>
            <c:strRef>
              <c:f>figure_master!$M$2</c:f>
              <c:strCache>
                <c:ptCount val="1"/>
                <c:pt idx="0">
                  <c:v>p85_10ma</c:v>
                </c:pt>
              </c:strCache>
            </c:strRef>
          </c:tx>
          <c:spPr>
            <a:ln w="28575" cap="rnd">
              <a:solidFill>
                <a:schemeClr val="accent4">
                  <a:lumMod val="90000"/>
                </a:schemeClr>
              </a:solidFill>
              <a:round/>
            </a:ln>
            <a:effectLst/>
          </c:spPr>
          <c:marker>
            <c:symbol val="none"/>
          </c:marker>
          <c:val>
            <c:numRef>
              <c:f>figure_master!$M$3:$M$26</c:f>
              <c:numCache>
                <c:formatCode>General</c:formatCode>
                <c:ptCount val="24"/>
                <c:pt idx="0">
                  <c:v>1.0200000000000001E-2</c:v>
                </c:pt>
                <c:pt idx="1">
                  <c:v>1.14E-2</c:v>
                </c:pt>
                <c:pt idx="2">
                  <c:v>1.0999999999999999E-2</c:v>
                </c:pt>
                <c:pt idx="3">
                  <c:v>1.09E-2</c:v>
                </c:pt>
                <c:pt idx="4">
                  <c:v>9.5999999999999992E-3</c:v>
                </c:pt>
                <c:pt idx="5">
                  <c:v>1.24E-2</c:v>
                </c:pt>
                <c:pt idx="6">
                  <c:v>1.3899999999999999E-2</c:v>
                </c:pt>
                <c:pt idx="7">
                  <c:v>7.3000000000000001E-3</c:v>
                </c:pt>
                <c:pt idx="8">
                  <c:v>5.5999999999999999E-3</c:v>
                </c:pt>
                <c:pt idx="9">
                  <c:v>1.1000000000000001E-3</c:v>
                </c:pt>
                <c:pt idx="10">
                  <c:v>6.7999999999999996E-3</c:v>
                </c:pt>
                <c:pt idx="11">
                  <c:v>8.3999999999999995E-3</c:v>
                </c:pt>
                <c:pt idx="12">
                  <c:v>6.4999999999999997E-3</c:v>
                </c:pt>
                <c:pt idx="13">
                  <c:v>6.1000000000000004E-3</c:v>
                </c:pt>
                <c:pt idx="14">
                  <c:v>5.3E-3</c:v>
                </c:pt>
                <c:pt idx="15">
                  <c:v>5.1999999999999998E-3</c:v>
                </c:pt>
                <c:pt idx="16">
                  <c:v>6.3E-3</c:v>
                </c:pt>
                <c:pt idx="17">
                  <c:v>7.7000000000000002E-3</c:v>
                </c:pt>
                <c:pt idx="18">
                  <c:v>1.03E-2</c:v>
                </c:pt>
                <c:pt idx="19">
                  <c:v>9.1999999999999998E-3</c:v>
                </c:pt>
                <c:pt idx="20">
                  <c:v>1.01E-2</c:v>
                </c:pt>
                <c:pt idx="21">
                  <c:v>5.1000000000000004E-3</c:v>
                </c:pt>
                <c:pt idx="22">
                  <c:v>4.7000000000000002E-3</c:v>
                </c:pt>
                <c:pt idx="23">
                  <c:v>7.4000000000000003E-3</c:v>
                </c:pt>
              </c:numCache>
            </c:numRef>
          </c:val>
          <c:smooth val="0"/>
          <c:extLst>
            <c:ext xmlns:c16="http://schemas.microsoft.com/office/drawing/2014/chart" uri="{C3380CC4-5D6E-409C-BE32-E72D297353CC}">
              <c16:uniqueId val="{00000005-18C6-43D7-A05D-30915201B4EB}"/>
            </c:ext>
          </c:extLst>
        </c:ser>
        <c:dLbls>
          <c:showLegendKey val="0"/>
          <c:showVal val="0"/>
          <c:showCatName val="0"/>
          <c:showSerName val="0"/>
          <c:showPercent val="0"/>
          <c:showBubbleSize val="0"/>
        </c:dLbls>
        <c:smooth val="0"/>
        <c:axId val="529568159"/>
        <c:axId val="533190191"/>
        <c:extLst>
          <c:ext xmlns:c15="http://schemas.microsoft.com/office/drawing/2012/chart" uri="{02D57815-91ED-43cb-92C2-25804820EDAC}">
            <c15:filteredLineSeries>
              <c15:ser>
                <c:idx val="0"/>
                <c:order val="0"/>
                <c:tx>
                  <c:strRef>
                    <c:extLst>
                      <c:ext uri="{02D57815-91ED-43cb-92C2-25804820EDAC}">
                        <c15:formulaRef>
                          <c15:sqref>figure_master!$F$2</c15:sqref>
                        </c15:formulaRef>
                      </c:ext>
                    </c:extLst>
                    <c:strCache>
                      <c:ptCount val="1"/>
                      <c:pt idx="0">
                        <c:v>p99_30ma</c:v>
                      </c:pt>
                    </c:strCache>
                  </c:strRef>
                </c:tx>
                <c:spPr>
                  <a:ln w="28575" cap="rnd">
                    <a:solidFill>
                      <a:schemeClr val="accent1"/>
                    </a:solidFill>
                    <a:prstDash val="dash"/>
                    <a:round/>
                  </a:ln>
                  <a:effectLst/>
                </c:spPr>
                <c:marker>
                  <c:symbol val="none"/>
                </c:marker>
                <c:val>
                  <c:numRef>
                    <c:extLst>
                      <c:ext uri="{02D57815-91ED-43cb-92C2-25804820EDAC}">
                        <c15:formulaRef>
                          <c15:sqref>figure_master!$F$3:$F$26</c15:sqref>
                        </c15:formulaRef>
                      </c:ext>
                    </c:extLst>
                    <c:numCache>
                      <c:formatCode>General</c:formatCode>
                      <c:ptCount val="24"/>
                      <c:pt idx="0">
                        <c:v>4.5100000000000001E-2</c:v>
                      </c:pt>
                      <c:pt idx="1">
                        <c:v>5.4199999999999998E-2</c:v>
                      </c:pt>
                      <c:pt idx="2">
                        <c:v>5.2900000000000003E-2</c:v>
                      </c:pt>
                      <c:pt idx="3">
                        <c:v>5.3699999999999998E-2</c:v>
                      </c:pt>
                      <c:pt idx="4">
                        <c:v>4.2500000000000003E-2</c:v>
                      </c:pt>
                      <c:pt idx="5">
                        <c:v>5.1700000000000003E-2</c:v>
                      </c:pt>
                      <c:pt idx="6">
                        <c:v>5.9299999999999999E-2</c:v>
                      </c:pt>
                      <c:pt idx="7">
                        <c:v>4.8899999999999999E-2</c:v>
                      </c:pt>
                      <c:pt idx="8">
                        <c:v>4.7600000000000003E-2</c:v>
                      </c:pt>
                      <c:pt idx="9">
                        <c:v>2.7699999999999999E-2</c:v>
                      </c:pt>
                      <c:pt idx="10">
                        <c:v>3.2599999999999997E-2</c:v>
                      </c:pt>
                      <c:pt idx="11">
                        <c:v>3.2199999999999999E-2</c:v>
                      </c:pt>
                      <c:pt idx="12">
                        <c:v>2.69E-2</c:v>
                      </c:pt>
                      <c:pt idx="13">
                        <c:v>2.76E-2</c:v>
                      </c:pt>
                      <c:pt idx="14">
                        <c:v>2.4400000000000002E-2</c:v>
                      </c:pt>
                      <c:pt idx="15">
                        <c:v>2.35E-2</c:v>
                      </c:pt>
                      <c:pt idx="16">
                        <c:v>2.9700000000000001E-2</c:v>
                      </c:pt>
                      <c:pt idx="17">
                        <c:v>3.6499999999999998E-2</c:v>
                      </c:pt>
                      <c:pt idx="18">
                        <c:v>3.8699999999999998E-2</c:v>
                      </c:pt>
                      <c:pt idx="19">
                        <c:v>3.9399999999999998E-2</c:v>
                      </c:pt>
                      <c:pt idx="20">
                        <c:v>3.4700000000000002E-2</c:v>
                      </c:pt>
                      <c:pt idx="21">
                        <c:v>3.2300000000000002E-2</c:v>
                      </c:pt>
                      <c:pt idx="22">
                        <c:v>3.1699999999999999E-2</c:v>
                      </c:pt>
                      <c:pt idx="23">
                        <c:v>3.44E-2</c:v>
                      </c:pt>
                    </c:numCache>
                  </c:numRef>
                </c:val>
                <c:smooth val="0"/>
                <c:extLst>
                  <c:ext xmlns:c16="http://schemas.microsoft.com/office/drawing/2014/chart" uri="{C3380CC4-5D6E-409C-BE32-E72D297353CC}">
                    <c16:uniqueId val="{00000006-18C6-43D7-A05D-30915201B4EB}"/>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figure_master!$H$2</c15:sqref>
                        </c15:formulaRef>
                      </c:ext>
                    </c:extLst>
                    <c:strCache>
                      <c:ptCount val="1"/>
                      <c:pt idx="0">
                        <c:v>p90_30ma</c:v>
                      </c:pt>
                    </c:strCache>
                  </c:strRef>
                </c:tx>
                <c:spPr>
                  <a:ln w="28575" cap="rnd">
                    <a:solidFill>
                      <a:schemeClr val="accent3"/>
                    </a:solidFill>
                    <a:prstDash val="dash"/>
                    <a:round/>
                  </a:ln>
                  <a:effectLst/>
                </c:spPr>
                <c:marker>
                  <c:symbol val="none"/>
                </c:marker>
                <c:val>
                  <c:numRef>
                    <c:extLst xmlns:c15="http://schemas.microsoft.com/office/drawing/2012/chart">
                      <c:ext xmlns:c15="http://schemas.microsoft.com/office/drawing/2012/chart" uri="{02D57815-91ED-43cb-92C2-25804820EDAC}">
                        <c15:formulaRef>
                          <c15:sqref>figure_master!$H$3:$H$26</c15:sqref>
                        </c15:formulaRef>
                      </c:ext>
                    </c:extLst>
                    <c:numCache>
                      <c:formatCode>General</c:formatCode>
                      <c:ptCount val="24"/>
                      <c:pt idx="0">
                        <c:v>2.24E-2</c:v>
                      </c:pt>
                      <c:pt idx="1">
                        <c:v>2.6100000000000002E-2</c:v>
                      </c:pt>
                      <c:pt idx="2">
                        <c:v>2.5499999999999998E-2</c:v>
                      </c:pt>
                      <c:pt idx="3">
                        <c:v>2.4500000000000001E-2</c:v>
                      </c:pt>
                      <c:pt idx="4">
                        <c:v>2.1999999999999999E-2</c:v>
                      </c:pt>
                      <c:pt idx="5">
                        <c:v>2.5899999999999999E-2</c:v>
                      </c:pt>
                      <c:pt idx="6">
                        <c:v>3.2099999999999997E-2</c:v>
                      </c:pt>
                      <c:pt idx="7">
                        <c:v>2.1600000000000001E-2</c:v>
                      </c:pt>
                      <c:pt idx="8">
                        <c:v>2.2599999999999999E-2</c:v>
                      </c:pt>
                      <c:pt idx="9">
                        <c:v>9.7999999999999997E-3</c:v>
                      </c:pt>
                      <c:pt idx="10">
                        <c:v>1.78E-2</c:v>
                      </c:pt>
                      <c:pt idx="11">
                        <c:v>1.9099999999999999E-2</c:v>
                      </c:pt>
                      <c:pt idx="12">
                        <c:v>1.5599999999999999E-2</c:v>
                      </c:pt>
                      <c:pt idx="13">
                        <c:v>1.35E-2</c:v>
                      </c:pt>
                      <c:pt idx="14">
                        <c:v>1.32E-2</c:v>
                      </c:pt>
                      <c:pt idx="15">
                        <c:v>1.17E-2</c:v>
                      </c:pt>
                      <c:pt idx="16">
                        <c:v>1.4200000000000001E-2</c:v>
                      </c:pt>
                      <c:pt idx="17">
                        <c:v>1.61E-2</c:v>
                      </c:pt>
                      <c:pt idx="18">
                        <c:v>1.8499999999999999E-2</c:v>
                      </c:pt>
                      <c:pt idx="19">
                        <c:v>1.8200000000000001E-2</c:v>
                      </c:pt>
                      <c:pt idx="20">
                        <c:v>1.89E-2</c:v>
                      </c:pt>
                      <c:pt idx="21">
                        <c:v>1.5100000000000001E-2</c:v>
                      </c:pt>
                      <c:pt idx="22">
                        <c:v>1.23E-2</c:v>
                      </c:pt>
                      <c:pt idx="23">
                        <c:v>1.6899999999999998E-2</c:v>
                      </c:pt>
                    </c:numCache>
                  </c:numRef>
                </c:val>
                <c:smooth val="0"/>
                <c:extLst xmlns:c15="http://schemas.microsoft.com/office/drawing/2012/chart">
                  <c:ext xmlns:c16="http://schemas.microsoft.com/office/drawing/2014/chart" uri="{C3380CC4-5D6E-409C-BE32-E72D297353CC}">
                    <c16:uniqueId val="{00000007-18C6-43D7-A05D-30915201B4EB}"/>
                  </c:ext>
                </c:extLst>
              </c15:ser>
            </c15:filteredLineSeries>
          </c:ext>
        </c:extLst>
      </c:lineChart>
      <c:catAx>
        <c:axId val="529568159"/>
        <c:scaling>
          <c:orientation val="minMax"/>
        </c:scaling>
        <c:delete val="0"/>
        <c:axPos val="b"/>
        <c:majorGridlines>
          <c:spPr>
            <a:ln w="9525" cap="flat" cmpd="sng" algn="ctr">
              <a:solidFill>
                <a:schemeClr val="bg2"/>
              </a:solidFill>
              <a:round/>
            </a:ln>
            <a:effectLst/>
          </c:spPr>
        </c:majorGridlines>
        <c:majorTickMark val="none"/>
        <c:minorTickMark val="none"/>
        <c:tickLblPos val="low"/>
        <c:spPr>
          <a:noFill/>
          <a:ln w="19050" cap="flat" cmpd="sng" algn="ctr">
            <a:solidFill>
              <a:schemeClr val="bg2"/>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33190191"/>
        <c:crosses val="autoZero"/>
        <c:auto val="1"/>
        <c:lblAlgn val="ctr"/>
        <c:lblOffset val="100"/>
        <c:noMultiLvlLbl val="0"/>
      </c:catAx>
      <c:valAx>
        <c:axId val="533190191"/>
        <c:scaling>
          <c:orientation val="minMax"/>
          <c:max val="8.0000000000000016E-2"/>
        </c:scaling>
        <c:delete val="0"/>
        <c:axPos val="l"/>
        <c:majorGridlines>
          <c:spPr>
            <a:ln w="9525" cap="flat" cmpd="sng" algn="ctr">
              <a:solidFill>
                <a:schemeClr val="bg2"/>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dirty="0"/>
                  <a:t>Percent Error</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29568159"/>
        <c:crosses val="autoZero"/>
        <c:crossBetween val="between"/>
        <c:majorUnit val="1.0000000000000002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figure_master!$N$3</c:f>
          <c:strCache>
            <c:ptCount val="1"/>
            <c:pt idx="0">
              <c:v>Fall (Sep-Nov)</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1"/>
          <c:order val="1"/>
          <c:tx>
            <c:strRef>
              <c:f>figure_master!$G$2</c:f>
              <c:strCache>
                <c:ptCount val="1"/>
                <c:pt idx="0">
                  <c:v>p95_30ma</c:v>
                </c:pt>
              </c:strCache>
            </c:strRef>
          </c:tx>
          <c:spPr>
            <a:ln w="31750" cap="rnd">
              <a:solidFill>
                <a:schemeClr val="accent1">
                  <a:lumMod val="75000"/>
                </a:schemeClr>
              </a:solidFill>
              <a:prstDash val="sysDash"/>
              <a:round/>
            </a:ln>
            <a:effectLst/>
          </c:spPr>
          <c:marker>
            <c:symbol val="none"/>
          </c:marker>
          <c:val>
            <c:numRef>
              <c:f>figure_master!$G$3:$G$26</c:f>
              <c:numCache>
                <c:formatCode>General</c:formatCode>
                <c:ptCount val="24"/>
                <c:pt idx="0">
                  <c:v>3.04E-2</c:v>
                </c:pt>
                <c:pt idx="1">
                  <c:v>3.2300000000000002E-2</c:v>
                </c:pt>
                <c:pt idx="2">
                  <c:v>3.2000000000000001E-2</c:v>
                </c:pt>
                <c:pt idx="3">
                  <c:v>3.56E-2</c:v>
                </c:pt>
                <c:pt idx="4">
                  <c:v>3.1199999999999999E-2</c:v>
                </c:pt>
                <c:pt idx="5">
                  <c:v>3.6200000000000003E-2</c:v>
                </c:pt>
                <c:pt idx="6">
                  <c:v>4.1799999999999997E-2</c:v>
                </c:pt>
                <c:pt idx="7">
                  <c:v>3.9199999999999999E-2</c:v>
                </c:pt>
                <c:pt idx="8">
                  <c:v>4.7800000000000002E-2</c:v>
                </c:pt>
                <c:pt idx="9">
                  <c:v>5.5399999999999998E-2</c:v>
                </c:pt>
                <c:pt idx="10">
                  <c:v>2.5899999999999999E-2</c:v>
                </c:pt>
                <c:pt idx="11">
                  <c:v>3.5099999999999999E-2</c:v>
                </c:pt>
                <c:pt idx="12">
                  <c:v>2.7799999999999998E-2</c:v>
                </c:pt>
                <c:pt idx="13">
                  <c:v>2.4899999999999999E-2</c:v>
                </c:pt>
                <c:pt idx="14">
                  <c:v>2.4799999999999999E-2</c:v>
                </c:pt>
                <c:pt idx="15">
                  <c:v>2.8400000000000002E-2</c:v>
                </c:pt>
                <c:pt idx="16">
                  <c:v>3.5999999999999997E-2</c:v>
                </c:pt>
                <c:pt idx="17">
                  <c:v>4.4900000000000002E-2</c:v>
                </c:pt>
                <c:pt idx="18">
                  <c:v>3.5200000000000002E-2</c:v>
                </c:pt>
                <c:pt idx="19">
                  <c:v>2.46E-2</c:v>
                </c:pt>
                <c:pt idx="20">
                  <c:v>1.8599999999999998E-2</c:v>
                </c:pt>
                <c:pt idx="21">
                  <c:v>2.3699999999999999E-2</c:v>
                </c:pt>
                <c:pt idx="22">
                  <c:v>2.64E-2</c:v>
                </c:pt>
                <c:pt idx="23">
                  <c:v>3.1199999999999999E-2</c:v>
                </c:pt>
              </c:numCache>
            </c:numRef>
          </c:val>
          <c:smooth val="0"/>
          <c:extLst>
            <c:ext xmlns:c16="http://schemas.microsoft.com/office/drawing/2014/chart" uri="{C3380CC4-5D6E-409C-BE32-E72D297353CC}">
              <c16:uniqueId val="{00000000-7DF4-4962-BA5F-47932B9B3490}"/>
            </c:ext>
          </c:extLst>
        </c:ser>
        <c:ser>
          <c:idx val="3"/>
          <c:order val="3"/>
          <c:tx>
            <c:strRef>
              <c:f>figure_master!$I$2</c:f>
              <c:strCache>
                <c:ptCount val="1"/>
                <c:pt idx="0">
                  <c:v>p85_30ma</c:v>
                </c:pt>
              </c:strCache>
            </c:strRef>
          </c:tx>
          <c:spPr>
            <a:ln w="31750" cap="rnd">
              <a:solidFill>
                <a:schemeClr val="accent1"/>
              </a:solidFill>
              <a:prstDash val="sysDash"/>
              <a:round/>
            </a:ln>
            <a:effectLst/>
          </c:spPr>
          <c:marker>
            <c:symbol val="none"/>
          </c:marker>
          <c:val>
            <c:numRef>
              <c:f>figure_master!$I$3:$I$26</c:f>
              <c:numCache>
                <c:formatCode>General</c:formatCode>
                <c:ptCount val="24"/>
                <c:pt idx="0">
                  <c:v>1.9E-2</c:v>
                </c:pt>
                <c:pt idx="1">
                  <c:v>1.9199999999999998E-2</c:v>
                </c:pt>
                <c:pt idx="2">
                  <c:v>1.83E-2</c:v>
                </c:pt>
                <c:pt idx="3">
                  <c:v>2.1499999999999998E-2</c:v>
                </c:pt>
                <c:pt idx="4">
                  <c:v>1.9300000000000001E-2</c:v>
                </c:pt>
                <c:pt idx="5">
                  <c:v>1.8700000000000001E-2</c:v>
                </c:pt>
                <c:pt idx="6">
                  <c:v>2.6499999999999999E-2</c:v>
                </c:pt>
                <c:pt idx="7">
                  <c:v>2.2599999999999999E-2</c:v>
                </c:pt>
                <c:pt idx="8">
                  <c:v>2.93E-2</c:v>
                </c:pt>
                <c:pt idx="9">
                  <c:v>3.56E-2</c:v>
                </c:pt>
                <c:pt idx="10">
                  <c:v>1.15E-2</c:v>
                </c:pt>
                <c:pt idx="11">
                  <c:v>1.9099999999999999E-2</c:v>
                </c:pt>
                <c:pt idx="12">
                  <c:v>1.6299999999999999E-2</c:v>
                </c:pt>
                <c:pt idx="13">
                  <c:v>1.4999999999999999E-2</c:v>
                </c:pt>
                <c:pt idx="14">
                  <c:v>1.3599999999999999E-2</c:v>
                </c:pt>
                <c:pt idx="15">
                  <c:v>1.23E-2</c:v>
                </c:pt>
                <c:pt idx="16">
                  <c:v>1.9599999999999999E-2</c:v>
                </c:pt>
                <c:pt idx="17">
                  <c:v>2.6100000000000002E-2</c:v>
                </c:pt>
                <c:pt idx="18">
                  <c:v>2.4E-2</c:v>
                </c:pt>
                <c:pt idx="19">
                  <c:v>1.2E-2</c:v>
                </c:pt>
                <c:pt idx="20">
                  <c:v>7.0000000000000001E-3</c:v>
                </c:pt>
                <c:pt idx="21">
                  <c:v>1.18E-2</c:v>
                </c:pt>
                <c:pt idx="22">
                  <c:v>1.4200000000000001E-2</c:v>
                </c:pt>
                <c:pt idx="23">
                  <c:v>1.89E-2</c:v>
                </c:pt>
              </c:numCache>
            </c:numRef>
          </c:val>
          <c:smooth val="0"/>
          <c:extLst>
            <c:ext xmlns:c16="http://schemas.microsoft.com/office/drawing/2014/chart" uri="{C3380CC4-5D6E-409C-BE32-E72D297353CC}">
              <c16:uniqueId val="{00000001-7DF4-4962-BA5F-47932B9B3490}"/>
            </c:ext>
          </c:extLst>
        </c:ser>
        <c:ser>
          <c:idx val="4"/>
          <c:order val="4"/>
          <c:tx>
            <c:strRef>
              <c:f>figure_master!$J$2</c:f>
              <c:strCache>
                <c:ptCount val="1"/>
                <c:pt idx="0">
                  <c:v>p99_10ma</c:v>
                </c:pt>
              </c:strCache>
            </c:strRef>
          </c:tx>
          <c:spPr>
            <a:ln w="28575" cap="rnd">
              <a:solidFill>
                <a:schemeClr val="accent4">
                  <a:lumMod val="25000"/>
                </a:schemeClr>
              </a:solidFill>
              <a:round/>
            </a:ln>
            <a:effectLst/>
          </c:spPr>
          <c:marker>
            <c:symbol val="none"/>
          </c:marker>
          <c:val>
            <c:numRef>
              <c:f>figure_master!$J$3:$J$26</c:f>
              <c:numCache>
                <c:formatCode>General</c:formatCode>
                <c:ptCount val="24"/>
                <c:pt idx="0">
                  <c:v>2.7400000000000001E-2</c:v>
                </c:pt>
                <c:pt idx="1">
                  <c:v>3.39E-2</c:v>
                </c:pt>
                <c:pt idx="2">
                  <c:v>3.15E-2</c:v>
                </c:pt>
                <c:pt idx="3">
                  <c:v>3.3000000000000002E-2</c:v>
                </c:pt>
                <c:pt idx="4">
                  <c:v>2.7099999999999999E-2</c:v>
                </c:pt>
                <c:pt idx="5">
                  <c:v>3.0800000000000001E-2</c:v>
                </c:pt>
                <c:pt idx="6">
                  <c:v>3.2399999999999998E-2</c:v>
                </c:pt>
                <c:pt idx="7">
                  <c:v>3.1E-2</c:v>
                </c:pt>
                <c:pt idx="8">
                  <c:v>3.7100000000000001E-2</c:v>
                </c:pt>
                <c:pt idx="9">
                  <c:v>4.4900000000000002E-2</c:v>
                </c:pt>
                <c:pt idx="10">
                  <c:v>2.6800000000000001E-2</c:v>
                </c:pt>
                <c:pt idx="11">
                  <c:v>3.1800000000000002E-2</c:v>
                </c:pt>
                <c:pt idx="12">
                  <c:v>2.53E-2</c:v>
                </c:pt>
                <c:pt idx="13">
                  <c:v>2.6599999999999999E-2</c:v>
                </c:pt>
                <c:pt idx="14">
                  <c:v>2.7099999999999999E-2</c:v>
                </c:pt>
                <c:pt idx="15">
                  <c:v>3.44E-2</c:v>
                </c:pt>
                <c:pt idx="16">
                  <c:v>3.8100000000000002E-2</c:v>
                </c:pt>
                <c:pt idx="17">
                  <c:v>4.2000000000000003E-2</c:v>
                </c:pt>
                <c:pt idx="18">
                  <c:v>3.2899999999999999E-2</c:v>
                </c:pt>
                <c:pt idx="19">
                  <c:v>2.35E-2</c:v>
                </c:pt>
                <c:pt idx="20">
                  <c:v>1.55E-2</c:v>
                </c:pt>
                <c:pt idx="21">
                  <c:v>2.1999999999999999E-2</c:v>
                </c:pt>
                <c:pt idx="22">
                  <c:v>2.5000000000000001E-2</c:v>
                </c:pt>
                <c:pt idx="23">
                  <c:v>2.6100000000000002E-2</c:v>
                </c:pt>
              </c:numCache>
            </c:numRef>
          </c:val>
          <c:smooth val="0"/>
          <c:extLst>
            <c:ext xmlns:c16="http://schemas.microsoft.com/office/drawing/2014/chart" uri="{C3380CC4-5D6E-409C-BE32-E72D297353CC}">
              <c16:uniqueId val="{00000002-7DF4-4962-BA5F-47932B9B3490}"/>
            </c:ext>
          </c:extLst>
        </c:ser>
        <c:ser>
          <c:idx val="5"/>
          <c:order val="5"/>
          <c:tx>
            <c:strRef>
              <c:f>figure_master!$K$2</c:f>
              <c:strCache>
                <c:ptCount val="1"/>
                <c:pt idx="0">
                  <c:v>p95_10ma</c:v>
                </c:pt>
              </c:strCache>
            </c:strRef>
          </c:tx>
          <c:spPr>
            <a:ln w="28575" cap="rnd">
              <a:solidFill>
                <a:schemeClr val="accent4">
                  <a:lumMod val="50000"/>
                </a:schemeClr>
              </a:solidFill>
              <a:round/>
            </a:ln>
            <a:effectLst/>
          </c:spPr>
          <c:marker>
            <c:symbol val="none"/>
          </c:marker>
          <c:val>
            <c:numRef>
              <c:f>figure_master!$K$3:$K$26</c:f>
              <c:numCache>
                <c:formatCode>General</c:formatCode>
                <c:ptCount val="24"/>
                <c:pt idx="0">
                  <c:v>1.6500000000000001E-2</c:v>
                </c:pt>
                <c:pt idx="1">
                  <c:v>1.8800000000000001E-2</c:v>
                </c:pt>
                <c:pt idx="2">
                  <c:v>1.8100000000000002E-2</c:v>
                </c:pt>
                <c:pt idx="3">
                  <c:v>2.0500000000000001E-2</c:v>
                </c:pt>
                <c:pt idx="4">
                  <c:v>1.77E-2</c:v>
                </c:pt>
                <c:pt idx="5">
                  <c:v>1.8800000000000001E-2</c:v>
                </c:pt>
                <c:pt idx="6">
                  <c:v>2.2200000000000001E-2</c:v>
                </c:pt>
                <c:pt idx="7">
                  <c:v>1.9099999999999999E-2</c:v>
                </c:pt>
                <c:pt idx="8">
                  <c:v>2.4799999999999999E-2</c:v>
                </c:pt>
                <c:pt idx="9">
                  <c:v>2.69E-2</c:v>
                </c:pt>
                <c:pt idx="10">
                  <c:v>1.47E-2</c:v>
                </c:pt>
                <c:pt idx="11">
                  <c:v>1.7399999999999999E-2</c:v>
                </c:pt>
                <c:pt idx="12">
                  <c:v>1.43E-2</c:v>
                </c:pt>
                <c:pt idx="13">
                  <c:v>1.38E-2</c:v>
                </c:pt>
                <c:pt idx="14">
                  <c:v>1.44E-2</c:v>
                </c:pt>
                <c:pt idx="15">
                  <c:v>1.6400000000000001E-2</c:v>
                </c:pt>
                <c:pt idx="16">
                  <c:v>2.1600000000000001E-2</c:v>
                </c:pt>
                <c:pt idx="17">
                  <c:v>2.6200000000000001E-2</c:v>
                </c:pt>
                <c:pt idx="18">
                  <c:v>1.89E-2</c:v>
                </c:pt>
                <c:pt idx="19">
                  <c:v>1.23E-2</c:v>
                </c:pt>
                <c:pt idx="20">
                  <c:v>8.6E-3</c:v>
                </c:pt>
                <c:pt idx="21">
                  <c:v>1.26E-2</c:v>
                </c:pt>
                <c:pt idx="22">
                  <c:v>1.3899999999999999E-2</c:v>
                </c:pt>
                <c:pt idx="23">
                  <c:v>1.66E-2</c:v>
                </c:pt>
              </c:numCache>
            </c:numRef>
          </c:val>
          <c:smooth val="0"/>
          <c:extLst>
            <c:ext xmlns:c16="http://schemas.microsoft.com/office/drawing/2014/chart" uri="{C3380CC4-5D6E-409C-BE32-E72D297353CC}">
              <c16:uniqueId val="{00000003-7DF4-4962-BA5F-47932B9B3490}"/>
            </c:ext>
          </c:extLst>
        </c:ser>
        <c:ser>
          <c:idx val="6"/>
          <c:order val="6"/>
          <c:tx>
            <c:strRef>
              <c:f>figure_master!$L$2</c:f>
              <c:strCache>
                <c:ptCount val="1"/>
                <c:pt idx="0">
                  <c:v>p90_10ma</c:v>
                </c:pt>
              </c:strCache>
              <c:extLst xmlns:c15="http://schemas.microsoft.com/office/drawing/2012/chart"/>
            </c:strRef>
          </c:tx>
          <c:spPr>
            <a:ln w="28575" cap="rnd">
              <a:solidFill>
                <a:schemeClr val="accent4">
                  <a:lumMod val="75000"/>
                </a:schemeClr>
              </a:solidFill>
              <a:round/>
            </a:ln>
            <a:effectLst/>
          </c:spPr>
          <c:marker>
            <c:symbol val="none"/>
          </c:marker>
          <c:val>
            <c:numRef>
              <c:f>figure_master!$L$3:$L$26</c:f>
              <c:numCache>
                <c:formatCode>General</c:formatCode>
                <c:ptCount val="24"/>
                <c:pt idx="0">
                  <c:v>1.17E-2</c:v>
                </c:pt>
                <c:pt idx="1">
                  <c:v>1.2999999999999999E-2</c:v>
                </c:pt>
                <c:pt idx="2">
                  <c:v>1.3899999999999999E-2</c:v>
                </c:pt>
                <c:pt idx="3">
                  <c:v>1.49E-2</c:v>
                </c:pt>
                <c:pt idx="4">
                  <c:v>1.2999999999999999E-2</c:v>
                </c:pt>
                <c:pt idx="5">
                  <c:v>1.29E-2</c:v>
                </c:pt>
                <c:pt idx="6">
                  <c:v>1.8100000000000002E-2</c:v>
                </c:pt>
                <c:pt idx="7">
                  <c:v>1.3299999999999999E-2</c:v>
                </c:pt>
                <c:pt idx="8">
                  <c:v>1.7899999999999999E-2</c:v>
                </c:pt>
                <c:pt idx="9">
                  <c:v>1.9099999999999999E-2</c:v>
                </c:pt>
                <c:pt idx="10">
                  <c:v>9.1000000000000004E-3</c:v>
                </c:pt>
                <c:pt idx="11">
                  <c:v>1.2200000000000001E-2</c:v>
                </c:pt>
                <c:pt idx="12">
                  <c:v>1.03E-2</c:v>
                </c:pt>
                <c:pt idx="13">
                  <c:v>9.1999999999999998E-3</c:v>
                </c:pt>
                <c:pt idx="14">
                  <c:v>0.01</c:v>
                </c:pt>
                <c:pt idx="15">
                  <c:v>0.01</c:v>
                </c:pt>
                <c:pt idx="16">
                  <c:v>1.5299999999999999E-2</c:v>
                </c:pt>
                <c:pt idx="17">
                  <c:v>1.9199999999999998E-2</c:v>
                </c:pt>
                <c:pt idx="18">
                  <c:v>1.52E-2</c:v>
                </c:pt>
                <c:pt idx="19">
                  <c:v>8.0000000000000002E-3</c:v>
                </c:pt>
                <c:pt idx="20">
                  <c:v>4.7000000000000002E-3</c:v>
                </c:pt>
                <c:pt idx="21">
                  <c:v>8.5000000000000006E-3</c:v>
                </c:pt>
                <c:pt idx="22">
                  <c:v>9.7000000000000003E-3</c:v>
                </c:pt>
                <c:pt idx="23">
                  <c:v>1.17E-2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4-7DF4-4962-BA5F-47932B9B3490}"/>
            </c:ext>
          </c:extLst>
        </c:ser>
        <c:ser>
          <c:idx val="7"/>
          <c:order val="7"/>
          <c:tx>
            <c:strRef>
              <c:f>figure_master!$M$2</c:f>
              <c:strCache>
                <c:ptCount val="1"/>
                <c:pt idx="0">
                  <c:v>p85_10ma</c:v>
                </c:pt>
              </c:strCache>
            </c:strRef>
          </c:tx>
          <c:spPr>
            <a:ln w="28575" cap="rnd">
              <a:solidFill>
                <a:schemeClr val="accent4">
                  <a:lumMod val="90000"/>
                </a:schemeClr>
              </a:solidFill>
              <a:round/>
            </a:ln>
            <a:effectLst/>
          </c:spPr>
          <c:marker>
            <c:symbol val="none"/>
          </c:marker>
          <c:val>
            <c:numRef>
              <c:f>figure_master!$M$3:$M$26</c:f>
              <c:numCache>
                <c:formatCode>General</c:formatCode>
                <c:ptCount val="24"/>
                <c:pt idx="0">
                  <c:v>8.9999999999999993E-3</c:v>
                </c:pt>
                <c:pt idx="1">
                  <c:v>1.01E-2</c:v>
                </c:pt>
                <c:pt idx="2">
                  <c:v>1.0500000000000001E-2</c:v>
                </c:pt>
                <c:pt idx="3">
                  <c:v>1.18E-2</c:v>
                </c:pt>
                <c:pt idx="4">
                  <c:v>1.01E-2</c:v>
                </c:pt>
                <c:pt idx="5">
                  <c:v>9.2999999999999992E-3</c:v>
                </c:pt>
                <c:pt idx="6">
                  <c:v>1.46E-2</c:v>
                </c:pt>
                <c:pt idx="7">
                  <c:v>1.03E-2</c:v>
                </c:pt>
                <c:pt idx="8">
                  <c:v>1.38E-2</c:v>
                </c:pt>
                <c:pt idx="9">
                  <c:v>1.4200000000000001E-2</c:v>
                </c:pt>
                <c:pt idx="10">
                  <c:v>5.8999999999999999E-3</c:v>
                </c:pt>
                <c:pt idx="11">
                  <c:v>9.4000000000000004E-3</c:v>
                </c:pt>
                <c:pt idx="12">
                  <c:v>7.9000000000000008E-3</c:v>
                </c:pt>
                <c:pt idx="13">
                  <c:v>7.3000000000000001E-3</c:v>
                </c:pt>
                <c:pt idx="14">
                  <c:v>7.4999999999999997E-3</c:v>
                </c:pt>
                <c:pt idx="15">
                  <c:v>7.4999999999999997E-3</c:v>
                </c:pt>
                <c:pt idx="16">
                  <c:v>1.15E-2</c:v>
                </c:pt>
                <c:pt idx="17">
                  <c:v>1.5100000000000001E-2</c:v>
                </c:pt>
                <c:pt idx="18">
                  <c:v>1.29E-2</c:v>
                </c:pt>
                <c:pt idx="19">
                  <c:v>6.0000000000000001E-3</c:v>
                </c:pt>
                <c:pt idx="20">
                  <c:v>2.5000000000000001E-3</c:v>
                </c:pt>
                <c:pt idx="21">
                  <c:v>5.7999999999999996E-3</c:v>
                </c:pt>
                <c:pt idx="22">
                  <c:v>7.1999999999999998E-3</c:v>
                </c:pt>
                <c:pt idx="23">
                  <c:v>8.6999999999999994E-3</c:v>
                </c:pt>
              </c:numCache>
            </c:numRef>
          </c:val>
          <c:smooth val="0"/>
          <c:extLst>
            <c:ext xmlns:c16="http://schemas.microsoft.com/office/drawing/2014/chart" uri="{C3380CC4-5D6E-409C-BE32-E72D297353CC}">
              <c16:uniqueId val="{00000005-7DF4-4962-BA5F-47932B9B3490}"/>
            </c:ext>
          </c:extLst>
        </c:ser>
        <c:dLbls>
          <c:showLegendKey val="0"/>
          <c:showVal val="0"/>
          <c:showCatName val="0"/>
          <c:showSerName val="0"/>
          <c:showPercent val="0"/>
          <c:showBubbleSize val="0"/>
        </c:dLbls>
        <c:smooth val="0"/>
        <c:axId val="529568159"/>
        <c:axId val="533190191"/>
        <c:extLst>
          <c:ext xmlns:c15="http://schemas.microsoft.com/office/drawing/2012/chart" uri="{02D57815-91ED-43cb-92C2-25804820EDAC}">
            <c15:filteredLineSeries>
              <c15:ser>
                <c:idx val="0"/>
                <c:order val="0"/>
                <c:tx>
                  <c:strRef>
                    <c:extLst>
                      <c:ext uri="{02D57815-91ED-43cb-92C2-25804820EDAC}">
                        <c15:formulaRef>
                          <c15:sqref>figure_master!$F$2</c15:sqref>
                        </c15:formulaRef>
                      </c:ext>
                    </c:extLst>
                    <c:strCache>
                      <c:ptCount val="1"/>
                      <c:pt idx="0">
                        <c:v>p99_30ma</c:v>
                      </c:pt>
                    </c:strCache>
                  </c:strRef>
                </c:tx>
                <c:spPr>
                  <a:ln w="28575" cap="rnd">
                    <a:solidFill>
                      <a:schemeClr val="accent1"/>
                    </a:solidFill>
                    <a:prstDash val="dash"/>
                    <a:round/>
                  </a:ln>
                  <a:effectLst/>
                </c:spPr>
                <c:marker>
                  <c:symbol val="none"/>
                </c:marker>
                <c:val>
                  <c:numRef>
                    <c:extLst>
                      <c:ext uri="{02D57815-91ED-43cb-92C2-25804820EDAC}">
                        <c15:formulaRef>
                          <c15:sqref>figure_master!$F$3:$F$26</c15:sqref>
                        </c15:formulaRef>
                      </c:ext>
                    </c:extLst>
                    <c:numCache>
                      <c:formatCode>General</c:formatCode>
                      <c:ptCount val="24"/>
                      <c:pt idx="0">
                        <c:v>4.7300000000000002E-2</c:v>
                      </c:pt>
                      <c:pt idx="1">
                        <c:v>4.9200000000000001E-2</c:v>
                      </c:pt>
                      <c:pt idx="2">
                        <c:v>5.0799999999999998E-2</c:v>
                      </c:pt>
                      <c:pt idx="3">
                        <c:v>5.5300000000000002E-2</c:v>
                      </c:pt>
                      <c:pt idx="4">
                        <c:v>4.7500000000000001E-2</c:v>
                      </c:pt>
                      <c:pt idx="5">
                        <c:v>7.1400000000000005E-2</c:v>
                      </c:pt>
                      <c:pt idx="6">
                        <c:v>6.5699999999999995E-2</c:v>
                      </c:pt>
                      <c:pt idx="7">
                        <c:v>5.5899999999999998E-2</c:v>
                      </c:pt>
                      <c:pt idx="8">
                        <c:v>7.1599999999999997E-2</c:v>
                      </c:pt>
                      <c:pt idx="9">
                        <c:v>8.1500000000000003E-2</c:v>
                      </c:pt>
                      <c:pt idx="10">
                        <c:v>4.4600000000000001E-2</c:v>
                      </c:pt>
                      <c:pt idx="11">
                        <c:v>5.67E-2</c:v>
                      </c:pt>
                      <c:pt idx="12">
                        <c:v>4.8599999999999997E-2</c:v>
                      </c:pt>
                      <c:pt idx="13">
                        <c:v>4.2700000000000002E-2</c:v>
                      </c:pt>
                      <c:pt idx="14">
                        <c:v>4.6600000000000003E-2</c:v>
                      </c:pt>
                      <c:pt idx="15">
                        <c:v>5.0500000000000003E-2</c:v>
                      </c:pt>
                      <c:pt idx="16">
                        <c:v>5.5300000000000002E-2</c:v>
                      </c:pt>
                      <c:pt idx="17">
                        <c:v>6.9199999999999998E-2</c:v>
                      </c:pt>
                      <c:pt idx="18">
                        <c:v>5.5800000000000002E-2</c:v>
                      </c:pt>
                      <c:pt idx="19">
                        <c:v>4.7199999999999999E-2</c:v>
                      </c:pt>
                      <c:pt idx="20">
                        <c:v>3.2000000000000001E-2</c:v>
                      </c:pt>
                      <c:pt idx="21">
                        <c:v>4.0599999999999997E-2</c:v>
                      </c:pt>
                      <c:pt idx="22">
                        <c:v>4.0899999999999999E-2</c:v>
                      </c:pt>
                      <c:pt idx="23">
                        <c:v>4.7899999999999998E-2</c:v>
                      </c:pt>
                    </c:numCache>
                  </c:numRef>
                </c:val>
                <c:smooth val="0"/>
                <c:extLst>
                  <c:ext xmlns:c16="http://schemas.microsoft.com/office/drawing/2014/chart" uri="{C3380CC4-5D6E-409C-BE32-E72D297353CC}">
                    <c16:uniqueId val="{00000006-7DF4-4962-BA5F-47932B9B3490}"/>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figure_master!$H$2</c15:sqref>
                        </c15:formulaRef>
                      </c:ext>
                    </c:extLst>
                    <c:strCache>
                      <c:ptCount val="1"/>
                      <c:pt idx="0">
                        <c:v>p90_30ma</c:v>
                      </c:pt>
                    </c:strCache>
                  </c:strRef>
                </c:tx>
                <c:spPr>
                  <a:ln w="28575" cap="rnd">
                    <a:solidFill>
                      <a:schemeClr val="accent3"/>
                    </a:solidFill>
                    <a:prstDash val="dash"/>
                    <a:round/>
                  </a:ln>
                  <a:effectLst/>
                </c:spPr>
                <c:marker>
                  <c:symbol val="none"/>
                </c:marker>
                <c:val>
                  <c:numRef>
                    <c:extLst xmlns:c15="http://schemas.microsoft.com/office/drawing/2012/chart">
                      <c:ext xmlns:c15="http://schemas.microsoft.com/office/drawing/2012/chart" uri="{02D57815-91ED-43cb-92C2-25804820EDAC}">
                        <c15:formulaRef>
                          <c15:sqref>figure_master!$H$3:$H$26</c15:sqref>
                        </c15:formulaRef>
                      </c:ext>
                    </c:extLst>
                    <c:numCache>
                      <c:formatCode>General</c:formatCode>
                      <c:ptCount val="24"/>
                      <c:pt idx="0">
                        <c:v>2.35E-2</c:v>
                      </c:pt>
                      <c:pt idx="1">
                        <c:v>2.4400000000000002E-2</c:v>
                      </c:pt>
                      <c:pt idx="2">
                        <c:v>2.46E-2</c:v>
                      </c:pt>
                      <c:pt idx="3">
                        <c:v>2.7E-2</c:v>
                      </c:pt>
                      <c:pt idx="4">
                        <c:v>2.3300000000000001E-2</c:v>
                      </c:pt>
                      <c:pt idx="5">
                        <c:v>2.5000000000000001E-2</c:v>
                      </c:pt>
                      <c:pt idx="6">
                        <c:v>3.3500000000000002E-2</c:v>
                      </c:pt>
                      <c:pt idx="7">
                        <c:v>2.9000000000000001E-2</c:v>
                      </c:pt>
                      <c:pt idx="8">
                        <c:v>3.8300000000000001E-2</c:v>
                      </c:pt>
                      <c:pt idx="9">
                        <c:v>4.4200000000000003E-2</c:v>
                      </c:pt>
                      <c:pt idx="10">
                        <c:v>1.7500000000000002E-2</c:v>
                      </c:pt>
                      <c:pt idx="11">
                        <c:v>2.4799999999999999E-2</c:v>
                      </c:pt>
                      <c:pt idx="12">
                        <c:v>2.0299999999999999E-2</c:v>
                      </c:pt>
                      <c:pt idx="13">
                        <c:v>1.9E-2</c:v>
                      </c:pt>
                      <c:pt idx="14">
                        <c:v>1.78E-2</c:v>
                      </c:pt>
                      <c:pt idx="15">
                        <c:v>1.67E-2</c:v>
                      </c:pt>
                      <c:pt idx="16">
                        <c:v>2.5499999999999998E-2</c:v>
                      </c:pt>
                      <c:pt idx="17">
                        <c:v>3.39E-2</c:v>
                      </c:pt>
                      <c:pt idx="18">
                        <c:v>2.86E-2</c:v>
                      </c:pt>
                      <c:pt idx="19">
                        <c:v>1.61E-2</c:v>
                      </c:pt>
                      <c:pt idx="20">
                        <c:v>1.14E-2</c:v>
                      </c:pt>
                      <c:pt idx="21">
                        <c:v>1.6299999999999999E-2</c:v>
                      </c:pt>
                      <c:pt idx="22">
                        <c:v>1.9099999999999999E-2</c:v>
                      </c:pt>
                      <c:pt idx="23">
                        <c:v>2.3599999999999999E-2</c:v>
                      </c:pt>
                    </c:numCache>
                  </c:numRef>
                </c:val>
                <c:smooth val="0"/>
                <c:extLst xmlns:c15="http://schemas.microsoft.com/office/drawing/2012/chart">
                  <c:ext xmlns:c16="http://schemas.microsoft.com/office/drawing/2014/chart" uri="{C3380CC4-5D6E-409C-BE32-E72D297353CC}">
                    <c16:uniqueId val="{00000007-7DF4-4962-BA5F-47932B9B3490}"/>
                  </c:ext>
                </c:extLst>
              </c15:ser>
            </c15:filteredLineSeries>
          </c:ext>
        </c:extLst>
      </c:lineChart>
      <c:catAx>
        <c:axId val="529568159"/>
        <c:scaling>
          <c:orientation val="minMax"/>
        </c:scaling>
        <c:delete val="0"/>
        <c:axPos val="b"/>
        <c:majorGridlines>
          <c:spPr>
            <a:ln w="9525" cap="flat" cmpd="sng" algn="ctr">
              <a:solidFill>
                <a:schemeClr val="bg2"/>
              </a:solidFill>
              <a:round/>
            </a:ln>
            <a:effectLst/>
          </c:spPr>
        </c:majorGridlines>
        <c:majorTickMark val="none"/>
        <c:minorTickMark val="none"/>
        <c:tickLblPos val="low"/>
        <c:spPr>
          <a:noFill/>
          <a:ln w="19050" cap="flat" cmpd="sng" algn="ctr">
            <a:solidFill>
              <a:schemeClr val="bg2"/>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33190191"/>
        <c:crosses val="autoZero"/>
        <c:auto val="1"/>
        <c:lblAlgn val="ctr"/>
        <c:lblOffset val="100"/>
        <c:noMultiLvlLbl val="0"/>
      </c:catAx>
      <c:valAx>
        <c:axId val="533190191"/>
        <c:scaling>
          <c:orientation val="minMax"/>
          <c:max val="8.0000000000000016E-2"/>
        </c:scaling>
        <c:delete val="0"/>
        <c:axPos val="l"/>
        <c:majorGridlines>
          <c:spPr>
            <a:ln w="9525" cap="flat" cmpd="sng" algn="ctr">
              <a:solidFill>
                <a:schemeClr val="bg2"/>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dirty="0"/>
                  <a:t>Percent Error</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29568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903813493901496E-2"/>
          <c:y val="3.0555555555555555E-2"/>
          <c:w val="0.87567134990479145"/>
          <c:h val="0.91090726159230095"/>
        </c:manualLayout>
      </c:layout>
      <c:scatterChart>
        <c:scatterStyle val="lineMarker"/>
        <c:varyColors val="0"/>
        <c:ser>
          <c:idx val="0"/>
          <c:order val="0"/>
          <c:tx>
            <c:strRef>
              <c:f>'More Self-Commit'!$B$28</c:f>
              <c:strCache>
                <c:ptCount val="1"/>
                <c:pt idx="0">
                  <c:v>1HA 50th</c:v>
                </c:pt>
              </c:strCache>
            </c:strRef>
          </c:tx>
          <c:spPr>
            <a:ln w="31750" cap="rnd">
              <a:solidFill>
                <a:schemeClr val="accent1"/>
              </a:solidFill>
              <a:prstDash val="sysDash"/>
              <a:round/>
            </a:ln>
            <a:effectLst/>
          </c:spPr>
          <c:marker>
            <c:symbol val="none"/>
          </c:marker>
          <c:xVal>
            <c:numRef>
              <c:f>'More Self-Commit'!$A$29:$A$52</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xVal>
          <c:yVal>
            <c:numRef>
              <c:f>'More Self-Commit'!$B$29:$B$52</c:f>
              <c:numCache>
                <c:formatCode>General</c:formatCode>
                <c:ptCount val="24"/>
                <c:pt idx="0">
                  <c:v>46</c:v>
                </c:pt>
                <c:pt idx="1">
                  <c:v>0</c:v>
                </c:pt>
                <c:pt idx="2">
                  <c:v>0</c:v>
                </c:pt>
                <c:pt idx="3">
                  <c:v>0</c:v>
                </c:pt>
                <c:pt idx="4">
                  <c:v>0</c:v>
                </c:pt>
                <c:pt idx="5">
                  <c:v>0</c:v>
                </c:pt>
                <c:pt idx="6">
                  <c:v>0</c:v>
                </c:pt>
                <c:pt idx="7">
                  <c:v>0</c:v>
                </c:pt>
                <c:pt idx="8">
                  <c:v>0</c:v>
                </c:pt>
                <c:pt idx="9">
                  <c:v>0</c:v>
                </c:pt>
                <c:pt idx="10">
                  <c:v>0</c:v>
                </c:pt>
                <c:pt idx="11">
                  <c:v>39.5</c:v>
                </c:pt>
                <c:pt idx="12">
                  <c:v>76.5</c:v>
                </c:pt>
                <c:pt idx="13">
                  <c:v>158.9</c:v>
                </c:pt>
                <c:pt idx="14">
                  <c:v>164.5</c:v>
                </c:pt>
                <c:pt idx="15">
                  <c:v>187.2</c:v>
                </c:pt>
                <c:pt idx="16">
                  <c:v>233.5</c:v>
                </c:pt>
                <c:pt idx="17">
                  <c:v>246.5</c:v>
                </c:pt>
                <c:pt idx="18">
                  <c:v>241</c:v>
                </c:pt>
                <c:pt idx="19">
                  <c:v>177.5</c:v>
                </c:pt>
                <c:pt idx="20">
                  <c:v>73</c:v>
                </c:pt>
                <c:pt idx="21">
                  <c:v>0</c:v>
                </c:pt>
                <c:pt idx="22">
                  <c:v>0</c:v>
                </c:pt>
                <c:pt idx="23">
                  <c:v>0</c:v>
                </c:pt>
              </c:numCache>
            </c:numRef>
          </c:yVal>
          <c:smooth val="0"/>
          <c:extLst>
            <c:ext xmlns:c16="http://schemas.microsoft.com/office/drawing/2014/chart" uri="{C3380CC4-5D6E-409C-BE32-E72D297353CC}">
              <c16:uniqueId val="{00000000-41CA-4DAE-84E3-EB2A6BA47074}"/>
            </c:ext>
          </c:extLst>
        </c:ser>
        <c:ser>
          <c:idx val="1"/>
          <c:order val="1"/>
          <c:tx>
            <c:strRef>
              <c:f>'More Self-Commit'!$C$28</c:f>
              <c:strCache>
                <c:ptCount val="1"/>
                <c:pt idx="0">
                  <c:v>1HA 75th</c:v>
                </c:pt>
              </c:strCache>
            </c:strRef>
          </c:tx>
          <c:spPr>
            <a:ln w="31750" cap="rnd">
              <a:solidFill>
                <a:schemeClr val="accent1">
                  <a:lumMod val="40000"/>
                  <a:lumOff val="60000"/>
                </a:schemeClr>
              </a:solidFill>
              <a:round/>
            </a:ln>
            <a:effectLst/>
          </c:spPr>
          <c:marker>
            <c:symbol val="none"/>
          </c:marker>
          <c:xVal>
            <c:numRef>
              <c:f>'More Self-Commit'!$A$29:$A$52</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xVal>
          <c:yVal>
            <c:numRef>
              <c:f>'More Self-Commit'!$C$29:$C$52</c:f>
              <c:numCache>
                <c:formatCode>General</c:formatCode>
                <c:ptCount val="24"/>
                <c:pt idx="0">
                  <c:v>251</c:v>
                </c:pt>
                <c:pt idx="1">
                  <c:v>223.5</c:v>
                </c:pt>
                <c:pt idx="2">
                  <c:v>169.4</c:v>
                </c:pt>
                <c:pt idx="3">
                  <c:v>92</c:v>
                </c:pt>
                <c:pt idx="4">
                  <c:v>47.2</c:v>
                </c:pt>
                <c:pt idx="5">
                  <c:v>17</c:v>
                </c:pt>
                <c:pt idx="6">
                  <c:v>17</c:v>
                </c:pt>
                <c:pt idx="7">
                  <c:v>48</c:v>
                </c:pt>
                <c:pt idx="8">
                  <c:v>120</c:v>
                </c:pt>
                <c:pt idx="9">
                  <c:v>208</c:v>
                </c:pt>
                <c:pt idx="10">
                  <c:v>245</c:v>
                </c:pt>
                <c:pt idx="11">
                  <c:v>305.3</c:v>
                </c:pt>
                <c:pt idx="12">
                  <c:v>404.7</c:v>
                </c:pt>
                <c:pt idx="13">
                  <c:v>454</c:v>
                </c:pt>
                <c:pt idx="14">
                  <c:v>476.6</c:v>
                </c:pt>
                <c:pt idx="15">
                  <c:v>558</c:v>
                </c:pt>
                <c:pt idx="16">
                  <c:v>578</c:v>
                </c:pt>
                <c:pt idx="17">
                  <c:v>599.5</c:v>
                </c:pt>
                <c:pt idx="18">
                  <c:v>535</c:v>
                </c:pt>
                <c:pt idx="19">
                  <c:v>455.5</c:v>
                </c:pt>
                <c:pt idx="20">
                  <c:v>325.39999999999998</c:v>
                </c:pt>
                <c:pt idx="21">
                  <c:v>249</c:v>
                </c:pt>
                <c:pt idx="22">
                  <c:v>247</c:v>
                </c:pt>
                <c:pt idx="23">
                  <c:v>258</c:v>
                </c:pt>
              </c:numCache>
            </c:numRef>
          </c:yVal>
          <c:smooth val="0"/>
          <c:extLst>
            <c:ext xmlns:c16="http://schemas.microsoft.com/office/drawing/2014/chart" uri="{C3380CC4-5D6E-409C-BE32-E72D297353CC}">
              <c16:uniqueId val="{00000001-41CA-4DAE-84E3-EB2A6BA47074}"/>
            </c:ext>
          </c:extLst>
        </c:ser>
        <c:ser>
          <c:idx val="2"/>
          <c:order val="2"/>
          <c:tx>
            <c:strRef>
              <c:f>'More Self-Commit'!$D$28</c:f>
              <c:strCache>
                <c:ptCount val="1"/>
                <c:pt idx="0">
                  <c:v>2HA 50th</c:v>
                </c:pt>
              </c:strCache>
            </c:strRef>
          </c:tx>
          <c:spPr>
            <a:ln w="31750" cap="rnd">
              <a:solidFill>
                <a:schemeClr val="accent2"/>
              </a:solidFill>
              <a:prstDash val="sysDash"/>
              <a:round/>
            </a:ln>
            <a:effectLst/>
          </c:spPr>
          <c:marker>
            <c:symbol val="none"/>
          </c:marker>
          <c:xVal>
            <c:numRef>
              <c:f>'More Self-Commit'!$A$29:$A$52</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xVal>
          <c:yVal>
            <c:numRef>
              <c:f>'More Self-Commit'!$D$29:$D$52</c:f>
              <c:numCache>
                <c:formatCode>General</c:formatCode>
                <c:ptCount val="24"/>
                <c:pt idx="0">
                  <c:v>0</c:v>
                </c:pt>
                <c:pt idx="1">
                  <c:v>0</c:v>
                </c:pt>
                <c:pt idx="2">
                  <c:v>0</c:v>
                </c:pt>
                <c:pt idx="3">
                  <c:v>0</c:v>
                </c:pt>
                <c:pt idx="4">
                  <c:v>0</c:v>
                </c:pt>
                <c:pt idx="5">
                  <c:v>0</c:v>
                </c:pt>
                <c:pt idx="6">
                  <c:v>0</c:v>
                </c:pt>
                <c:pt idx="7">
                  <c:v>0</c:v>
                </c:pt>
                <c:pt idx="8">
                  <c:v>0</c:v>
                </c:pt>
                <c:pt idx="9">
                  <c:v>0</c:v>
                </c:pt>
                <c:pt idx="10">
                  <c:v>0</c:v>
                </c:pt>
                <c:pt idx="11">
                  <c:v>0</c:v>
                </c:pt>
                <c:pt idx="12">
                  <c:v>45</c:v>
                </c:pt>
                <c:pt idx="13">
                  <c:v>56.95</c:v>
                </c:pt>
                <c:pt idx="14">
                  <c:v>75</c:v>
                </c:pt>
                <c:pt idx="15">
                  <c:v>73</c:v>
                </c:pt>
                <c:pt idx="16">
                  <c:v>144</c:v>
                </c:pt>
                <c:pt idx="17">
                  <c:v>171</c:v>
                </c:pt>
                <c:pt idx="18">
                  <c:v>182.5</c:v>
                </c:pt>
                <c:pt idx="19">
                  <c:v>140.30000000000001</c:v>
                </c:pt>
                <c:pt idx="20">
                  <c:v>48.4</c:v>
                </c:pt>
                <c:pt idx="21">
                  <c:v>0</c:v>
                </c:pt>
                <c:pt idx="22">
                  <c:v>0</c:v>
                </c:pt>
                <c:pt idx="23">
                  <c:v>0</c:v>
                </c:pt>
              </c:numCache>
            </c:numRef>
          </c:yVal>
          <c:smooth val="0"/>
          <c:extLst>
            <c:ext xmlns:c16="http://schemas.microsoft.com/office/drawing/2014/chart" uri="{C3380CC4-5D6E-409C-BE32-E72D297353CC}">
              <c16:uniqueId val="{00000002-41CA-4DAE-84E3-EB2A6BA47074}"/>
            </c:ext>
          </c:extLst>
        </c:ser>
        <c:ser>
          <c:idx val="3"/>
          <c:order val="3"/>
          <c:tx>
            <c:strRef>
              <c:f>'More Self-Commit'!$E$28</c:f>
              <c:strCache>
                <c:ptCount val="1"/>
                <c:pt idx="0">
                  <c:v>2HA 75th</c:v>
                </c:pt>
              </c:strCache>
            </c:strRef>
          </c:tx>
          <c:spPr>
            <a:ln w="31750" cap="rnd">
              <a:solidFill>
                <a:schemeClr val="accent2">
                  <a:lumMod val="60000"/>
                  <a:lumOff val="40000"/>
                </a:schemeClr>
              </a:solidFill>
              <a:round/>
            </a:ln>
            <a:effectLst/>
          </c:spPr>
          <c:marker>
            <c:symbol val="none"/>
          </c:marker>
          <c:xVal>
            <c:numRef>
              <c:f>'More Self-Commit'!$A$29:$A$52</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xVal>
          <c:yVal>
            <c:numRef>
              <c:f>'More Self-Commit'!$E$29:$E$52</c:f>
              <c:numCache>
                <c:formatCode>General</c:formatCode>
                <c:ptCount val="24"/>
                <c:pt idx="0">
                  <c:v>236</c:v>
                </c:pt>
                <c:pt idx="1">
                  <c:v>177.25</c:v>
                </c:pt>
                <c:pt idx="2">
                  <c:v>106</c:v>
                </c:pt>
                <c:pt idx="3">
                  <c:v>53</c:v>
                </c:pt>
                <c:pt idx="4">
                  <c:v>17</c:v>
                </c:pt>
                <c:pt idx="5">
                  <c:v>0</c:v>
                </c:pt>
                <c:pt idx="6">
                  <c:v>0</c:v>
                </c:pt>
                <c:pt idx="7">
                  <c:v>0</c:v>
                </c:pt>
                <c:pt idx="8">
                  <c:v>26</c:v>
                </c:pt>
                <c:pt idx="9">
                  <c:v>65</c:v>
                </c:pt>
                <c:pt idx="10">
                  <c:v>200</c:v>
                </c:pt>
                <c:pt idx="11">
                  <c:v>243</c:v>
                </c:pt>
                <c:pt idx="12">
                  <c:v>308</c:v>
                </c:pt>
                <c:pt idx="13">
                  <c:v>350</c:v>
                </c:pt>
                <c:pt idx="14">
                  <c:v>350</c:v>
                </c:pt>
                <c:pt idx="15">
                  <c:v>413</c:v>
                </c:pt>
                <c:pt idx="16">
                  <c:v>460</c:v>
                </c:pt>
                <c:pt idx="17">
                  <c:v>498</c:v>
                </c:pt>
                <c:pt idx="18">
                  <c:v>496.55</c:v>
                </c:pt>
                <c:pt idx="19">
                  <c:v>392</c:v>
                </c:pt>
                <c:pt idx="20">
                  <c:v>281</c:v>
                </c:pt>
                <c:pt idx="21">
                  <c:v>195</c:v>
                </c:pt>
                <c:pt idx="22">
                  <c:v>218.35</c:v>
                </c:pt>
                <c:pt idx="23">
                  <c:v>231</c:v>
                </c:pt>
              </c:numCache>
            </c:numRef>
          </c:yVal>
          <c:smooth val="0"/>
          <c:extLst>
            <c:ext xmlns:c16="http://schemas.microsoft.com/office/drawing/2014/chart" uri="{C3380CC4-5D6E-409C-BE32-E72D297353CC}">
              <c16:uniqueId val="{00000003-41CA-4DAE-84E3-EB2A6BA47074}"/>
            </c:ext>
          </c:extLst>
        </c:ser>
        <c:ser>
          <c:idx val="4"/>
          <c:order val="4"/>
          <c:tx>
            <c:strRef>
              <c:f>'More Self-Commit'!$F$28</c:f>
              <c:strCache>
                <c:ptCount val="1"/>
                <c:pt idx="0">
                  <c:v>3HA 50th</c:v>
                </c:pt>
              </c:strCache>
            </c:strRef>
          </c:tx>
          <c:spPr>
            <a:ln w="31750" cap="rnd">
              <a:solidFill>
                <a:schemeClr val="accent3"/>
              </a:solidFill>
              <a:prstDash val="sysDash"/>
              <a:round/>
            </a:ln>
            <a:effectLst/>
          </c:spPr>
          <c:marker>
            <c:symbol val="none"/>
          </c:marker>
          <c:xVal>
            <c:numRef>
              <c:f>'More Self-Commit'!$A$29:$A$52</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xVal>
          <c:yVal>
            <c:numRef>
              <c:f>'More Self-Commit'!$F$29:$F$52</c:f>
              <c:numCache>
                <c:formatCode>General</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26</c:v>
                </c:pt>
                <c:pt idx="17">
                  <c:v>90</c:v>
                </c:pt>
                <c:pt idx="18">
                  <c:v>96.5</c:v>
                </c:pt>
                <c:pt idx="19">
                  <c:v>93.75</c:v>
                </c:pt>
                <c:pt idx="20">
                  <c:v>17</c:v>
                </c:pt>
                <c:pt idx="21">
                  <c:v>0</c:v>
                </c:pt>
                <c:pt idx="22">
                  <c:v>0</c:v>
                </c:pt>
                <c:pt idx="23">
                  <c:v>0</c:v>
                </c:pt>
              </c:numCache>
            </c:numRef>
          </c:yVal>
          <c:smooth val="0"/>
          <c:extLst>
            <c:ext xmlns:c16="http://schemas.microsoft.com/office/drawing/2014/chart" uri="{C3380CC4-5D6E-409C-BE32-E72D297353CC}">
              <c16:uniqueId val="{00000004-41CA-4DAE-84E3-EB2A6BA47074}"/>
            </c:ext>
          </c:extLst>
        </c:ser>
        <c:ser>
          <c:idx val="5"/>
          <c:order val="5"/>
          <c:tx>
            <c:strRef>
              <c:f>'More Self-Commit'!$G$28</c:f>
              <c:strCache>
                <c:ptCount val="1"/>
                <c:pt idx="0">
                  <c:v>3HA 75th</c:v>
                </c:pt>
              </c:strCache>
            </c:strRef>
          </c:tx>
          <c:spPr>
            <a:ln w="31750" cap="rnd">
              <a:solidFill>
                <a:schemeClr val="accent3">
                  <a:lumMod val="60000"/>
                  <a:lumOff val="40000"/>
                </a:schemeClr>
              </a:solidFill>
              <a:round/>
            </a:ln>
            <a:effectLst/>
          </c:spPr>
          <c:marker>
            <c:symbol val="none"/>
          </c:marker>
          <c:xVal>
            <c:numRef>
              <c:f>'More Self-Commit'!$A$29:$A$52</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xVal>
          <c:yVal>
            <c:numRef>
              <c:f>'More Self-Commit'!$G$29:$G$52</c:f>
              <c:numCache>
                <c:formatCode>General</c:formatCode>
                <c:ptCount val="24"/>
                <c:pt idx="0">
                  <c:v>191</c:v>
                </c:pt>
                <c:pt idx="1">
                  <c:v>119</c:v>
                </c:pt>
                <c:pt idx="2">
                  <c:v>56</c:v>
                </c:pt>
                <c:pt idx="3">
                  <c:v>0</c:v>
                </c:pt>
                <c:pt idx="4">
                  <c:v>0</c:v>
                </c:pt>
                <c:pt idx="5">
                  <c:v>0</c:v>
                </c:pt>
                <c:pt idx="6">
                  <c:v>0</c:v>
                </c:pt>
                <c:pt idx="7">
                  <c:v>0</c:v>
                </c:pt>
                <c:pt idx="8">
                  <c:v>0</c:v>
                </c:pt>
                <c:pt idx="9">
                  <c:v>0</c:v>
                </c:pt>
                <c:pt idx="10">
                  <c:v>25</c:v>
                </c:pt>
                <c:pt idx="11">
                  <c:v>180</c:v>
                </c:pt>
                <c:pt idx="12">
                  <c:v>250</c:v>
                </c:pt>
                <c:pt idx="13">
                  <c:v>260</c:v>
                </c:pt>
                <c:pt idx="14">
                  <c:v>270</c:v>
                </c:pt>
                <c:pt idx="15">
                  <c:v>270</c:v>
                </c:pt>
                <c:pt idx="16">
                  <c:v>287</c:v>
                </c:pt>
                <c:pt idx="17">
                  <c:v>347.5</c:v>
                </c:pt>
                <c:pt idx="18">
                  <c:v>361</c:v>
                </c:pt>
                <c:pt idx="19">
                  <c:v>314.5</c:v>
                </c:pt>
                <c:pt idx="20">
                  <c:v>255</c:v>
                </c:pt>
                <c:pt idx="21">
                  <c:v>120</c:v>
                </c:pt>
                <c:pt idx="22">
                  <c:v>107.5</c:v>
                </c:pt>
                <c:pt idx="23">
                  <c:v>165</c:v>
                </c:pt>
              </c:numCache>
            </c:numRef>
          </c:yVal>
          <c:smooth val="0"/>
          <c:extLst>
            <c:ext xmlns:c16="http://schemas.microsoft.com/office/drawing/2014/chart" uri="{C3380CC4-5D6E-409C-BE32-E72D297353CC}">
              <c16:uniqueId val="{00000005-41CA-4DAE-84E3-EB2A6BA47074}"/>
            </c:ext>
          </c:extLst>
        </c:ser>
        <c:ser>
          <c:idx val="6"/>
          <c:order val="6"/>
          <c:tx>
            <c:strRef>
              <c:f>'More Self-Commit'!$H$28</c:f>
              <c:strCache>
                <c:ptCount val="1"/>
                <c:pt idx="0">
                  <c:v>4HA 50th</c:v>
                </c:pt>
              </c:strCache>
            </c:strRef>
          </c:tx>
          <c:spPr>
            <a:ln w="31750" cap="rnd">
              <a:solidFill>
                <a:srgbClr val="FF2952"/>
              </a:solidFill>
              <a:prstDash val="sysDash"/>
              <a:round/>
            </a:ln>
            <a:effectLst/>
          </c:spPr>
          <c:marker>
            <c:symbol val="none"/>
          </c:marker>
          <c:xVal>
            <c:numRef>
              <c:f>'More Self-Commit'!$A$29:$A$52</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xVal>
          <c:yVal>
            <c:numRef>
              <c:f>'More Self-Commit'!$H$29:$H$52</c:f>
              <c:numCache>
                <c:formatCode>General</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yVal>
          <c:smooth val="0"/>
          <c:extLst>
            <c:ext xmlns:c16="http://schemas.microsoft.com/office/drawing/2014/chart" uri="{C3380CC4-5D6E-409C-BE32-E72D297353CC}">
              <c16:uniqueId val="{00000006-41CA-4DAE-84E3-EB2A6BA47074}"/>
            </c:ext>
          </c:extLst>
        </c:ser>
        <c:ser>
          <c:idx val="7"/>
          <c:order val="7"/>
          <c:tx>
            <c:strRef>
              <c:f>'More Self-Commit'!$I$28</c:f>
              <c:strCache>
                <c:ptCount val="1"/>
                <c:pt idx="0">
                  <c:v>4HA 75th</c:v>
                </c:pt>
              </c:strCache>
            </c:strRef>
          </c:tx>
          <c:spPr>
            <a:ln w="31750" cap="rnd">
              <a:solidFill>
                <a:srgbClr val="FF99AC"/>
              </a:solidFill>
              <a:round/>
            </a:ln>
            <a:effectLst/>
          </c:spPr>
          <c:marker>
            <c:symbol val="none"/>
          </c:marker>
          <c:xVal>
            <c:numRef>
              <c:f>'More Self-Commit'!$A$29:$A$52</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xVal>
          <c:yVal>
            <c:numRef>
              <c:f>'More Self-Commit'!$I$29:$I$52</c:f>
              <c:numCache>
                <c:formatCode>General</c:formatCode>
                <c:ptCount val="24"/>
                <c:pt idx="0">
                  <c:v>123.5</c:v>
                </c:pt>
                <c:pt idx="1">
                  <c:v>58.5</c:v>
                </c:pt>
                <c:pt idx="2">
                  <c:v>0</c:v>
                </c:pt>
                <c:pt idx="3">
                  <c:v>0</c:v>
                </c:pt>
                <c:pt idx="4">
                  <c:v>0</c:v>
                </c:pt>
                <c:pt idx="5">
                  <c:v>0</c:v>
                </c:pt>
                <c:pt idx="6">
                  <c:v>0</c:v>
                </c:pt>
                <c:pt idx="7">
                  <c:v>0</c:v>
                </c:pt>
                <c:pt idx="8">
                  <c:v>0</c:v>
                </c:pt>
                <c:pt idx="9">
                  <c:v>0</c:v>
                </c:pt>
                <c:pt idx="10">
                  <c:v>0</c:v>
                </c:pt>
                <c:pt idx="11">
                  <c:v>0</c:v>
                </c:pt>
                <c:pt idx="12">
                  <c:v>180</c:v>
                </c:pt>
                <c:pt idx="13">
                  <c:v>195</c:v>
                </c:pt>
                <c:pt idx="14">
                  <c:v>171</c:v>
                </c:pt>
                <c:pt idx="15">
                  <c:v>135</c:v>
                </c:pt>
                <c:pt idx="16">
                  <c:v>181.7</c:v>
                </c:pt>
                <c:pt idx="17">
                  <c:v>195</c:v>
                </c:pt>
                <c:pt idx="18">
                  <c:v>259</c:v>
                </c:pt>
                <c:pt idx="19">
                  <c:v>227</c:v>
                </c:pt>
                <c:pt idx="20">
                  <c:v>150</c:v>
                </c:pt>
                <c:pt idx="21">
                  <c:v>48.4</c:v>
                </c:pt>
                <c:pt idx="22">
                  <c:v>46</c:v>
                </c:pt>
                <c:pt idx="23">
                  <c:v>47.2</c:v>
                </c:pt>
              </c:numCache>
            </c:numRef>
          </c:yVal>
          <c:smooth val="0"/>
          <c:extLst>
            <c:ext xmlns:c16="http://schemas.microsoft.com/office/drawing/2014/chart" uri="{C3380CC4-5D6E-409C-BE32-E72D297353CC}">
              <c16:uniqueId val="{00000007-41CA-4DAE-84E3-EB2A6BA47074}"/>
            </c:ext>
          </c:extLst>
        </c:ser>
        <c:dLbls>
          <c:showLegendKey val="0"/>
          <c:showVal val="0"/>
          <c:showCatName val="0"/>
          <c:showSerName val="0"/>
          <c:showPercent val="0"/>
          <c:showBubbleSize val="0"/>
        </c:dLbls>
        <c:axId val="456716560"/>
        <c:axId val="1067719600"/>
      </c:scatterChart>
      <c:valAx>
        <c:axId val="456716560"/>
        <c:scaling>
          <c:orientation val="minMax"/>
          <c:max val="24"/>
          <c:min val="1"/>
        </c:scaling>
        <c:delete val="0"/>
        <c:axPos val="b"/>
        <c:majorGridlines>
          <c:spPr>
            <a:ln w="9525" cap="flat" cmpd="sng" algn="ctr">
              <a:solidFill>
                <a:schemeClr val="bg2"/>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bg2"/>
                </a:solidFill>
                <a:latin typeface="+mn-lt"/>
                <a:ea typeface="+mn-ea"/>
                <a:cs typeface="+mn-cs"/>
              </a:defRPr>
            </a:pPr>
            <a:endParaRPr lang="en-US"/>
          </a:p>
        </c:txPr>
        <c:crossAx val="1067719600"/>
        <c:crosses val="autoZero"/>
        <c:crossBetween val="midCat"/>
        <c:majorUnit val="1"/>
      </c:valAx>
      <c:valAx>
        <c:axId val="1067719600"/>
        <c:scaling>
          <c:orientation val="minMax"/>
          <c:max val="600"/>
        </c:scaling>
        <c:delete val="0"/>
        <c:axPos val="l"/>
        <c:majorGridlines>
          <c:spPr>
            <a:ln w="9525" cap="flat" cmpd="sng" algn="ctr">
              <a:solidFill>
                <a:schemeClr val="bg2"/>
              </a:solidFill>
              <a:round/>
            </a:ln>
            <a:effectLst/>
          </c:spPr>
        </c:majorGridlines>
        <c:title>
          <c:tx>
            <c:rich>
              <a:bodyPr rot="-5400000" spcFirstLastPara="1" vertOverflow="ellipsis" vert="horz" wrap="square" anchor="ctr" anchorCtr="1"/>
              <a:lstStyle/>
              <a:p>
                <a:pPr>
                  <a:defRPr sz="1100" b="0" i="0" u="none" strike="noStrike" kern="1200" baseline="0">
                    <a:solidFill>
                      <a:schemeClr val="bg2"/>
                    </a:solidFill>
                    <a:latin typeface="+mn-lt"/>
                    <a:ea typeface="+mn-ea"/>
                    <a:cs typeface="+mn-cs"/>
                  </a:defRPr>
                </a:pPr>
                <a:r>
                  <a:rPr lang="en-US"/>
                  <a:t>Self-Commitment Capacity Increase</a:t>
                </a:r>
              </a:p>
              <a:p>
                <a:pPr>
                  <a:defRPr/>
                </a:pPr>
                <a:r>
                  <a:rPr lang="en-US"/>
                  <a:t>From 6 Hour-Ahead COP (MW)</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bg2"/>
                </a:solidFill>
                <a:latin typeface="+mn-lt"/>
                <a:ea typeface="+mn-ea"/>
                <a:cs typeface="+mn-cs"/>
              </a:defRPr>
            </a:pPr>
            <a:endParaRPr lang="en-US"/>
          </a:p>
        </c:txPr>
        <c:crossAx val="456716560"/>
        <c:crosses val="autoZero"/>
        <c:crossBetween val="midCat"/>
      </c:valAx>
      <c:spPr>
        <a:noFill/>
        <a:ln>
          <a:noFill/>
        </a:ln>
        <a:effectLst/>
      </c:spPr>
    </c:plotArea>
    <c:legend>
      <c:legendPos val="b"/>
      <c:layout>
        <c:manualLayout>
          <c:xMode val="edge"/>
          <c:yMode val="edge"/>
          <c:x val="0.16111111111111112"/>
          <c:y val="0.12534689413823272"/>
          <c:w val="0.28725490196078429"/>
          <c:h val="0.15798643919510064"/>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1100"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bg2"/>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'Startup Buckets'!$H$1</c:f>
              <c:strCache>
                <c:ptCount val="1"/>
                <c:pt idx="0">
                  <c:v>% of HRUC Startups</c:v>
                </c:pt>
              </c:strCache>
            </c:strRef>
          </c:tx>
          <c:spPr>
            <a:solidFill>
              <a:schemeClr val="accent2"/>
            </a:solidFill>
            <a:ln>
              <a:noFill/>
            </a:ln>
            <a:effectLst/>
          </c:spPr>
          <c:invertIfNegative val="0"/>
          <c:dPt>
            <c:idx val="4"/>
            <c:invertIfNegative val="0"/>
            <c:bubble3D val="0"/>
            <c:spPr>
              <a:solidFill>
                <a:schemeClr val="bg1"/>
              </a:solidFill>
              <a:ln>
                <a:noFill/>
              </a:ln>
              <a:effectLst/>
            </c:spPr>
            <c:extLst>
              <c:ext xmlns:c16="http://schemas.microsoft.com/office/drawing/2014/chart" uri="{C3380CC4-5D6E-409C-BE32-E72D297353CC}">
                <c16:uniqueId val="{00000001-3B02-4B1C-83ED-25DFE337935B}"/>
              </c:ext>
            </c:extLst>
          </c:dPt>
          <c:cat>
            <c:strRef>
              <c:f>'Startup Buckets'!$A$2:$A$10</c:f>
              <c:strCache>
                <c:ptCount val="9"/>
                <c:pt idx="0">
                  <c:v>EXTENSION</c:v>
                </c:pt>
                <c:pt idx="1">
                  <c:v>X &lt;= 1</c:v>
                </c:pt>
                <c:pt idx="2">
                  <c:v>X &lt;= 2</c:v>
                </c:pt>
                <c:pt idx="3">
                  <c:v>X &lt;= 3</c:v>
                </c:pt>
                <c:pt idx="4">
                  <c:v>X &lt;= 4</c:v>
                </c:pt>
                <c:pt idx="5">
                  <c:v>X &lt;= 5</c:v>
                </c:pt>
                <c:pt idx="6">
                  <c:v>X &lt;= 6</c:v>
                </c:pt>
                <c:pt idx="7">
                  <c:v>X &lt;= 7</c:v>
                </c:pt>
                <c:pt idx="8">
                  <c:v>X &gt; 7</c:v>
                </c:pt>
              </c:strCache>
            </c:strRef>
          </c:cat>
          <c:val>
            <c:numRef>
              <c:f>'Startup Buckets'!$H$2:$H$10</c:f>
              <c:numCache>
                <c:formatCode>0%</c:formatCode>
                <c:ptCount val="9"/>
                <c:pt idx="0">
                  <c:v>7.5187969899999998E-2</c:v>
                </c:pt>
                <c:pt idx="1">
                  <c:v>0.10047846890000001</c:v>
                </c:pt>
                <c:pt idx="2">
                  <c:v>0.22351332879999999</c:v>
                </c:pt>
                <c:pt idx="3">
                  <c:v>0.35133287759999998</c:v>
                </c:pt>
                <c:pt idx="4">
                  <c:v>0.5187969925</c:v>
                </c:pt>
                <c:pt idx="5">
                  <c:v>0.6192754614</c:v>
                </c:pt>
                <c:pt idx="6">
                  <c:v>0.76691729320000002</c:v>
                </c:pt>
                <c:pt idx="7">
                  <c:v>0.78673957620000001</c:v>
                </c:pt>
                <c:pt idx="8">
                  <c:v>1</c:v>
                </c:pt>
              </c:numCache>
            </c:numRef>
          </c:val>
          <c:extLst>
            <c:ext xmlns:c16="http://schemas.microsoft.com/office/drawing/2014/chart" uri="{C3380CC4-5D6E-409C-BE32-E72D297353CC}">
              <c16:uniqueId val="{00000002-3B02-4B1C-83ED-25DFE337935B}"/>
            </c:ext>
          </c:extLst>
        </c:ser>
        <c:dLbls>
          <c:showLegendKey val="0"/>
          <c:showVal val="0"/>
          <c:showCatName val="0"/>
          <c:showSerName val="0"/>
          <c:showPercent val="0"/>
          <c:showBubbleSize val="0"/>
        </c:dLbls>
        <c:gapWidth val="219"/>
        <c:overlap val="-27"/>
        <c:axId val="254555711"/>
        <c:axId val="1675747215"/>
      </c:barChart>
      <c:catAx>
        <c:axId val="25455571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r>
                  <a:rPr lang="en-US"/>
                  <a:t>Start-up Times (in Hours)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n-US"/>
          </a:p>
        </c:txPr>
        <c:crossAx val="1675747215"/>
        <c:crosses val="autoZero"/>
        <c:auto val="1"/>
        <c:lblAlgn val="ctr"/>
        <c:lblOffset val="100"/>
        <c:noMultiLvlLbl val="0"/>
      </c:catAx>
      <c:valAx>
        <c:axId val="1675747215"/>
        <c:scaling>
          <c:orientation val="minMax"/>
          <c:max val="1"/>
        </c:scaling>
        <c:delete val="0"/>
        <c:axPos val="l"/>
        <c:majorGridlines>
          <c:spPr>
            <a:ln w="9525" cap="flat" cmpd="sng" algn="ctr">
              <a:solidFill>
                <a:schemeClr val="bg2"/>
              </a:solidFill>
              <a:round/>
            </a:ln>
            <a:effectLst/>
          </c:spPr>
        </c:majorGridlines>
        <c:title>
          <c:tx>
            <c:rich>
              <a:bodyPr rot="-5400000" spcFirstLastPara="1" vertOverflow="ellipsis" vert="horz" wrap="square" anchor="ctr" anchorCtr="1"/>
              <a:lstStyle/>
              <a:p>
                <a:pPr>
                  <a:defRPr sz="1000" b="0" i="0" u="none" strike="noStrike" kern="1200" baseline="0">
                    <a:solidFill>
                      <a:schemeClr val="bg2"/>
                    </a:solidFill>
                    <a:latin typeface="+mn-lt"/>
                    <a:ea typeface="+mn-ea"/>
                    <a:cs typeface="+mn-cs"/>
                  </a:defRPr>
                </a:pPr>
                <a:r>
                  <a:rPr lang="en-US"/>
                  <a:t>% of HRUC Start-ups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n-US"/>
          </a:p>
        </c:txPr>
        <c:crossAx val="2545557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r>
              <a:rPr lang="en-US"/>
              <a:t>Annual % of HRUC MW by Startup Bucket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endParaRPr lang="en-US"/>
        </a:p>
      </c:txPr>
    </c:title>
    <c:autoTitleDeleted val="0"/>
    <c:plotArea>
      <c:layout/>
      <c:barChart>
        <c:barDir val="col"/>
        <c:grouping val="stacked"/>
        <c:varyColors val="0"/>
        <c:ser>
          <c:idx val="0"/>
          <c:order val="0"/>
          <c:tx>
            <c:strRef>
              <c:f>'Seasonal Commit Hours'!$AG$1</c:f>
              <c:strCache>
                <c:ptCount val="1"/>
                <c:pt idx="0">
                  <c:v>X &lt;= 4</c:v>
                </c:pt>
              </c:strCache>
            </c:strRef>
          </c:tx>
          <c:spPr>
            <a:solidFill>
              <a:schemeClr val="bg1"/>
            </a:solidFill>
            <a:ln>
              <a:noFill/>
            </a:ln>
            <a:effectLst/>
          </c:spPr>
          <c:invertIfNegative val="0"/>
          <c:val>
            <c:numRef>
              <c:f>'Seasonal Commit Hours'!$AG$2:$AG$25</c:f>
              <c:numCache>
                <c:formatCode>0%</c:formatCode>
                <c:ptCount val="24"/>
                <c:pt idx="0">
                  <c:v>0.52829391889999999</c:v>
                </c:pt>
                <c:pt idx="1">
                  <c:v>0.51529508700000004</c:v>
                </c:pt>
                <c:pt idx="2">
                  <c:v>0.51042988379999998</c:v>
                </c:pt>
                <c:pt idx="3">
                  <c:v>0.51600602110000005</c:v>
                </c:pt>
                <c:pt idx="4">
                  <c:v>0.48024282950000002</c:v>
                </c:pt>
                <c:pt idx="5">
                  <c:v>0.5110955532</c:v>
                </c:pt>
                <c:pt idx="6">
                  <c:v>0.51322505510000005</c:v>
                </c:pt>
                <c:pt idx="7">
                  <c:v>0.52747698279999999</c:v>
                </c:pt>
                <c:pt idx="8">
                  <c:v>0.53747916389999995</c:v>
                </c:pt>
                <c:pt idx="9">
                  <c:v>0.56340790789999995</c:v>
                </c:pt>
                <c:pt idx="10">
                  <c:v>0.56693952739999998</c:v>
                </c:pt>
                <c:pt idx="11">
                  <c:v>0.61778678529999997</c:v>
                </c:pt>
                <c:pt idx="12">
                  <c:v>0.63658406599999995</c:v>
                </c:pt>
                <c:pt idx="13">
                  <c:v>0.61767446390000003</c:v>
                </c:pt>
                <c:pt idx="14">
                  <c:v>0.59549435539999995</c:v>
                </c:pt>
                <c:pt idx="15">
                  <c:v>0.58236358539999999</c:v>
                </c:pt>
                <c:pt idx="16">
                  <c:v>0.56929417729999998</c:v>
                </c:pt>
                <c:pt idx="17">
                  <c:v>0.54511747730000004</c:v>
                </c:pt>
                <c:pt idx="18">
                  <c:v>0.50900275829999997</c:v>
                </c:pt>
                <c:pt idx="19">
                  <c:v>0.51966870809999999</c:v>
                </c:pt>
                <c:pt idx="20">
                  <c:v>0.50178162879999999</c:v>
                </c:pt>
                <c:pt idx="21">
                  <c:v>0.50392269119999999</c:v>
                </c:pt>
                <c:pt idx="22">
                  <c:v>0.4570594</c:v>
                </c:pt>
                <c:pt idx="23">
                  <c:v>0.4177835828</c:v>
                </c:pt>
              </c:numCache>
            </c:numRef>
          </c:val>
          <c:extLst>
            <c:ext xmlns:c16="http://schemas.microsoft.com/office/drawing/2014/chart" uri="{C3380CC4-5D6E-409C-BE32-E72D297353CC}">
              <c16:uniqueId val="{00000000-650D-4CC1-B6BB-71EB8D3EA185}"/>
            </c:ext>
          </c:extLst>
        </c:ser>
        <c:ser>
          <c:idx val="1"/>
          <c:order val="1"/>
          <c:tx>
            <c:strRef>
              <c:f>'Seasonal Commit Hours'!$AH$1</c:f>
              <c:strCache>
                <c:ptCount val="1"/>
                <c:pt idx="0">
                  <c:v>X &gt; 4</c:v>
                </c:pt>
              </c:strCache>
            </c:strRef>
          </c:tx>
          <c:spPr>
            <a:solidFill>
              <a:schemeClr val="accent2"/>
            </a:solidFill>
            <a:ln>
              <a:noFill/>
            </a:ln>
            <a:effectLst/>
          </c:spPr>
          <c:invertIfNegative val="0"/>
          <c:val>
            <c:numRef>
              <c:f>'Seasonal Commit Hours'!$AH$2:$AH$25</c:f>
              <c:numCache>
                <c:formatCode>0%</c:formatCode>
                <c:ptCount val="24"/>
                <c:pt idx="0">
                  <c:v>0.47170608110000001</c:v>
                </c:pt>
                <c:pt idx="1">
                  <c:v>0.48470491300000001</c:v>
                </c:pt>
                <c:pt idx="2">
                  <c:v>0.48957011620000002</c:v>
                </c:pt>
                <c:pt idx="3">
                  <c:v>0.48399397890000001</c:v>
                </c:pt>
                <c:pt idx="4">
                  <c:v>0.51975717050000003</c:v>
                </c:pt>
                <c:pt idx="5">
                  <c:v>0.4889044468</c:v>
                </c:pt>
                <c:pt idx="6">
                  <c:v>0.48677494490000001</c:v>
                </c:pt>
                <c:pt idx="7">
                  <c:v>0.47252301720000001</c:v>
                </c:pt>
                <c:pt idx="8">
                  <c:v>0.4625208361</c:v>
                </c:pt>
                <c:pt idx="9">
                  <c:v>0.4365920921</c:v>
                </c:pt>
                <c:pt idx="10">
                  <c:v>0.43306047260000002</c:v>
                </c:pt>
                <c:pt idx="11">
                  <c:v>0.38221321470000003</c:v>
                </c:pt>
                <c:pt idx="12">
                  <c:v>0.363415934</c:v>
                </c:pt>
                <c:pt idx="13">
                  <c:v>0.38232553609999997</c:v>
                </c:pt>
                <c:pt idx="14">
                  <c:v>0.40450564459999999</c:v>
                </c:pt>
                <c:pt idx="15">
                  <c:v>0.41763641460000001</c:v>
                </c:pt>
                <c:pt idx="16">
                  <c:v>0.43070582270000002</c:v>
                </c:pt>
                <c:pt idx="17">
                  <c:v>0.45488252270000001</c:v>
                </c:pt>
                <c:pt idx="18">
                  <c:v>0.49099724169999998</c:v>
                </c:pt>
                <c:pt idx="19">
                  <c:v>0.48033129190000001</c:v>
                </c:pt>
                <c:pt idx="20">
                  <c:v>0.49821837120000001</c:v>
                </c:pt>
                <c:pt idx="21">
                  <c:v>0.49607730880000001</c:v>
                </c:pt>
                <c:pt idx="22">
                  <c:v>0.5429406</c:v>
                </c:pt>
                <c:pt idx="23">
                  <c:v>0.58221641719999995</c:v>
                </c:pt>
              </c:numCache>
            </c:numRef>
          </c:val>
          <c:extLst>
            <c:ext xmlns:c16="http://schemas.microsoft.com/office/drawing/2014/chart" uri="{C3380CC4-5D6E-409C-BE32-E72D297353CC}">
              <c16:uniqueId val="{00000001-650D-4CC1-B6BB-71EB8D3EA185}"/>
            </c:ext>
          </c:extLst>
        </c:ser>
        <c:dLbls>
          <c:showLegendKey val="0"/>
          <c:showVal val="0"/>
          <c:showCatName val="0"/>
          <c:showSerName val="0"/>
          <c:showPercent val="0"/>
          <c:showBubbleSize val="0"/>
        </c:dLbls>
        <c:gapWidth val="150"/>
        <c:overlap val="100"/>
        <c:axId val="252233695"/>
        <c:axId val="154720159"/>
      </c:barChart>
      <c:catAx>
        <c:axId val="252233695"/>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n-US"/>
          </a:p>
        </c:txPr>
        <c:crossAx val="154720159"/>
        <c:crosses val="autoZero"/>
        <c:auto val="1"/>
        <c:lblAlgn val="ctr"/>
        <c:lblOffset val="100"/>
        <c:noMultiLvlLbl val="0"/>
      </c:catAx>
      <c:valAx>
        <c:axId val="154720159"/>
        <c:scaling>
          <c:orientation val="minMax"/>
          <c:max val="1"/>
        </c:scaling>
        <c:delete val="0"/>
        <c:axPos val="l"/>
        <c:majorGridlines>
          <c:spPr>
            <a:ln w="9525" cap="flat" cmpd="sng" algn="ctr">
              <a:solidFill>
                <a:schemeClr val="accent3"/>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n-US"/>
          </a:p>
        </c:txPr>
        <c:crossAx val="2522336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r>
              <a:rPr lang="en-US" dirty="0"/>
              <a:t>Spring (Mar-May)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endParaRPr lang="en-US"/>
        </a:p>
      </c:txPr>
    </c:title>
    <c:autoTitleDeleted val="0"/>
    <c:plotArea>
      <c:layout/>
      <c:barChart>
        <c:barDir val="col"/>
        <c:grouping val="stacked"/>
        <c:varyColors val="0"/>
        <c:ser>
          <c:idx val="0"/>
          <c:order val="0"/>
          <c:tx>
            <c:strRef>
              <c:f>'Seasonal Commit Hours'!$C$1</c:f>
              <c:strCache>
                <c:ptCount val="1"/>
                <c:pt idx="0">
                  <c:v>X &lt;= 4</c:v>
                </c:pt>
              </c:strCache>
            </c:strRef>
          </c:tx>
          <c:spPr>
            <a:solidFill>
              <a:schemeClr val="bg1"/>
            </a:solidFill>
            <a:ln>
              <a:noFill/>
            </a:ln>
            <a:effectLst/>
          </c:spPr>
          <c:invertIfNegative val="0"/>
          <c:val>
            <c:numRef>
              <c:f>'Seasonal Commit Hours'!$C$2:$C$25</c:f>
              <c:numCache>
                <c:formatCode>0%</c:formatCode>
                <c:ptCount val="24"/>
                <c:pt idx="0">
                  <c:v>0.6769928221</c:v>
                </c:pt>
                <c:pt idx="1">
                  <c:v>0.67723669310000001</c:v>
                </c:pt>
                <c:pt idx="2">
                  <c:v>0.68333333330000001</c:v>
                </c:pt>
                <c:pt idx="3">
                  <c:v>0.68321600589999998</c:v>
                </c:pt>
                <c:pt idx="4">
                  <c:v>0.68333333330000001</c:v>
                </c:pt>
                <c:pt idx="5">
                  <c:v>0.64914694549999996</c:v>
                </c:pt>
                <c:pt idx="6">
                  <c:v>0.80346460750000004</c:v>
                </c:pt>
                <c:pt idx="7">
                  <c:v>0.71795908559999999</c:v>
                </c:pt>
                <c:pt idx="8">
                  <c:v>0.74106791400000005</c:v>
                </c:pt>
                <c:pt idx="9">
                  <c:v>0.78365003609999995</c:v>
                </c:pt>
                <c:pt idx="10">
                  <c:v>0.81927710840000001</c:v>
                </c:pt>
                <c:pt idx="11">
                  <c:v>0.78953623220000002</c:v>
                </c:pt>
                <c:pt idx="12">
                  <c:v>0.63693676119999998</c:v>
                </c:pt>
                <c:pt idx="13">
                  <c:v>0.63746837980000004</c:v>
                </c:pt>
                <c:pt idx="14">
                  <c:v>0.57983295469999996</c:v>
                </c:pt>
                <c:pt idx="15">
                  <c:v>0.55657329840000003</c:v>
                </c:pt>
                <c:pt idx="16">
                  <c:v>0.54622887470000003</c:v>
                </c:pt>
                <c:pt idx="17">
                  <c:v>0.51747924190000005</c:v>
                </c:pt>
                <c:pt idx="18">
                  <c:v>0.44781277489999999</c:v>
                </c:pt>
                <c:pt idx="19">
                  <c:v>0.4524283643</c:v>
                </c:pt>
                <c:pt idx="20">
                  <c:v>0.4515602856</c:v>
                </c:pt>
                <c:pt idx="21">
                  <c:v>0.45540748330000003</c:v>
                </c:pt>
                <c:pt idx="22">
                  <c:v>0.4964527104</c:v>
                </c:pt>
                <c:pt idx="23">
                  <c:v>0.45789019289999999</c:v>
                </c:pt>
              </c:numCache>
            </c:numRef>
          </c:val>
          <c:extLst>
            <c:ext xmlns:c16="http://schemas.microsoft.com/office/drawing/2014/chart" uri="{C3380CC4-5D6E-409C-BE32-E72D297353CC}">
              <c16:uniqueId val="{00000000-3EA2-46C9-AC31-1FEEE285BAAD}"/>
            </c:ext>
          </c:extLst>
        </c:ser>
        <c:ser>
          <c:idx val="1"/>
          <c:order val="1"/>
          <c:tx>
            <c:strRef>
              <c:f>'Seasonal Commit Hours'!$D$1</c:f>
              <c:strCache>
                <c:ptCount val="1"/>
                <c:pt idx="0">
                  <c:v>X &gt; 4</c:v>
                </c:pt>
              </c:strCache>
            </c:strRef>
          </c:tx>
          <c:spPr>
            <a:solidFill>
              <a:schemeClr val="accent2"/>
            </a:solidFill>
            <a:ln>
              <a:noFill/>
            </a:ln>
            <a:effectLst/>
          </c:spPr>
          <c:invertIfNegative val="0"/>
          <c:val>
            <c:numRef>
              <c:f>'Seasonal Commit Hours'!$D$2:$D$25</c:f>
              <c:numCache>
                <c:formatCode>0%</c:formatCode>
                <c:ptCount val="24"/>
                <c:pt idx="0">
                  <c:v>0.3230071779</c:v>
                </c:pt>
                <c:pt idx="1">
                  <c:v>0.32276330689999999</c:v>
                </c:pt>
                <c:pt idx="2">
                  <c:v>0.31666666669999999</c:v>
                </c:pt>
                <c:pt idx="3">
                  <c:v>0.31678399410000002</c:v>
                </c:pt>
                <c:pt idx="4">
                  <c:v>0.31666666669999999</c:v>
                </c:pt>
                <c:pt idx="5">
                  <c:v>0.35085305449999998</c:v>
                </c:pt>
                <c:pt idx="6">
                  <c:v>0.19653539249999999</c:v>
                </c:pt>
                <c:pt idx="7">
                  <c:v>0.28204091440000001</c:v>
                </c:pt>
                <c:pt idx="8">
                  <c:v>0.25893208600000001</c:v>
                </c:pt>
                <c:pt idx="9">
                  <c:v>0.2163499639</c:v>
                </c:pt>
                <c:pt idx="10">
                  <c:v>0.18072289159999999</c:v>
                </c:pt>
                <c:pt idx="11">
                  <c:v>0.21046376780000001</c:v>
                </c:pt>
                <c:pt idx="12">
                  <c:v>0.36306323880000002</c:v>
                </c:pt>
                <c:pt idx="13">
                  <c:v>0.36253162020000002</c:v>
                </c:pt>
                <c:pt idx="14">
                  <c:v>0.42016704529999999</c:v>
                </c:pt>
                <c:pt idx="15">
                  <c:v>0.44342670159999997</c:v>
                </c:pt>
                <c:pt idx="16">
                  <c:v>0.45377112530000002</c:v>
                </c:pt>
                <c:pt idx="17">
                  <c:v>0.4825207581</c:v>
                </c:pt>
                <c:pt idx="18">
                  <c:v>0.55218722509999996</c:v>
                </c:pt>
                <c:pt idx="19">
                  <c:v>0.5475716357</c:v>
                </c:pt>
                <c:pt idx="20">
                  <c:v>0.54843971439999994</c:v>
                </c:pt>
                <c:pt idx="21">
                  <c:v>0.54459251669999997</c:v>
                </c:pt>
                <c:pt idx="22">
                  <c:v>0.50354728959999995</c:v>
                </c:pt>
                <c:pt idx="23">
                  <c:v>0.54210980710000001</c:v>
                </c:pt>
              </c:numCache>
            </c:numRef>
          </c:val>
          <c:extLst>
            <c:ext xmlns:c16="http://schemas.microsoft.com/office/drawing/2014/chart" uri="{C3380CC4-5D6E-409C-BE32-E72D297353CC}">
              <c16:uniqueId val="{00000001-3EA2-46C9-AC31-1FEEE285BAAD}"/>
            </c:ext>
          </c:extLst>
        </c:ser>
        <c:dLbls>
          <c:showLegendKey val="0"/>
          <c:showVal val="0"/>
          <c:showCatName val="0"/>
          <c:showSerName val="0"/>
          <c:showPercent val="0"/>
          <c:showBubbleSize val="0"/>
        </c:dLbls>
        <c:gapWidth val="150"/>
        <c:overlap val="100"/>
        <c:axId val="252233695"/>
        <c:axId val="154720159"/>
      </c:barChart>
      <c:catAx>
        <c:axId val="252233695"/>
        <c:scaling>
          <c:orientation val="minMax"/>
        </c:scaling>
        <c:delete val="0"/>
        <c:axPos val="b"/>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n-US"/>
          </a:p>
        </c:txPr>
        <c:crossAx val="154720159"/>
        <c:crosses val="autoZero"/>
        <c:auto val="1"/>
        <c:lblAlgn val="ctr"/>
        <c:lblOffset val="100"/>
        <c:noMultiLvlLbl val="0"/>
      </c:catAx>
      <c:valAx>
        <c:axId val="154720159"/>
        <c:scaling>
          <c:orientation val="minMax"/>
          <c:max val="1"/>
        </c:scaling>
        <c:delete val="0"/>
        <c:axPos val="l"/>
        <c:majorGridlines>
          <c:spPr>
            <a:ln w="9525" cap="flat" cmpd="sng" algn="ctr">
              <a:solidFill>
                <a:schemeClr val="bg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n-US"/>
          </a:p>
        </c:txPr>
        <c:crossAx val="2522336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r>
              <a:rPr lang="en-US" dirty="0"/>
              <a:t>Summer (Jun-Aug)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endParaRPr lang="en-US"/>
        </a:p>
      </c:txPr>
    </c:title>
    <c:autoTitleDeleted val="0"/>
    <c:plotArea>
      <c:layout/>
      <c:barChart>
        <c:barDir val="col"/>
        <c:grouping val="stacked"/>
        <c:varyColors val="0"/>
        <c:ser>
          <c:idx val="0"/>
          <c:order val="0"/>
          <c:tx>
            <c:strRef>
              <c:f>'Seasonal Commit Hours'!$R$1</c:f>
              <c:strCache>
                <c:ptCount val="1"/>
                <c:pt idx="0">
                  <c:v>X &lt;= 4</c:v>
                </c:pt>
              </c:strCache>
            </c:strRef>
          </c:tx>
          <c:spPr>
            <a:solidFill>
              <a:schemeClr val="bg1"/>
            </a:solidFill>
            <a:ln>
              <a:noFill/>
            </a:ln>
            <a:effectLst/>
          </c:spPr>
          <c:invertIfNegative val="0"/>
          <c:val>
            <c:numRef>
              <c:f>'Seasonal Commit Hours'!$R$2:$R$25</c:f>
              <c:numCache>
                <c:formatCode>0%</c:formatCode>
                <c:ptCount val="24"/>
                <c:pt idx="0">
                  <c:v>0</c:v>
                </c:pt>
                <c:pt idx="1">
                  <c:v>0</c:v>
                </c:pt>
                <c:pt idx="2">
                  <c:v>0</c:v>
                </c:pt>
                <c:pt idx="3">
                  <c:v>0</c:v>
                </c:pt>
                <c:pt idx="4">
                  <c:v>0</c:v>
                </c:pt>
                <c:pt idx="5">
                  <c:v>0</c:v>
                </c:pt>
                <c:pt idx="6">
                  <c:v>0</c:v>
                </c:pt>
                <c:pt idx="7">
                  <c:v>0</c:v>
                </c:pt>
                <c:pt idx="8">
                  <c:v>0</c:v>
                </c:pt>
                <c:pt idx="9">
                  <c:v>0.1491683992</c:v>
                </c:pt>
                <c:pt idx="10">
                  <c:v>0.2391354869</c:v>
                </c:pt>
                <c:pt idx="11">
                  <c:v>0.66373165619999996</c:v>
                </c:pt>
                <c:pt idx="12">
                  <c:v>0.77432985009999999</c:v>
                </c:pt>
                <c:pt idx="13">
                  <c:v>0.68228337939999995</c:v>
                </c:pt>
                <c:pt idx="14">
                  <c:v>0.65686231100000003</c:v>
                </c:pt>
                <c:pt idx="15">
                  <c:v>0.64695638550000001</c:v>
                </c:pt>
                <c:pt idx="16">
                  <c:v>0.64195235500000003</c:v>
                </c:pt>
                <c:pt idx="17">
                  <c:v>0.65989727840000001</c:v>
                </c:pt>
                <c:pt idx="18">
                  <c:v>0.64580705900000002</c:v>
                </c:pt>
                <c:pt idx="19">
                  <c:v>0.6696104745</c:v>
                </c:pt>
                <c:pt idx="20">
                  <c:v>0.66021575440000002</c:v>
                </c:pt>
                <c:pt idx="21">
                  <c:v>0.6462263587</c:v>
                </c:pt>
                <c:pt idx="22">
                  <c:v>0.35681595290000001</c:v>
                </c:pt>
                <c:pt idx="23">
                  <c:v>0.1590401786</c:v>
                </c:pt>
              </c:numCache>
            </c:numRef>
          </c:val>
          <c:extLst>
            <c:ext xmlns:c16="http://schemas.microsoft.com/office/drawing/2014/chart" uri="{C3380CC4-5D6E-409C-BE32-E72D297353CC}">
              <c16:uniqueId val="{00000000-8F70-4EDD-9D43-615CFCCDEA0A}"/>
            </c:ext>
          </c:extLst>
        </c:ser>
        <c:ser>
          <c:idx val="1"/>
          <c:order val="1"/>
          <c:tx>
            <c:strRef>
              <c:f>'Seasonal Commit Hours'!$S$1</c:f>
              <c:strCache>
                <c:ptCount val="1"/>
                <c:pt idx="0">
                  <c:v>X &gt; 4</c:v>
                </c:pt>
              </c:strCache>
            </c:strRef>
          </c:tx>
          <c:spPr>
            <a:solidFill>
              <a:schemeClr val="accent2"/>
            </a:solidFill>
            <a:ln>
              <a:noFill/>
            </a:ln>
            <a:effectLst/>
          </c:spPr>
          <c:invertIfNegative val="0"/>
          <c:val>
            <c:numRef>
              <c:f>'Seasonal Commit Hours'!$S$2:$S$25</c:f>
              <c:numCache>
                <c:formatCode>0%</c:formatCode>
                <c:ptCount val="24"/>
                <c:pt idx="0">
                  <c:v>1</c:v>
                </c:pt>
                <c:pt idx="1">
                  <c:v>1</c:v>
                </c:pt>
                <c:pt idx="2">
                  <c:v>1</c:v>
                </c:pt>
                <c:pt idx="3">
                  <c:v>1</c:v>
                </c:pt>
                <c:pt idx="4">
                  <c:v>1</c:v>
                </c:pt>
                <c:pt idx="5">
                  <c:v>1</c:v>
                </c:pt>
                <c:pt idx="6">
                  <c:v>1</c:v>
                </c:pt>
                <c:pt idx="7">
                  <c:v>1</c:v>
                </c:pt>
                <c:pt idx="8">
                  <c:v>1</c:v>
                </c:pt>
                <c:pt idx="9">
                  <c:v>0.85083160079999998</c:v>
                </c:pt>
                <c:pt idx="10">
                  <c:v>0.76086451310000003</c:v>
                </c:pt>
                <c:pt idx="11">
                  <c:v>0.33626834379999998</c:v>
                </c:pt>
                <c:pt idx="12">
                  <c:v>0.22567014990000001</c:v>
                </c:pt>
                <c:pt idx="13">
                  <c:v>0.3177166206</c:v>
                </c:pt>
                <c:pt idx="14">
                  <c:v>0.34313768900000002</c:v>
                </c:pt>
                <c:pt idx="15">
                  <c:v>0.35304361449999999</c:v>
                </c:pt>
                <c:pt idx="16">
                  <c:v>0.35804764500000003</c:v>
                </c:pt>
                <c:pt idx="17">
                  <c:v>0.34010272159999999</c:v>
                </c:pt>
                <c:pt idx="18">
                  <c:v>0.35419294099999998</c:v>
                </c:pt>
                <c:pt idx="19">
                  <c:v>0.3303895255</c:v>
                </c:pt>
                <c:pt idx="20">
                  <c:v>0.33978424559999998</c:v>
                </c:pt>
                <c:pt idx="21">
                  <c:v>0.3537736413</c:v>
                </c:pt>
                <c:pt idx="22">
                  <c:v>0.64318404709999999</c:v>
                </c:pt>
                <c:pt idx="23">
                  <c:v>0.84095982140000003</c:v>
                </c:pt>
              </c:numCache>
            </c:numRef>
          </c:val>
          <c:extLst>
            <c:ext xmlns:c16="http://schemas.microsoft.com/office/drawing/2014/chart" uri="{C3380CC4-5D6E-409C-BE32-E72D297353CC}">
              <c16:uniqueId val="{00000001-8F70-4EDD-9D43-615CFCCDEA0A}"/>
            </c:ext>
          </c:extLst>
        </c:ser>
        <c:dLbls>
          <c:showLegendKey val="0"/>
          <c:showVal val="0"/>
          <c:showCatName val="0"/>
          <c:showSerName val="0"/>
          <c:showPercent val="0"/>
          <c:showBubbleSize val="0"/>
        </c:dLbls>
        <c:gapWidth val="150"/>
        <c:overlap val="100"/>
        <c:axId val="252233695"/>
        <c:axId val="154720159"/>
      </c:barChart>
      <c:catAx>
        <c:axId val="252233695"/>
        <c:scaling>
          <c:orientation val="minMax"/>
        </c:scaling>
        <c:delete val="0"/>
        <c:axPos val="b"/>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n-US"/>
          </a:p>
        </c:txPr>
        <c:crossAx val="154720159"/>
        <c:crosses val="autoZero"/>
        <c:auto val="1"/>
        <c:lblAlgn val="ctr"/>
        <c:lblOffset val="100"/>
        <c:noMultiLvlLbl val="0"/>
      </c:catAx>
      <c:valAx>
        <c:axId val="154720159"/>
        <c:scaling>
          <c:orientation val="minMax"/>
          <c:max val="1"/>
        </c:scaling>
        <c:delete val="0"/>
        <c:axPos val="l"/>
        <c:majorGridlines>
          <c:spPr>
            <a:ln w="9525" cap="flat" cmpd="sng" algn="ctr">
              <a:solidFill>
                <a:schemeClr val="bg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n-US"/>
          </a:p>
        </c:txPr>
        <c:crossAx val="2522336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r>
              <a:rPr lang="en-US" dirty="0"/>
              <a:t>Winter (Dec-Feb)</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endParaRPr lang="en-US"/>
        </a:p>
      </c:txPr>
    </c:title>
    <c:autoTitleDeleted val="0"/>
    <c:plotArea>
      <c:layout/>
      <c:barChart>
        <c:barDir val="col"/>
        <c:grouping val="stacked"/>
        <c:varyColors val="0"/>
        <c:ser>
          <c:idx val="0"/>
          <c:order val="0"/>
          <c:tx>
            <c:strRef>
              <c:f>'Seasonal Commit Hours'!$Z$1</c:f>
              <c:strCache>
                <c:ptCount val="1"/>
                <c:pt idx="0">
                  <c:v>X &lt;= 4</c:v>
                </c:pt>
              </c:strCache>
            </c:strRef>
          </c:tx>
          <c:spPr>
            <a:solidFill>
              <a:schemeClr val="bg1"/>
            </a:solidFill>
            <a:ln>
              <a:noFill/>
            </a:ln>
            <a:effectLst/>
          </c:spPr>
          <c:invertIfNegative val="0"/>
          <c:val>
            <c:numRef>
              <c:f>'Seasonal Commit Hours'!$Z$2:$Z$25</c:f>
              <c:numCache>
                <c:formatCode>0%</c:formatCode>
                <c:ptCount val="24"/>
                <c:pt idx="0">
                  <c:v>0.58965126359999998</c:v>
                </c:pt>
                <c:pt idx="1">
                  <c:v>0.57916030529999996</c:v>
                </c:pt>
                <c:pt idx="2">
                  <c:v>0.56899655019999995</c:v>
                </c:pt>
                <c:pt idx="3">
                  <c:v>0.57624244209999997</c:v>
                </c:pt>
                <c:pt idx="4">
                  <c:v>0.51394777599999997</c:v>
                </c:pt>
                <c:pt idx="5">
                  <c:v>0.53522900659999995</c:v>
                </c:pt>
                <c:pt idx="6">
                  <c:v>0.45814036339999997</c:v>
                </c:pt>
                <c:pt idx="7">
                  <c:v>0.47661253799999997</c:v>
                </c:pt>
                <c:pt idx="8">
                  <c:v>0.4847520635</c:v>
                </c:pt>
                <c:pt idx="9">
                  <c:v>0.51125675780000002</c:v>
                </c:pt>
                <c:pt idx="10">
                  <c:v>0.44157882030000001</c:v>
                </c:pt>
                <c:pt idx="11">
                  <c:v>0.50650456619999995</c:v>
                </c:pt>
                <c:pt idx="12">
                  <c:v>0.46484525230000001</c:v>
                </c:pt>
                <c:pt idx="13">
                  <c:v>0.43160268800000001</c:v>
                </c:pt>
                <c:pt idx="14">
                  <c:v>0.427340522</c:v>
                </c:pt>
                <c:pt idx="15">
                  <c:v>0.39960793919999998</c:v>
                </c:pt>
                <c:pt idx="16">
                  <c:v>0.35957254350000001</c:v>
                </c:pt>
                <c:pt idx="17">
                  <c:v>0.3384670823</c:v>
                </c:pt>
                <c:pt idx="18">
                  <c:v>0.38068011660000001</c:v>
                </c:pt>
                <c:pt idx="19">
                  <c:v>0.38033341539999999</c:v>
                </c:pt>
                <c:pt idx="20">
                  <c:v>0.38039324250000001</c:v>
                </c:pt>
                <c:pt idx="21">
                  <c:v>0.41050221980000001</c:v>
                </c:pt>
                <c:pt idx="22">
                  <c:v>0.41390027099999999</c:v>
                </c:pt>
                <c:pt idx="23">
                  <c:v>0.4037732879</c:v>
                </c:pt>
              </c:numCache>
            </c:numRef>
          </c:val>
          <c:extLst>
            <c:ext xmlns:c16="http://schemas.microsoft.com/office/drawing/2014/chart" uri="{C3380CC4-5D6E-409C-BE32-E72D297353CC}">
              <c16:uniqueId val="{00000000-8FD5-44F1-BB37-0F4196E74C0A}"/>
            </c:ext>
          </c:extLst>
        </c:ser>
        <c:ser>
          <c:idx val="1"/>
          <c:order val="1"/>
          <c:tx>
            <c:strRef>
              <c:f>'Seasonal Commit Hours'!$AA$1</c:f>
              <c:strCache>
                <c:ptCount val="1"/>
                <c:pt idx="0">
                  <c:v>X &gt; 4</c:v>
                </c:pt>
              </c:strCache>
            </c:strRef>
          </c:tx>
          <c:spPr>
            <a:solidFill>
              <a:schemeClr val="accent2"/>
            </a:solidFill>
            <a:ln>
              <a:noFill/>
            </a:ln>
            <a:effectLst/>
          </c:spPr>
          <c:invertIfNegative val="0"/>
          <c:val>
            <c:numRef>
              <c:f>'Seasonal Commit Hours'!$AA$2:$AA$25</c:f>
              <c:numCache>
                <c:formatCode>0%</c:formatCode>
                <c:ptCount val="24"/>
                <c:pt idx="0">
                  <c:v>0.41034873640000002</c:v>
                </c:pt>
                <c:pt idx="1">
                  <c:v>0.42083969469999999</c:v>
                </c:pt>
                <c:pt idx="2">
                  <c:v>0.43100344979999999</c:v>
                </c:pt>
                <c:pt idx="3">
                  <c:v>0.42375755790000003</c:v>
                </c:pt>
                <c:pt idx="4">
                  <c:v>0.48605222399999998</c:v>
                </c:pt>
                <c:pt idx="5">
                  <c:v>0.4647709934</c:v>
                </c:pt>
                <c:pt idx="6">
                  <c:v>0.54185963660000003</c:v>
                </c:pt>
                <c:pt idx="7">
                  <c:v>0.52338746199999997</c:v>
                </c:pt>
                <c:pt idx="8">
                  <c:v>0.5152479365</c:v>
                </c:pt>
                <c:pt idx="9">
                  <c:v>0.48874324219999998</c:v>
                </c:pt>
                <c:pt idx="10">
                  <c:v>0.55842117970000005</c:v>
                </c:pt>
                <c:pt idx="11">
                  <c:v>0.49349543379999999</c:v>
                </c:pt>
                <c:pt idx="12">
                  <c:v>0.53515474770000004</c:v>
                </c:pt>
                <c:pt idx="13">
                  <c:v>0.56839731199999999</c:v>
                </c:pt>
                <c:pt idx="14">
                  <c:v>0.57265947800000006</c:v>
                </c:pt>
                <c:pt idx="15">
                  <c:v>0.60039206079999996</c:v>
                </c:pt>
                <c:pt idx="16">
                  <c:v>0.64042745649999999</c:v>
                </c:pt>
                <c:pt idx="17">
                  <c:v>0.6615329177</c:v>
                </c:pt>
                <c:pt idx="18">
                  <c:v>0.61931988339999999</c:v>
                </c:pt>
                <c:pt idx="19">
                  <c:v>0.61966658460000001</c:v>
                </c:pt>
                <c:pt idx="20">
                  <c:v>0.61960675750000005</c:v>
                </c:pt>
                <c:pt idx="21">
                  <c:v>0.58949778019999999</c:v>
                </c:pt>
                <c:pt idx="22">
                  <c:v>0.58609972899999996</c:v>
                </c:pt>
                <c:pt idx="23">
                  <c:v>0.5962267121</c:v>
                </c:pt>
              </c:numCache>
            </c:numRef>
          </c:val>
          <c:extLst>
            <c:ext xmlns:c16="http://schemas.microsoft.com/office/drawing/2014/chart" uri="{C3380CC4-5D6E-409C-BE32-E72D297353CC}">
              <c16:uniqueId val="{00000001-8FD5-44F1-BB37-0F4196E74C0A}"/>
            </c:ext>
          </c:extLst>
        </c:ser>
        <c:dLbls>
          <c:showLegendKey val="0"/>
          <c:showVal val="0"/>
          <c:showCatName val="0"/>
          <c:showSerName val="0"/>
          <c:showPercent val="0"/>
          <c:showBubbleSize val="0"/>
        </c:dLbls>
        <c:gapWidth val="150"/>
        <c:overlap val="100"/>
        <c:axId val="252233695"/>
        <c:axId val="154720159"/>
      </c:barChart>
      <c:catAx>
        <c:axId val="252233695"/>
        <c:scaling>
          <c:orientation val="minMax"/>
        </c:scaling>
        <c:delete val="0"/>
        <c:axPos val="b"/>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n-US"/>
          </a:p>
        </c:txPr>
        <c:crossAx val="154720159"/>
        <c:crosses val="autoZero"/>
        <c:auto val="1"/>
        <c:lblAlgn val="ctr"/>
        <c:lblOffset val="100"/>
        <c:noMultiLvlLbl val="0"/>
      </c:catAx>
      <c:valAx>
        <c:axId val="154720159"/>
        <c:scaling>
          <c:orientation val="minMax"/>
          <c:max val="1"/>
        </c:scaling>
        <c:delete val="0"/>
        <c:axPos val="l"/>
        <c:majorGridlines>
          <c:spPr>
            <a:ln w="9525" cap="flat" cmpd="sng" algn="ctr">
              <a:solidFill>
                <a:schemeClr val="bg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n-US"/>
          </a:p>
        </c:txPr>
        <c:crossAx val="2522336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r>
              <a:rPr lang="en-US" dirty="0"/>
              <a:t>Fall (Sep-Nov)</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endParaRPr lang="en-US"/>
        </a:p>
      </c:txPr>
    </c:title>
    <c:autoTitleDeleted val="0"/>
    <c:plotArea>
      <c:layout>
        <c:manualLayout>
          <c:layoutTarget val="inner"/>
          <c:xMode val="edge"/>
          <c:yMode val="edge"/>
          <c:x val="0.11623963671207765"/>
          <c:y val="0.20055555555555554"/>
          <c:w val="0.84738470191226101"/>
          <c:h val="0.69568328958880143"/>
        </c:manualLayout>
      </c:layout>
      <c:barChart>
        <c:barDir val="col"/>
        <c:grouping val="stacked"/>
        <c:varyColors val="0"/>
        <c:ser>
          <c:idx val="0"/>
          <c:order val="0"/>
          <c:tx>
            <c:strRef>
              <c:f>'Seasonal Commit Hours'!$J$1</c:f>
              <c:strCache>
                <c:ptCount val="1"/>
                <c:pt idx="0">
                  <c:v>X &lt;= 4</c:v>
                </c:pt>
              </c:strCache>
            </c:strRef>
          </c:tx>
          <c:spPr>
            <a:solidFill>
              <a:schemeClr val="bg1"/>
            </a:solidFill>
            <a:ln>
              <a:noFill/>
            </a:ln>
            <a:effectLst/>
          </c:spPr>
          <c:invertIfNegative val="0"/>
          <c:val>
            <c:numRef>
              <c:f>'Seasonal Commit Hours'!$J$2:$J$25</c:f>
              <c:numCache>
                <c:formatCode>0%</c:formatCode>
                <c:ptCount val="24"/>
                <c:pt idx="0">
                  <c:v>0.26451886390000001</c:v>
                </c:pt>
                <c:pt idx="1">
                  <c:v>0.26483050850000001</c:v>
                </c:pt>
                <c:pt idx="2">
                  <c:v>0.26483050850000001</c:v>
                </c:pt>
                <c:pt idx="3">
                  <c:v>0.26483050850000001</c:v>
                </c:pt>
                <c:pt idx="4">
                  <c:v>0.26483050850000001</c:v>
                </c:pt>
                <c:pt idx="5">
                  <c:v>0.4064317482</c:v>
                </c:pt>
                <c:pt idx="6">
                  <c:v>0.47885179950000001</c:v>
                </c:pt>
                <c:pt idx="7">
                  <c:v>0.45542189989999998</c:v>
                </c:pt>
                <c:pt idx="8">
                  <c:v>0.45280365620000002</c:v>
                </c:pt>
                <c:pt idx="9">
                  <c:v>0.5236109243</c:v>
                </c:pt>
                <c:pt idx="10">
                  <c:v>0.56228403100000002</c:v>
                </c:pt>
                <c:pt idx="11">
                  <c:v>0.54797790059999996</c:v>
                </c:pt>
                <c:pt idx="12">
                  <c:v>0.56483812170000003</c:v>
                </c:pt>
                <c:pt idx="13">
                  <c:v>0.56483815820000005</c:v>
                </c:pt>
                <c:pt idx="14">
                  <c:v>0.54803027449999997</c:v>
                </c:pt>
                <c:pt idx="15">
                  <c:v>0.55264934610000005</c:v>
                </c:pt>
                <c:pt idx="16">
                  <c:v>0.54780624069999995</c:v>
                </c:pt>
                <c:pt idx="17">
                  <c:v>0.50878875820000002</c:v>
                </c:pt>
                <c:pt idx="18">
                  <c:v>0.49456922310000001</c:v>
                </c:pt>
                <c:pt idx="19">
                  <c:v>0.50149531079999998</c:v>
                </c:pt>
                <c:pt idx="20">
                  <c:v>0.45637807060000002</c:v>
                </c:pt>
                <c:pt idx="21">
                  <c:v>0.49228962069999999</c:v>
                </c:pt>
                <c:pt idx="22">
                  <c:v>0.49571734480000001</c:v>
                </c:pt>
                <c:pt idx="23">
                  <c:v>0.45906356259999997</c:v>
                </c:pt>
              </c:numCache>
            </c:numRef>
          </c:val>
          <c:extLst>
            <c:ext xmlns:c16="http://schemas.microsoft.com/office/drawing/2014/chart" uri="{C3380CC4-5D6E-409C-BE32-E72D297353CC}">
              <c16:uniqueId val="{00000000-448B-4BC0-8197-FE1D8D58D1FB}"/>
            </c:ext>
          </c:extLst>
        </c:ser>
        <c:ser>
          <c:idx val="1"/>
          <c:order val="1"/>
          <c:tx>
            <c:strRef>
              <c:f>'Seasonal Commit Hours'!$K$1</c:f>
              <c:strCache>
                <c:ptCount val="1"/>
                <c:pt idx="0">
                  <c:v>X &gt; 4</c:v>
                </c:pt>
              </c:strCache>
            </c:strRef>
          </c:tx>
          <c:spPr>
            <a:solidFill>
              <a:schemeClr val="accent2"/>
            </a:solidFill>
            <a:ln>
              <a:noFill/>
            </a:ln>
            <a:effectLst/>
          </c:spPr>
          <c:invertIfNegative val="0"/>
          <c:val>
            <c:numRef>
              <c:f>'Seasonal Commit Hours'!$K$2:$K$25</c:f>
              <c:numCache>
                <c:formatCode>0%</c:formatCode>
                <c:ptCount val="24"/>
                <c:pt idx="0">
                  <c:v>0.73548113609999999</c:v>
                </c:pt>
                <c:pt idx="1">
                  <c:v>0.73516949149999999</c:v>
                </c:pt>
                <c:pt idx="2">
                  <c:v>0.73516949149999999</c:v>
                </c:pt>
                <c:pt idx="3">
                  <c:v>0.73516949149999999</c:v>
                </c:pt>
                <c:pt idx="4">
                  <c:v>0.73516949149999999</c:v>
                </c:pt>
                <c:pt idx="5">
                  <c:v>0.59356825179999995</c:v>
                </c:pt>
                <c:pt idx="6">
                  <c:v>0.52114820049999999</c:v>
                </c:pt>
                <c:pt idx="7">
                  <c:v>0.54457810009999996</c:v>
                </c:pt>
                <c:pt idx="8">
                  <c:v>0.54719634380000004</c:v>
                </c:pt>
                <c:pt idx="9">
                  <c:v>0.4763890757</c:v>
                </c:pt>
                <c:pt idx="10">
                  <c:v>0.43771596899999998</c:v>
                </c:pt>
                <c:pt idx="11">
                  <c:v>0.45202209939999999</c:v>
                </c:pt>
                <c:pt idx="12">
                  <c:v>0.43516187830000003</c:v>
                </c:pt>
                <c:pt idx="13">
                  <c:v>0.4351618418</c:v>
                </c:pt>
                <c:pt idx="14">
                  <c:v>0.45196972549999997</c:v>
                </c:pt>
                <c:pt idx="15">
                  <c:v>0.44735065390000001</c:v>
                </c:pt>
                <c:pt idx="16">
                  <c:v>0.4521937593</c:v>
                </c:pt>
                <c:pt idx="17">
                  <c:v>0.49121124179999998</c:v>
                </c:pt>
                <c:pt idx="18">
                  <c:v>0.50543077690000004</c:v>
                </c:pt>
                <c:pt idx="19">
                  <c:v>0.49850468920000002</c:v>
                </c:pt>
                <c:pt idx="20">
                  <c:v>0.54362192939999998</c:v>
                </c:pt>
                <c:pt idx="21">
                  <c:v>0.50771037929999996</c:v>
                </c:pt>
                <c:pt idx="22">
                  <c:v>0.50428265520000004</c:v>
                </c:pt>
                <c:pt idx="23">
                  <c:v>0.54093643739999997</c:v>
                </c:pt>
              </c:numCache>
            </c:numRef>
          </c:val>
          <c:extLst>
            <c:ext xmlns:c16="http://schemas.microsoft.com/office/drawing/2014/chart" uri="{C3380CC4-5D6E-409C-BE32-E72D297353CC}">
              <c16:uniqueId val="{00000001-448B-4BC0-8197-FE1D8D58D1FB}"/>
            </c:ext>
          </c:extLst>
        </c:ser>
        <c:dLbls>
          <c:showLegendKey val="0"/>
          <c:showVal val="0"/>
          <c:showCatName val="0"/>
          <c:showSerName val="0"/>
          <c:showPercent val="0"/>
          <c:showBubbleSize val="0"/>
        </c:dLbls>
        <c:gapWidth val="150"/>
        <c:overlap val="100"/>
        <c:axId val="252233695"/>
        <c:axId val="154720159"/>
      </c:barChart>
      <c:catAx>
        <c:axId val="252233695"/>
        <c:scaling>
          <c:orientation val="minMax"/>
        </c:scaling>
        <c:delete val="0"/>
        <c:axPos val="b"/>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n-US"/>
          </a:p>
        </c:txPr>
        <c:crossAx val="154720159"/>
        <c:crosses val="autoZero"/>
        <c:auto val="1"/>
        <c:lblAlgn val="ctr"/>
        <c:lblOffset val="100"/>
        <c:noMultiLvlLbl val="0"/>
      </c:catAx>
      <c:valAx>
        <c:axId val="154720159"/>
        <c:scaling>
          <c:orientation val="minMax"/>
          <c:max val="1"/>
        </c:scaling>
        <c:delete val="0"/>
        <c:axPos val="l"/>
        <c:majorGridlines>
          <c:spPr>
            <a:ln w="9525" cap="flat" cmpd="sng" algn="ctr">
              <a:solidFill>
                <a:schemeClr val="bg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n-US"/>
          </a:p>
        </c:txPr>
        <c:crossAx val="252233695"/>
        <c:crosses val="autoZero"/>
        <c:crossBetween val="between"/>
      </c:valAx>
      <c:spPr>
        <a:noFill/>
        <a:ln>
          <a:noFill/>
        </a:ln>
        <a:effectLst/>
      </c:spPr>
    </c:plotArea>
    <c:legend>
      <c:legendPos val="b"/>
      <c:layout>
        <c:manualLayout>
          <c:xMode val="edge"/>
          <c:yMode val="edge"/>
          <c:x val="0.69345993209182188"/>
          <c:y val="5.8030621172353442E-2"/>
          <c:w val="0.26678357913594136"/>
          <c:h val="7.345071449402157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1573" y="1"/>
            <a:ext cx="176126" cy="286673"/>
          </a:xfrm>
          <a:prstGeom prst="rect">
            <a:avLst/>
          </a:prstGeom>
          <a:noFill/>
          <a:ln w="9525">
            <a:noFill/>
            <a:miter lim="800000"/>
            <a:headEnd/>
            <a:tailEnd/>
          </a:ln>
        </p:spPr>
        <p:txBody>
          <a:bodyPr vert="horz" wrap="none" lIns="87060" tIns="43530" rIns="87060" bIns="43530" numCol="1" anchor="t" anchorCtr="0" compatLnSpc="1">
            <a:prstTxWarp prst="textNoShape">
              <a:avLst/>
            </a:prstTxWarp>
            <a:spAutoFit/>
          </a:bodyPr>
          <a:lstStyle>
            <a:lvl1pPr defTabSz="913559" eaLnBrk="0" hangingPunct="0">
              <a:defRPr kumimoji="0" sz="1300" b="1">
                <a:solidFill>
                  <a:schemeClr val="tx1"/>
                </a:solidFill>
              </a:defRPr>
            </a:lvl1pPr>
          </a:lstStyle>
          <a:p>
            <a:pPr>
              <a:defRPr/>
            </a:pPr>
            <a:endParaRPr lang="en-US"/>
          </a:p>
        </p:txBody>
      </p:sp>
      <p:sp>
        <p:nvSpPr>
          <p:cNvPr id="104451" name="Rectangle 3"/>
          <p:cNvSpPr>
            <a:spLocks noGrp="1" noChangeArrowheads="1"/>
          </p:cNvSpPr>
          <p:nvPr>
            <p:ph type="dt" sz="quarter" idx="1"/>
          </p:nvPr>
        </p:nvSpPr>
        <p:spPr bwMode="auto">
          <a:xfrm>
            <a:off x="6794962" y="1"/>
            <a:ext cx="176125" cy="286673"/>
          </a:xfrm>
          <a:prstGeom prst="rect">
            <a:avLst/>
          </a:prstGeom>
          <a:noFill/>
          <a:ln w="9525">
            <a:noFill/>
            <a:miter lim="800000"/>
            <a:headEnd/>
            <a:tailEnd/>
          </a:ln>
        </p:spPr>
        <p:txBody>
          <a:bodyPr vert="horz" wrap="none" lIns="87060" tIns="43530" rIns="87060" bIns="43530" numCol="1" anchor="t" anchorCtr="0" compatLnSpc="1">
            <a:prstTxWarp prst="textNoShape">
              <a:avLst/>
            </a:prstTxWarp>
            <a:spAutoFit/>
          </a:bodyPr>
          <a:lstStyle>
            <a:lvl1pPr algn="r" defTabSz="913559" eaLnBrk="0" hangingPunct="0">
              <a:defRPr kumimoji="0" sz="1300" b="1">
                <a:solidFill>
                  <a:schemeClr val="tx1"/>
                </a:solidFill>
              </a:defRPr>
            </a:lvl1pPr>
          </a:lstStyle>
          <a:p>
            <a:pPr>
              <a:defRPr/>
            </a:pPr>
            <a:endParaRPr lang="en-US"/>
          </a:p>
        </p:txBody>
      </p:sp>
      <p:sp>
        <p:nvSpPr>
          <p:cNvPr id="104452" name="Rectangle 4"/>
          <p:cNvSpPr>
            <a:spLocks noGrp="1" noChangeArrowheads="1"/>
          </p:cNvSpPr>
          <p:nvPr>
            <p:ph type="ftr" sz="quarter" idx="2"/>
          </p:nvPr>
        </p:nvSpPr>
        <p:spPr bwMode="auto">
          <a:xfrm>
            <a:off x="-1573" y="9028629"/>
            <a:ext cx="176126" cy="286673"/>
          </a:xfrm>
          <a:prstGeom prst="rect">
            <a:avLst/>
          </a:prstGeom>
          <a:noFill/>
          <a:ln w="9525">
            <a:noFill/>
            <a:miter lim="800000"/>
            <a:headEnd/>
            <a:tailEnd/>
          </a:ln>
        </p:spPr>
        <p:txBody>
          <a:bodyPr vert="horz" wrap="none" lIns="87060" tIns="43530" rIns="87060" bIns="43530" numCol="1" anchor="b" anchorCtr="0" compatLnSpc="1">
            <a:prstTxWarp prst="textNoShape">
              <a:avLst/>
            </a:prstTxWarp>
            <a:spAutoFit/>
          </a:bodyPr>
          <a:lstStyle>
            <a:lvl1pPr defTabSz="913559" eaLnBrk="0" hangingPunct="0">
              <a:defRPr kumimoji="0" sz="1300" b="1">
                <a:solidFill>
                  <a:schemeClr val="tx1"/>
                </a:solidFill>
              </a:defRPr>
            </a:lvl1pPr>
          </a:lstStyle>
          <a:p>
            <a:pPr>
              <a:defRPr/>
            </a:pPr>
            <a:endParaRPr lang="en-US"/>
          </a:p>
        </p:txBody>
      </p:sp>
      <p:sp>
        <p:nvSpPr>
          <p:cNvPr id="104453" name="Rectangle 5"/>
          <p:cNvSpPr>
            <a:spLocks noGrp="1" noChangeArrowheads="1"/>
          </p:cNvSpPr>
          <p:nvPr>
            <p:ph type="sldNum" sz="quarter" idx="3"/>
          </p:nvPr>
        </p:nvSpPr>
        <p:spPr bwMode="auto">
          <a:xfrm>
            <a:off x="6601539" y="9033355"/>
            <a:ext cx="369548" cy="286673"/>
          </a:xfrm>
          <a:prstGeom prst="rect">
            <a:avLst/>
          </a:prstGeom>
          <a:noFill/>
          <a:ln w="9525">
            <a:noFill/>
            <a:miter lim="800000"/>
            <a:headEnd/>
            <a:tailEnd/>
          </a:ln>
        </p:spPr>
        <p:txBody>
          <a:bodyPr vert="horz" wrap="none" lIns="87060" tIns="43530" rIns="87060" bIns="43530" numCol="1" anchor="b" anchorCtr="0" compatLnSpc="1">
            <a:prstTxWarp prst="textNoShape">
              <a:avLst/>
            </a:prstTxWarp>
            <a:spAutoFit/>
          </a:bodyPr>
          <a:lstStyle>
            <a:lvl1pPr algn="r" defTabSz="913559" eaLnBrk="0" hangingPunct="0">
              <a:defRPr kumimoji="0" sz="1300" b="1">
                <a:solidFill>
                  <a:schemeClr val="tx1"/>
                </a:solidFill>
              </a:defRPr>
            </a:lvl1pPr>
          </a:lstStyle>
          <a:p>
            <a:pPr>
              <a:defRPr/>
            </a:pPr>
            <a:fld id="{C6CF872D-C1AA-47DE-90DE-303E4A3981F8}" type="slidenum">
              <a:rPr lang="en-US"/>
              <a:pPr>
                <a:defRPr/>
              </a:pPr>
              <a:t>‹#›</a:t>
            </a:fld>
            <a:endParaRPr lang="en-US"/>
          </a:p>
        </p:txBody>
      </p:sp>
    </p:spTree>
    <p:extLst>
      <p:ext uri="{BB962C8B-B14F-4D97-AF65-F5344CB8AC3E}">
        <p14:creationId xmlns:p14="http://schemas.microsoft.com/office/powerpoint/2010/main" val="32764975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1" y="0"/>
            <a:ext cx="3035009" cy="456787"/>
          </a:xfrm>
          <a:prstGeom prst="rect">
            <a:avLst/>
          </a:prstGeom>
          <a:noFill/>
          <a:ln w="9525">
            <a:noFill/>
            <a:miter lim="800000"/>
            <a:headEnd/>
            <a:tailEnd/>
          </a:ln>
        </p:spPr>
        <p:txBody>
          <a:bodyPr vert="horz" wrap="square" lIns="87060" tIns="43530" rIns="87060" bIns="43530" numCol="1" anchor="t" anchorCtr="0" compatLnSpc="1">
            <a:prstTxWarp prst="textNoShape">
              <a:avLst/>
            </a:prstTxWarp>
          </a:bodyPr>
          <a:lstStyle>
            <a:lvl1pPr defTabSz="913559" eaLnBrk="0" hangingPunct="0">
              <a:defRPr kumimoji="0" sz="1300">
                <a:solidFill>
                  <a:schemeClr val="tx1"/>
                </a:solidFill>
              </a:defRPr>
            </a:lvl1pPr>
          </a:lstStyle>
          <a:p>
            <a:pPr>
              <a:defRPr/>
            </a:pPr>
            <a:endParaRPr lang="en-US"/>
          </a:p>
        </p:txBody>
      </p:sp>
      <p:sp>
        <p:nvSpPr>
          <p:cNvPr id="59395" name="Rectangle 3"/>
          <p:cNvSpPr>
            <a:spLocks noGrp="1" noChangeArrowheads="1"/>
          </p:cNvSpPr>
          <p:nvPr>
            <p:ph type="dt" idx="1"/>
          </p:nvPr>
        </p:nvSpPr>
        <p:spPr bwMode="auto">
          <a:xfrm>
            <a:off x="3967529" y="0"/>
            <a:ext cx="3031864" cy="456787"/>
          </a:xfrm>
          <a:prstGeom prst="rect">
            <a:avLst/>
          </a:prstGeom>
          <a:noFill/>
          <a:ln w="9525">
            <a:noFill/>
            <a:miter lim="800000"/>
            <a:headEnd/>
            <a:tailEnd/>
          </a:ln>
        </p:spPr>
        <p:txBody>
          <a:bodyPr vert="horz" wrap="square" lIns="87060" tIns="43530" rIns="87060" bIns="43530" numCol="1" anchor="t" anchorCtr="0" compatLnSpc="1">
            <a:prstTxWarp prst="textNoShape">
              <a:avLst/>
            </a:prstTxWarp>
          </a:bodyPr>
          <a:lstStyle>
            <a:lvl1pPr algn="r" defTabSz="913559" eaLnBrk="0" hangingPunct="0">
              <a:defRPr kumimoji="0" sz="1300">
                <a:solidFill>
                  <a:schemeClr val="tx1"/>
                </a:solidFill>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73163" y="682625"/>
            <a:ext cx="4657725" cy="3494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932519" y="4407206"/>
            <a:ext cx="5131210" cy="4177237"/>
          </a:xfrm>
          <a:prstGeom prst="rect">
            <a:avLst/>
          </a:prstGeom>
          <a:noFill/>
          <a:ln w="9525">
            <a:noFill/>
            <a:miter lim="800000"/>
            <a:headEnd/>
            <a:tailEnd/>
          </a:ln>
        </p:spPr>
        <p:txBody>
          <a:bodyPr vert="horz" wrap="square" lIns="87060" tIns="43530" rIns="87060" bIns="435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1" y="8814411"/>
            <a:ext cx="3035009" cy="453637"/>
          </a:xfrm>
          <a:prstGeom prst="rect">
            <a:avLst/>
          </a:prstGeom>
          <a:noFill/>
          <a:ln w="9525">
            <a:noFill/>
            <a:miter lim="800000"/>
            <a:headEnd/>
            <a:tailEnd/>
          </a:ln>
        </p:spPr>
        <p:txBody>
          <a:bodyPr vert="horz" wrap="square" lIns="87060" tIns="43530" rIns="87060" bIns="43530" numCol="1" anchor="b" anchorCtr="0" compatLnSpc="1">
            <a:prstTxWarp prst="textNoShape">
              <a:avLst/>
            </a:prstTxWarp>
          </a:bodyPr>
          <a:lstStyle>
            <a:lvl1pPr defTabSz="913559" eaLnBrk="0" hangingPunct="0">
              <a:defRPr kumimoji="0" sz="1300">
                <a:solidFill>
                  <a:schemeClr val="tx1"/>
                </a:solidFill>
              </a:defRPr>
            </a:lvl1pPr>
          </a:lstStyle>
          <a:p>
            <a:pPr>
              <a:defRPr/>
            </a:pPr>
            <a:endParaRPr lang="en-US"/>
          </a:p>
        </p:txBody>
      </p:sp>
      <p:sp>
        <p:nvSpPr>
          <p:cNvPr id="59399" name="Rectangle 7"/>
          <p:cNvSpPr>
            <a:spLocks noGrp="1" noChangeArrowheads="1"/>
          </p:cNvSpPr>
          <p:nvPr>
            <p:ph type="sldNum" sz="quarter" idx="5"/>
          </p:nvPr>
        </p:nvSpPr>
        <p:spPr bwMode="auto">
          <a:xfrm>
            <a:off x="3967529" y="8814411"/>
            <a:ext cx="3031864" cy="453637"/>
          </a:xfrm>
          <a:prstGeom prst="rect">
            <a:avLst/>
          </a:prstGeom>
          <a:noFill/>
          <a:ln w="9525">
            <a:noFill/>
            <a:miter lim="800000"/>
            <a:headEnd/>
            <a:tailEnd/>
          </a:ln>
        </p:spPr>
        <p:txBody>
          <a:bodyPr vert="horz" wrap="square" lIns="87060" tIns="43530" rIns="87060" bIns="43530" numCol="1" anchor="b" anchorCtr="0" compatLnSpc="1">
            <a:prstTxWarp prst="textNoShape">
              <a:avLst/>
            </a:prstTxWarp>
          </a:bodyPr>
          <a:lstStyle>
            <a:lvl1pPr algn="r" defTabSz="913559" eaLnBrk="0" hangingPunct="0">
              <a:defRPr kumimoji="0" sz="1300">
                <a:solidFill>
                  <a:schemeClr val="tx1"/>
                </a:solidFill>
              </a:defRPr>
            </a:lvl1pPr>
          </a:lstStyle>
          <a:p>
            <a:pPr>
              <a:defRPr/>
            </a:pPr>
            <a:fld id="{3948948F-F34D-45C5-81F2-29DB7416706A}" type="slidenum">
              <a:rPr lang="en-US"/>
              <a:pPr>
                <a:defRPr/>
              </a:pPr>
              <a:t>‹#›</a:t>
            </a:fld>
            <a:endParaRPr lang="en-US"/>
          </a:p>
        </p:txBody>
      </p:sp>
    </p:spTree>
    <p:extLst>
      <p:ext uri="{BB962C8B-B14F-4D97-AF65-F5344CB8AC3E}">
        <p14:creationId xmlns:p14="http://schemas.microsoft.com/office/powerpoint/2010/main" val="23986043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Times New Roman" panose="02020603050405020304" pitchFamily="18" charset="0"/>
              </a:defRPr>
            </a:lvl1pPr>
            <a:lvl2pPr marL="742950" indent="-285750" eaLnBrk="0" hangingPunct="0">
              <a:spcBef>
                <a:spcPct val="30000"/>
              </a:spcBef>
              <a:defRPr sz="1400">
                <a:solidFill>
                  <a:schemeClr val="tx1"/>
                </a:solidFill>
                <a:latin typeface="Times New Roman" panose="02020603050405020304" pitchFamily="18" charset="0"/>
              </a:defRPr>
            </a:lvl2pPr>
            <a:lvl3pPr marL="1143000" indent="-228600" eaLnBrk="0" hangingPunct="0">
              <a:spcBef>
                <a:spcPct val="30000"/>
              </a:spcBef>
              <a:defRPr sz="1400">
                <a:solidFill>
                  <a:schemeClr val="tx1"/>
                </a:solidFill>
                <a:latin typeface="Times New Roman" panose="02020603050405020304" pitchFamily="18" charset="0"/>
              </a:defRPr>
            </a:lvl3pPr>
            <a:lvl4pPr marL="1600200" indent="-228600" eaLnBrk="0" hangingPunct="0">
              <a:spcBef>
                <a:spcPct val="30000"/>
              </a:spcBef>
              <a:defRPr sz="1400">
                <a:solidFill>
                  <a:schemeClr val="tx1"/>
                </a:solidFill>
                <a:latin typeface="Times New Roman" panose="02020603050405020304" pitchFamily="18" charset="0"/>
              </a:defRPr>
            </a:lvl4pPr>
            <a:lvl5pPr marL="2057400" indent="-228600" eaLnBrk="0" hangingPunct="0">
              <a:spcBef>
                <a:spcPct val="30000"/>
              </a:spcBef>
              <a:defRPr sz="14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5359AC37-B5D5-4A3C-995D-94175EE5E1A5}" type="slidenum">
              <a:rPr lang="en-US" altLang="en-US" sz="1100"/>
              <a:pPr>
                <a:spcBef>
                  <a:spcPct val="0"/>
                </a:spcBef>
              </a:pPr>
              <a:t>1</a:t>
            </a:fld>
            <a:endParaRPr lang="en-US" altLang="en-US" sz="11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08013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10</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34332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12</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90350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13</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47858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14</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5975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15</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07416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16</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6733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17</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00075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18</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956048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20</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608585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21</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949159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2</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56442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3</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44831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4</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76366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5</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50995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6</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50563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7</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25278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8</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20426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9</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248496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_17_Narrow">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8929" y="1843992"/>
            <a:ext cx="7612927" cy="4572000"/>
          </a:xfrm>
          <a:prstGeom prst="rect">
            <a:avLst/>
          </a:prstGeom>
        </p:spPr>
        <p:txBody>
          <a:bodyPr/>
          <a:lstStyle>
            <a:lvl1pPr marL="285750" indent="-285750">
              <a:lnSpc>
                <a:spcPct val="95000"/>
              </a:lnSpc>
              <a:spcBef>
                <a:spcPts val="600"/>
              </a:spcBef>
              <a:buClr>
                <a:srgbClr val="001E96"/>
              </a:buClr>
              <a:defRPr sz="1800">
                <a:effectLst/>
              </a:defRPr>
            </a:lvl1pPr>
            <a:lvl2pPr marL="628650" indent="-280988">
              <a:lnSpc>
                <a:spcPct val="95000"/>
              </a:lnSpc>
              <a:spcBef>
                <a:spcPts val="600"/>
              </a:spcBef>
              <a:buClr>
                <a:srgbClr val="001E96"/>
              </a:buClr>
              <a:defRPr sz="1700">
                <a:effectLst/>
              </a:defRPr>
            </a:lvl2pPr>
            <a:lvl3pPr marL="969963" indent="-292100">
              <a:lnSpc>
                <a:spcPct val="95000"/>
              </a:lnSpc>
              <a:spcBef>
                <a:spcPts val="600"/>
              </a:spcBef>
              <a:buClr>
                <a:srgbClr val="001E96"/>
              </a:buClr>
              <a:defRPr sz="1600">
                <a:effectLst/>
              </a:defRPr>
            </a:lvl3pPr>
            <a:lvl4pPr marL="1311275" indent="-280988">
              <a:lnSpc>
                <a:spcPct val="95000"/>
              </a:lnSpc>
              <a:spcBef>
                <a:spcPts val="600"/>
              </a:spcBef>
              <a:buClr>
                <a:srgbClr val="001E96"/>
              </a:buClr>
              <a:defRPr sz="1600">
                <a:effectLst/>
              </a:defRPr>
            </a:lvl4pPr>
            <a:lvl5pPr marL="1652588" indent="-279400">
              <a:lnSpc>
                <a:spcPct val="95000"/>
              </a:lnSpc>
              <a:spcBef>
                <a:spcPts val="600"/>
              </a:spcBef>
              <a:buClr>
                <a:srgbClr val="0028A0"/>
              </a:buClr>
              <a:defRPr sz="1600">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lvl1pPr>
              <a:defRPr sz="2700">
                <a:solidFill>
                  <a:srgbClr val="0000A8"/>
                </a:solidFill>
              </a:defRPr>
            </a:lvl1pPr>
          </a:lstStyle>
          <a:p>
            <a:r>
              <a:rPr lang="en-US"/>
              <a:t>Click to edit Master title style</a:t>
            </a:r>
          </a:p>
        </p:txBody>
      </p:sp>
    </p:spTree>
    <p:extLst>
      <p:ext uri="{BB962C8B-B14F-4D97-AF65-F5344CB8AC3E}">
        <p14:creationId xmlns:p14="http://schemas.microsoft.com/office/powerpoint/2010/main" val="791308140"/>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4" name="Rectangle 2"/>
          <p:cNvSpPr>
            <a:spLocks noChangeArrowheads="1"/>
          </p:cNvSpPr>
          <p:nvPr/>
        </p:nvSpPr>
        <p:spPr bwMode="ltGray">
          <a:xfrm>
            <a:off x="0" y="603926"/>
            <a:ext cx="9142413" cy="1905000"/>
          </a:xfrm>
          <a:prstGeom prst="rect">
            <a:avLst/>
          </a:prstGeom>
          <a:solidFill>
            <a:srgbClr val="C0C0C0"/>
          </a:solidFill>
          <a:ln w="9525">
            <a:noFill/>
            <a:miter lim="800000"/>
            <a:headEnd/>
            <a:tailEnd/>
          </a:ln>
          <a:effectLst/>
        </p:spPr>
        <p:txBody>
          <a:bodyPr/>
          <a:lstStyle/>
          <a:p>
            <a:pPr eaLnBrk="0" hangingPunct="0">
              <a:spcBef>
                <a:spcPct val="70000"/>
              </a:spcBef>
              <a:buClr>
                <a:srgbClr val="0000CC"/>
              </a:buClr>
              <a:defRPr/>
            </a:pPr>
            <a:endParaRPr lang="en-US">
              <a:effectLst>
                <a:outerShdw blurRad="38100" dist="38100" dir="2700000" algn="tl">
                  <a:srgbClr val="000000"/>
                </a:outerShdw>
              </a:effectLst>
            </a:endParaRPr>
          </a:p>
        </p:txBody>
      </p:sp>
      <p:sp>
        <p:nvSpPr>
          <p:cNvPr id="143363" name="Rectangle 3"/>
          <p:cNvSpPr>
            <a:spLocks noGrp="1" noChangeArrowheads="1"/>
          </p:cNvSpPr>
          <p:nvPr>
            <p:ph type="ctrTitle" sz="quarter"/>
          </p:nvPr>
        </p:nvSpPr>
        <p:spPr>
          <a:xfrm>
            <a:off x="1562100" y="526224"/>
            <a:ext cx="7239000" cy="1905000"/>
          </a:xfrm>
        </p:spPr>
        <p:txBody>
          <a:bodyPr/>
          <a:lstStyle>
            <a:lvl1pPr>
              <a:defRPr sz="2800">
                <a:solidFill>
                  <a:srgbClr val="0000A8"/>
                </a:solidFill>
              </a:defRPr>
            </a:lvl1pPr>
          </a:lstStyle>
          <a:p>
            <a:r>
              <a:rPr lang="en-US" dirty="0"/>
              <a:t>Click to edit Master title style</a:t>
            </a:r>
          </a:p>
        </p:txBody>
      </p:sp>
      <p:sp>
        <p:nvSpPr>
          <p:cNvPr id="143364" name="Rectangle 4"/>
          <p:cNvSpPr>
            <a:spLocks noGrp="1" noChangeArrowheads="1"/>
          </p:cNvSpPr>
          <p:nvPr>
            <p:ph type="subTitle" sz="quarter" idx="1"/>
          </p:nvPr>
        </p:nvSpPr>
        <p:spPr bwMode="auto">
          <a:xfrm>
            <a:off x="1981200" y="3525184"/>
            <a:ext cx="6400800" cy="1752600"/>
          </a:xfrm>
          <a:prstGeom prst="rect">
            <a:avLst/>
          </a:prstGeom>
          <a:noFill/>
          <a:ln>
            <a:miter lim="800000"/>
            <a:headEnd/>
            <a:tailEnd/>
          </a:ln>
        </p:spPr>
        <p:txBody>
          <a:bodyPr vert="horz" wrap="square" lIns="92051" tIns="46026" rIns="92051" bIns="46026" numCol="1" anchor="t" anchorCtr="0" compatLnSpc="1">
            <a:prstTxWarp prst="textNoShape">
              <a:avLst/>
            </a:prstTxWarp>
          </a:bodyPr>
          <a:lstStyle>
            <a:lvl1pPr marL="0" indent="0" algn="ctr">
              <a:spcBef>
                <a:spcPct val="0"/>
              </a:spcBef>
              <a:buFontTx/>
              <a:buNone/>
              <a:defRPr sz="1700">
                <a:effectLst/>
              </a:defRPr>
            </a:lvl1pPr>
          </a:lstStyle>
          <a:p>
            <a:r>
              <a:rPr lang="en-US"/>
              <a:t>Click to edit Master subtitle style</a:t>
            </a:r>
          </a:p>
        </p:txBody>
      </p: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96" y="-19048"/>
            <a:ext cx="1411146"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BA1AE8E7-BC45-420A-AFF3-425B4FA8983A}"/>
              </a:ext>
            </a:extLst>
          </p:cNvPr>
          <p:cNvSpPr/>
          <p:nvPr userDrawn="1"/>
        </p:nvSpPr>
        <p:spPr bwMode="auto">
          <a:xfrm>
            <a:off x="4520738" y="6334679"/>
            <a:ext cx="1321724" cy="421046"/>
          </a:xfrm>
          <a:prstGeom prst="rect">
            <a:avLst/>
          </a:prstGeom>
          <a:solidFill>
            <a:srgbClr val="FFFFFF"/>
          </a:solidFill>
          <a:ln w="9525" cap="flat" cmpd="sng" algn="ctr">
            <a:noFill/>
            <a:prstDash val="solid"/>
            <a:round/>
            <a:headEnd type="none" w="med" len="med"/>
            <a:tailEnd type="none" w="med" len="med"/>
          </a:ln>
          <a:effectLst/>
        </p:spPr>
        <p:txBody>
          <a:bodyPr vert="horz" wrap="square" lIns="91431" tIns="45715" rIns="91431" bIns="45715" numCol="1" rtlCol="0" anchor="t" anchorCtr="0" compatLnSpc="1">
            <a:prstTxWarp prst="textNoShape">
              <a:avLst/>
            </a:prstTxWarp>
          </a:bodyPr>
          <a:lstStyle/>
          <a:p>
            <a:pPr marL="0" marR="0" indent="0" algn="l" defTabSz="914400" rtl="0" eaLnBrk="0" fontAlgn="base" latinLnBrk="0" hangingPunct="0">
              <a:lnSpc>
                <a:spcPct val="100000"/>
              </a:lnSpc>
              <a:spcBef>
                <a:spcPct val="70000"/>
              </a:spcBef>
              <a:spcAft>
                <a:spcPct val="0"/>
              </a:spcAft>
              <a:buClr>
                <a:srgbClr val="0000CC"/>
              </a:buClr>
              <a:buSzTx/>
              <a:buFontTx/>
              <a:buNone/>
              <a:tabLst/>
            </a:pPr>
            <a:endParaRPr kumimoji="1" lang="en-US" sz="1700" b="0" i="0" u="none" strike="noStrike" cap="none" normalizeH="0" baseline="0">
              <a:ln>
                <a:noFill/>
              </a:ln>
              <a:solidFill>
                <a:schemeClr val="accent2"/>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289889508"/>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idx="1"/>
          </p:nvPr>
        </p:nvSpPr>
        <p:spPr>
          <a:xfrm>
            <a:off x="1468929" y="1843992"/>
            <a:ext cx="7612927" cy="4572000"/>
          </a:xfrm>
          <a:prstGeom prst="rect">
            <a:avLst/>
          </a:prstGeom>
        </p:spPr>
        <p:txBody>
          <a:bodyPr/>
          <a:lstStyle>
            <a:lvl1pPr marL="285750" indent="-285750">
              <a:lnSpc>
                <a:spcPct val="95000"/>
              </a:lnSpc>
              <a:spcBef>
                <a:spcPts val="600"/>
              </a:spcBef>
              <a:buClr>
                <a:srgbClr val="001E96"/>
              </a:buClr>
              <a:defRPr sz="1800">
                <a:effectLst/>
              </a:defRPr>
            </a:lvl1pPr>
            <a:lvl2pPr marL="628650" indent="-280988">
              <a:lnSpc>
                <a:spcPct val="95000"/>
              </a:lnSpc>
              <a:spcBef>
                <a:spcPts val="600"/>
              </a:spcBef>
              <a:buClr>
                <a:srgbClr val="001E96"/>
              </a:buClr>
              <a:defRPr sz="1700">
                <a:effectLst/>
              </a:defRPr>
            </a:lvl2pPr>
            <a:lvl3pPr marL="969963" indent="-292100">
              <a:lnSpc>
                <a:spcPct val="95000"/>
              </a:lnSpc>
              <a:spcBef>
                <a:spcPts val="600"/>
              </a:spcBef>
              <a:buClr>
                <a:srgbClr val="001E96"/>
              </a:buClr>
              <a:defRPr sz="1600">
                <a:effectLst/>
              </a:defRPr>
            </a:lvl3pPr>
            <a:lvl4pPr marL="1311275" indent="-280988">
              <a:lnSpc>
                <a:spcPct val="95000"/>
              </a:lnSpc>
              <a:spcBef>
                <a:spcPts val="600"/>
              </a:spcBef>
              <a:buClr>
                <a:srgbClr val="001E96"/>
              </a:buClr>
              <a:defRPr sz="1600">
                <a:effectLst/>
              </a:defRPr>
            </a:lvl4pPr>
            <a:lvl5pPr marL="1652588" indent="-279400">
              <a:lnSpc>
                <a:spcPct val="95000"/>
              </a:lnSpc>
              <a:spcBef>
                <a:spcPts val="600"/>
              </a:spcBef>
              <a:buClr>
                <a:srgbClr val="0028A0"/>
              </a:buClr>
              <a:defRPr sz="1600">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46336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142338" name="Rectangle 2"/>
          <p:cNvSpPr>
            <a:spLocks noChangeArrowheads="1"/>
          </p:cNvSpPr>
          <p:nvPr/>
        </p:nvSpPr>
        <p:spPr bwMode="ltGray">
          <a:xfrm>
            <a:off x="0" y="609600"/>
            <a:ext cx="9142413" cy="1143000"/>
          </a:xfrm>
          <a:prstGeom prst="rect">
            <a:avLst/>
          </a:prstGeom>
          <a:solidFill>
            <a:srgbClr val="C0C0C0"/>
          </a:solidFill>
          <a:ln w="9525">
            <a:noFill/>
            <a:miter lim="800000"/>
            <a:headEnd/>
            <a:tailEnd/>
          </a:ln>
          <a:effectLst/>
        </p:spPr>
        <p:txBody>
          <a:bodyPr/>
          <a:lstStyle/>
          <a:p>
            <a:pPr eaLnBrk="0" hangingPunct="0">
              <a:spcBef>
                <a:spcPct val="70000"/>
              </a:spcBef>
              <a:buClr>
                <a:srgbClr val="0000CC"/>
              </a:buClr>
              <a:defRPr/>
            </a:pPr>
            <a:endParaRPr lang="en-US">
              <a:effectLst>
                <a:outerShdw blurRad="38100" dist="38100" dir="2700000" algn="tl">
                  <a:srgbClr val="000000"/>
                </a:outerShdw>
              </a:effectLst>
            </a:endParaRPr>
          </a:p>
        </p:txBody>
      </p:sp>
      <p:sp>
        <p:nvSpPr>
          <p:cNvPr id="142339" name="Rectangle 3"/>
          <p:cNvSpPr>
            <a:spLocks noGrp="1" noChangeArrowheads="1"/>
          </p:cNvSpPr>
          <p:nvPr>
            <p:ph type="title"/>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pic>
        <p:nvPicPr>
          <p:cNvPr id="1030" name="Picture 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796" y="-19048"/>
            <a:ext cx="1411146"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4794038" y="6522687"/>
            <a:ext cx="896644" cy="276999"/>
          </a:xfrm>
          <a:prstGeom prst="rect">
            <a:avLst/>
          </a:prstGeom>
          <a:noFill/>
        </p:spPr>
        <p:txBody>
          <a:bodyPr wrap="square" rtlCol="0">
            <a:spAutoFit/>
          </a:bodyPr>
          <a:lstStyle/>
          <a:p>
            <a:pPr algn="ctr"/>
            <a:r>
              <a:rPr lang="en-US" sz="1200" b="1">
                <a:solidFill>
                  <a:srgbClr val="2E5BB6"/>
                </a:solidFill>
              </a:rPr>
              <a:t>-</a:t>
            </a:r>
            <a:fld id="{0E036888-D62F-4EF8-84B0-52CA3D88A94B}" type="slidenum">
              <a:rPr lang="en-US" sz="1200" b="1" smtClean="0">
                <a:solidFill>
                  <a:srgbClr val="2E5BB6"/>
                </a:solidFill>
              </a:rPr>
              <a:pPr algn="ctr"/>
              <a:t>‹#›</a:t>
            </a:fld>
            <a:r>
              <a:rPr lang="en-US" sz="1200" b="1">
                <a:solidFill>
                  <a:srgbClr val="2E5BB6"/>
                </a:solidFill>
              </a:rPr>
              <a:t>-</a:t>
            </a:r>
          </a:p>
        </p:txBody>
      </p:sp>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96549" y="6337131"/>
            <a:ext cx="923121" cy="502632"/>
          </a:xfrm>
          <a:prstGeom prst="rect">
            <a:avLst/>
          </a:prstGeom>
        </p:spPr>
      </p:pic>
      <p:sp>
        <p:nvSpPr>
          <p:cNvPr id="2" name="TextBox 1"/>
          <p:cNvSpPr txBox="1"/>
          <p:nvPr userDrawn="1"/>
        </p:nvSpPr>
        <p:spPr>
          <a:xfrm>
            <a:off x="1392333" y="6542222"/>
            <a:ext cx="2666082" cy="261610"/>
          </a:xfrm>
          <a:prstGeom prst="rect">
            <a:avLst/>
          </a:prstGeom>
          <a:noFill/>
        </p:spPr>
        <p:txBody>
          <a:bodyPr wrap="square" rtlCol="0">
            <a:spAutoFit/>
          </a:bodyPr>
          <a:lstStyle/>
          <a:p>
            <a:r>
              <a:rPr lang="en-US" sz="1100" dirty="0">
                <a:solidFill>
                  <a:srgbClr val="2E5CB7"/>
                </a:solidFill>
              </a:rPr>
              <a:t>© 2023</a:t>
            </a:r>
            <a:r>
              <a:rPr lang="en-US" sz="1100" baseline="0" dirty="0">
                <a:solidFill>
                  <a:srgbClr val="2E5CB7"/>
                </a:solidFill>
              </a:rPr>
              <a:t> Potomac Economics</a:t>
            </a:r>
            <a:endParaRPr lang="en-US" sz="1100" dirty="0">
              <a:solidFill>
                <a:srgbClr val="2E5CB7"/>
              </a:solidFill>
            </a:endParaRPr>
          </a:p>
        </p:txBody>
      </p:sp>
    </p:spTree>
  </p:cSld>
  <p:clrMap bg1="dk2" tx1="lt1" bg2="dk1" tx2="lt2" accent1="accent1" accent2="accent2" accent3="accent3" accent4="accent4" accent5="accent5" accent6="accent6" hlink="hlink" folHlink="folHlink"/>
  <p:sldLayoutIdLst>
    <p:sldLayoutId id="2147484219" r:id="rId1"/>
    <p:sldLayoutId id="2147484220" r:id="rId2"/>
    <p:sldLayoutId id="2147484221" r:id="rId3"/>
  </p:sldLayoutIdLst>
  <p:transition spd="slow">
    <p:wipe dir="r"/>
  </p:transition>
  <p:hf sldNum="0" hdr="0" dt="0"/>
  <p:txStyles>
    <p:title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p:titleStyle>
    <p:bodyStyle>
      <a:lvl1pPr marL="342900" indent="-342900" algn="l" rtl="0" eaLnBrk="0" fontAlgn="base" hangingPunct="0">
        <a:spcBef>
          <a:spcPct val="20000"/>
        </a:spcBef>
        <a:spcAft>
          <a:spcPct val="0"/>
        </a:spcAft>
        <a:buClr>
          <a:srgbClr val="0000CC"/>
        </a:buClr>
        <a:buChar char="•"/>
        <a:defRPr kumimoji="1" sz="2100">
          <a:solidFill>
            <a:schemeClr val="bg2"/>
          </a:solidFill>
          <a:effectLst>
            <a:outerShdw blurRad="38100" dist="38100" dir="2700000" algn="tl">
              <a:srgbClr val="C0C0C0"/>
            </a:outerShdw>
          </a:effectLst>
          <a:latin typeface="+mn-lt"/>
          <a:ea typeface="+mn-ea"/>
          <a:cs typeface="+mn-cs"/>
        </a:defRPr>
      </a:lvl1pPr>
      <a:lvl2pPr marL="744538" indent="-287338" algn="l" rtl="0" eaLnBrk="0" fontAlgn="base" hangingPunct="0">
        <a:spcBef>
          <a:spcPct val="20000"/>
        </a:spcBef>
        <a:spcAft>
          <a:spcPct val="0"/>
        </a:spcAft>
        <a:buClr>
          <a:srgbClr val="0000CC"/>
        </a:buClr>
        <a:buFont typeface="Wingdings" pitchFamily="2" charset="2"/>
        <a:buChar char="ü"/>
        <a:defRPr kumimoji="1" sz="2000">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rgbClr val="0000CC"/>
        </a:buClr>
        <a:buChar char="–"/>
        <a:defRPr kumimoji="1" sz="2400">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rgbClr val="0000CC"/>
        </a:buClr>
        <a:buChar char="•"/>
        <a:defRPr kumimoji="1" sz="2000">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rgbClr val="0000CC"/>
        </a:buClr>
        <a:buChar char="–"/>
        <a:defRPr kumimoji="1" sz="2000">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rgbClr val="0000CC"/>
        </a:buClr>
        <a:buChar char="–"/>
        <a:defRPr kumimoji="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rgbClr val="0000CC"/>
        </a:buClr>
        <a:buChar char="–"/>
        <a:defRPr kumimoji="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rgbClr val="0000CC"/>
        </a:buClr>
        <a:buChar char="–"/>
        <a:defRPr kumimoji="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rgbClr val="0000CC"/>
        </a:buClr>
        <a:buChar char="–"/>
        <a:defRPr kumimoji="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610519" y="613675"/>
            <a:ext cx="7239000" cy="1905000"/>
          </a:xfrm>
          <a:noFill/>
          <a:extLst>
            <a:ext uri="{909E8E84-426E-40DD-AFC4-6F175D3DCCD1}">
              <a14:hiddenFill xmlns:a14="http://schemas.microsoft.com/office/drawing/2010/main">
                <a:solidFill>
                  <a:schemeClr val="folHlink"/>
                </a:solidFill>
              </a14:hiddenFill>
            </a:ext>
          </a:extLst>
        </p:spPr>
        <p:txBody>
          <a:bodyPr lIns="92063" tIns="46032" rIns="92063" bIns="46032"/>
          <a:lstStyle/>
          <a:p>
            <a:pPr defTabSz="1031875"/>
            <a:r>
              <a:rPr lang="en-US" dirty="0"/>
              <a:t>IMM Concerns with the AS Methodology </a:t>
            </a:r>
            <a:br>
              <a:rPr lang="en-US" dirty="0"/>
            </a:br>
            <a:r>
              <a:rPr lang="en-US" dirty="0"/>
              <a:t>and Recommended Improvements</a:t>
            </a:r>
            <a:endParaRPr lang="en-US" altLang="en-US" dirty="0"/>
          </a:p>
        </p:txBody>
      </p:sp>
      <p:sp>
        <p:nvSpPr>
          <p:cNvPr id="3075" name="Rectangle 3"/>
          <p:cNvSpPr>
            <a:spLocks noGrp="1" noChangeArrowheads="1"/>
          </p:cNvSpPr>
          <p:nvPr>
            <p:ph type="subTitle" idx="1"/>
          </p:nvPr>
        </p:nvSpPr>
        <p:spPr>
          <a:xfrm>
            <a:off x="1998446" y="3244927"/>
            <a:ext cx="6463146" cy="3331029"/>
          </a:xfrm>
          <a:noFill/>
        </p:spPr>
        <p:txBody>
          <a:bodyPr/>
          <a:lstStyle/>
          <a:p>
            <a:pPr defTabSz="1031875"/>
            <a:r>
              <a:rPr lang="en-US" altLang="en-US" sz="2000" dirty="0"/>
              <a:t>Presented at:</a:t>
            </a:r>
          </a:p>
          <a:p>
            <a:pPr defTabSz="1031875"/>
            <a:endParaRPr lang="en-US" altLang="en-US" sz="2000" dirty="0"/>
          </a:p>
          <a:p>
            <a:pPr defTabSz="1031875"/>
            <a:r>
              <a:rPr lang="en-US" altLang="en-US" sz="2000" dirty="0"/>
              <a:t>Wholesale Market Working Group</a:t>
            </a:r>
          </a:p>
          <a:p>
            <a:pPr defTabSz="1031875"/>
            <a:endParaRPr lang="en-US" altLang="en-US" sz="2000" dirty="0"/>
          </a:p>
          <a:p>
            <a:pPr defTabSz="1031875"/>
            <a:endParaRPr lang="en-US" altLang="en-US" sz="2000" dirty="0"/>
          </a:p>
          <a:p>
            <a:pPr defTabSz="1031875"/>
            <a:r>
              <a:rPr lang="en-US" altLang="en-US" sz="2000" dirty="0"/>
              <a:t>Carrie Bivens</a:t>
            </a:r>
          </a:p>
          <a:p>
            <a:pPr defTabSz="1031875"/>
            <a:r>
              <a:rPr lang="en-US" altLang="en-US" sz="2000" dirty="0"/>
              <a:t>ERCOT IMM</a:t>
            </a:r>
          </a:p>
          <a:p>
            <a:pPr defTabSz="1031875"/>
            <a:endParaRPr lang="en-US" altLang="en-US" sz="2000" dirty="0"/>
          </a:p>
          <a:p>
            <a:pPr defTabSz="1031875"/>
            <a:r>
              <a:rPr lang="en-US" altLang="en-US" sz="2000" dirty="0"/>
              <a:t>September 22, 2023</a:t>
            </a:r>
          </a:p>
        </p:txBody>
      </p:sp>
    </p:spTree>
    <p:extLst>
      <p:ext uri="{BB962C8B-B14F-4D97-AF65-F5344CB8AC3E}">
        <p14:creationId xmlns:p14="http://schemas.microsoft.com/office/powerpoint/2010/main" val="173769210"/>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51336" y="1860889"/>
            <a:ext cx="7612927" cy="4572000"/>
          </a:xfrm>
        </p:spPr>
        <p:txBody>
          <a:bodyPr lIns="91426" tIns="45713" rIns="91426" bIns="45713"/>
          <a:lstStyle/>
          <a:p>
            <a:pPr>
              <a:lnSpc>
                <a:spcPct val="100000"/>
              </a:lnSpc>
            </a:pPr>
            <a:r>
              <a:rPr lang="en-US" sz="2000" dirty="0">
                <a:cs typeface="Arial" panose="020B0604020202020204" pitchFamily="34" charset="0"/>
              </a:rPr>
              <a:t>A holistic review of AS is needed, </a:t>
            </a:r>
            <a:r>
              <a:rPr lang="en-US" sz="2000" u="sng" dirty="0">
                <a:cs typeface="Arial" panose="020B0604020202020204" pitchFamily="34" charset="0"/>
              </a:rPr>
              <a:t>including reconsidering MWs needed for frequency recovery by ECRS</a:t>
            </a:r>
            <a:r>
              <a:rPr lang="en-US" sz="2000" dirty="0">
                <a:cs typeface="Arial" panose="020B0604020202020204" pitchFamily="34" charset="0"/>
              </a:rPr>
              <a:t>. </a:t>
            </a:r>
          </a:p>
          <a:p>
            <a:pPr lvl="1">
              <a:lnSpc>
                <a:spcPct val="100000"/>
              </a:lnSpc>
            </a:pPr>
            <a:r>
              <a:rPr lang="en-US" sz="1900" dirty="0">
                <a:cs typeface="Arial" panose="020B0604020202020204" pitchFamily="34" charset="0"/>
              </a:rPr>
              <a:t>The IMM is concerned about overlap of ECRS and RRS, as well as excess AS procurement overall. </a:t>
            </a:r>
          </a:p>
          <a:p>
            <a:pPr>
              <a:lnSpc>
                <a:spcPct val="100000"/>
              </a:lnSpc>
            </a:pPr>
            <a:r>
              <a:rPr lang="en-US" sz="2000" dirty="0">
                <a:cs typeface="Arial" panose="020B0604020202020204" pitchFamily="34" charset="0"/>
              </a:rPr>
              <a:t>We offer the following initial recommendations based on the 2023 methodology (will update when the 2024 proposal is published):</a:t>
            </a:r>
          </a:p>
          <a:p>
            <a:pPr marL="685800" lvl="2" indent="-342900">
              <a:buFont typeface="+mj-lt"/>
              <a:buAutoNum type="arabicPeriod"/>
            </a:pPr>
            <a:r>
              <a:rPr lang="en-US" sz="1800" dirty="0">
                <a:cs typeface="Arial" panose="020B0604020202020204" pitchFamily="34" charset="0"/>
              </a:rPr>
              <a:t>Reduce the frequency recovery MW procurement for ECRS. </a:t>
            </a:r>
          </a:p>
          <a:p>
            <a:pPr marL="685800" lvl="2" indent="-342900">
              <a:buFont typeface="+mj-lt"/>
              <a:buAutoNum type="arabicPeriod"/>
            </a:pPr>
            <a:r>
              <a:rPr lang="en-US" sz="1800" dirty="0">
                <a:cs typeface="Arial" panose="020B0604020202020204" pitchFamily="34" charset="0"/>
              </a:rPr>
              <a:t>Remove the 2,800 MW floor on RRS.</a:t>
            </a:r>
          </a:p>
          <a:p>
            <a:pPr marL="685800" lvl="2" indent="-342900">
              <a:buFont typeface="+mj-lt"/>
              <a:buAutoNum type="arabicPeriod"/>
            </a:pPr>
            <a:r>
              <a:rPr lang="en-US" sz="1800" dirty="0">
                <a:cs typeface="Arial" panose="020B0604020202020204" pitchFamily="34" charset="0"/>
              </a:rPr>
              <a:t>Change the non-spin 6-hour ahead error requirement to 3-hour ahead.</a:t>
            </a:r>
          </a:p>
          <a:p>
            <a:pPr marL="685800" lvl="2" indent="-342900">
              <a:buFont typeface="+mj-lt"/>
              <a:buAutoNum type="arabicPeriod"/>
            </a:pPr>
            <a:r>
              <a:rPr lang="en-US" sz="1800" dirty="0">
                <a:cs typeface="Arial" panose="020B0604020202020204" pitchFamily="34" charset="0"/>
              </a:rPr>
              <a:t>Use 10-minute ahead net load errors for ECRS methodology.</a:t>
            </a:r>
          </a:p>
          <a:p>
            <a:pPr marL="685800" lvl="2" indent="-342900">
              <a:buFont typeface="+mj-lt"/>
              <a:buAutoNum type="arabicPeriod"/>
            </a:pPr>
            <a:r>
              <a:rPr lang="en-US" sz="1800" dirty="0">
                <a:cs typeface="Arial" panose="020B0604020202020204" pitchFamily="34" charset="0"/>
              </a:rPr>
              <a:t>Reduce ECRS duration requirement back to one hour – requiring that resources providing ECRS be able to deploy for at least two hours effectively reduced energy storage resource participation by half. </a:t>
            </a:r>
          </a:p>
        </p:txBody>
      </p:sp>
      <p:sp>
        <p:nvSpPr>
          <p:cNvPr id="4099" name="Rectangle 2"/>
          <p:cNvSpPr>
            <a:spLocks noGrp="1" noChangeArrowheads="1"/>
          </p:cNvSpPr>
          <p:nvPr>
            <p:ph type="title"/>
          </p:nvPr>
        </p:nvSpPr>
        <p:spPr>
          <a:xfrm>
            <a:off x="1371600" y="618676"/>
            <a:ext cx="7772400" cy="1143000"/>
          </a:xfrm>
        </p:spPr>
        <p:txBody>
          <a:bodyPr/>
          <a:lstStyle/>
          <a:p>
            <a:r>
              <a:rPr lang="en-US" altLang="en-US" dirty="0"/>
              <a:t>AS Methodology Recommendations</a:t>
            </a:r>
            <a:endParaRPr lang="en-US" altLang="en-US" dirty="0">
              <a:solidFill>
                <a:srgbClr val="000082"/>
              </a:solidFill>
            </a:endParaRPr>
          </a:p>
        </p:txBody>
      </p:sp>
    </p:spTree>
    <p:extLst>
      <p:ext uri="{BB962C8B-B14F-4D97-AF65-F5344CB8AC3E}">
        <p14:creationId xmlns:p14="http://schemas.microsoft.com/office/powerpoint/2010/main" val="707730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500"/>
                                        <p:tgtEl>
                                          <p:spTgt spid="410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00">
                                            <p:txEl>
                                              <p:pRg st="1" end="1"/>
                                            </p:txEl>
                                          </p:spTgt>
                                        </p:tgtEl>
                                        <p:attrNameLst>
                                          <p:attrName>style.visibility</p:attrName>
                                        </p:attrNameLst>
                                      </p:cBhvr>
                                      <p:to>
                                        <p:strVal val="visible"/>
                                      </p:to>
                                    </p:set>
                                    <p:animEffect transition="in" filter="fade">
                                      <p:cBhvr>
                                        <p:cTn id="10" dur="500"/>
                                        <p:tgtEl>
                                          <p:spTgt spid="410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100">
                                            <p:txEl>
                                              <p:pRg st="2" end="2"/>
                                            </p:txEl>
                                          </p:spTgt>
                                        </p:tgtEl>
                                        <p:attrNameLst>
                                          <p:attrName>style.visibility</p:attrName>
                                        </p:attrNameLst>
                                      </p:cBhvr>
                                      <p:to>
                                        <p:strVal val="visible"/>
                                      </p:to>
                                    </p:set>
                                    <p:animEffect transition="in" filter="fade">
                                      <p:cBhvr>
                                        <p:cTn id="13" dur="500"/>
                                        <p:tgtEl>
                                          <p:spTgt spid="410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100">
                                            <p:txEl>
                                              <p:pRg st="3" end="3"/>
                                            </p:txEl>
                                          </p:spTgt>
                                        </p:tgtEl>
                                        <p:attrNameLst>
                                          <p:attrName>style.visibility</p:attrName>
                                        </p:attrNameLst>
                                      </p:cBhvr>
                                      <p:to>
                                        <p:strVal val="visible"/>
                                      </p:to>
                                    </p:set>
                                    <p:animEffect transition="in" filter="fade">
                                      <p:cBhvr>
                                        <p:cTn id="16" dur="500"/>
                                        <p:tgtEl>
                                          <p:spTgt spid="410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100">
                                            <p:txEl>
                                              <p:pRg st="4" end="4"/>
                                            </p:txEl>
                                          </p:spTgt>
                                        </p:tgtEl>
                                        <p:attrNameLst>
                                          <p:attrName>style.visibility</p:attrName>
                                        </p:attrNameLst>
                                      </p:cBhvr>
                                      <p:to>
                                        <p:strVal val="visible"/>
                                      </p:to>
                                    </p:set>
                                    <p:animEffect transition="in" filter="fade">
                                      <p:cBhvr>
                                        <p:cTn id="19" dur="500"/>
                                        <p:tgtEl>
                                          <p:spTgt spid="4100">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100">
                                            <p:txEl>
                                              <p:pRg st="5" end="5"/>
                                            </p:txEl>
                                          </p:spTgt>
                                        </p:tgtEl>
                                        <p:attrNameLst>
                                          <p:attrName>style.visibility</p:attrName>
                                        </p:attrNameLst>
                                      </p:cBhvr>
                                      <p:to>
                                        <p:strVal val="visible"/>
                                      </p:to>
                                    </p:set>
                                    <p:animEffect transition="in" filter="fade">
                                      <p:cBhvr>
                                        <p:cTn id="22" dur="500"/>
                                        <p:tgtEl>
                                          <p:spTgt spid="4100">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100">
                                            <p:txEl>
                                              <p:pRg st="6" end="6"/>
                                            </p:txEl>
                                          </p:spTgt>
                                        </p:tgtEl>
                                        <p:attrNameLst>
                                          <p:attrName>style.visibility</p:attrName>
                                        </p:attrNameLst>
                                      </p:cBhvr>
                                      <p:to>
                                        <p:strVal val="visible"/>
                                      </p:to>
                                    </p:set>
                                    <p:animEffect transition="in" filter="fade">
                                      <p:cBhvr>
                                        <p:cTn id="25" dur="500"/>
                                        <p:tgtEl>
                                          <p:spTgt spid="4100">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100">
                                            <p:txEl>
                                              <p:pRg st="7" end="7"/>
                                            </p:txEl>
                                          </p:spTgt>
                                        </p:tgtEl>
                                        <p:attrNameLst>
                                          <p:attrName>style.visibility</p:attrName>
                                        </p:attrNameLst>
                                      </p:cBhvr>
                                      <p:to>
                                        <p:strVal val="visible"/>
                                      </p:to>
                                    </p:set>
                                    <p:animEffect transition="in" filter="fade">
                                      <p:cBhvr>
                                        <p:cTn id="28" dur="500"/>
                                        <p:tgtEl>
                                          <p:spTgt spid="410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E7D1B-3464-D36E-BB65-760EBB4ACBD4}"/>
              </a:ext>
            </a:extLst>
          </p:cNvPr>
          <p:cNvSpPr>
            <a:spLocks noGrp="1"/>
          </p:cNvSpPr>
          <p:nvPr>
            <p:ph type="ctrTitle" sz="quarter"/>
          </p:nvPr>
        </p:nvSpPr>
        <p:spPr/>
        <p:txBody>
          <a:bodyPr/>
          <a:lstStyle/>
          <a:p>
            <a:r>
              <a:rPr lang="en-US" dirty="0"/>
              <a:t>Appendix</a:t>
            </a:r>
          </a:p>
        </p:txBody>
      </p:sp>
    </p:spTree>
    <p:extLst>
      <p:ext uri="{BB962C8B-B14F-4D97-AF65-F5344CB8AC3E}">
        <p14:creationId xmlns:p14="http://schemas.microsoft.com/office/powerpoint/2010/main" val="2959423202"/>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sz="2600" dirty="0"/>
              <a:t>2022 to 2023 COP Self-Committed Capacity Increase </a:t>
            </a:r>
            <a:br>
              <a:rPr lang="en-US" altLang="en-US" sz="2600" dirty="0"/>
            </a:br>
            <a:r>
              <a:rPr lang="en-US" altLang="en-US" sz="2600" dirty="0"/>
              <a:t>From 6 Hour-Ahead to 1 Hour-Ahead</a:t>
            </a:r>
            <a:endParaRPr lang="en-US" altLang="en-US" sz="2600" dirty="0">
              <a:solidFill>
                <a:srgbClr val="000082"/>
              </a:solidFill>
            </a:endParaRPr>
          </a:p>
        </p:txBody>
      </p:sp>
      <p:graphicFrame>
        <p:nvGraphicFramePr>
          <p:cNvPr id="5" name="Chart 4">
            <a:extLst>
              <a:ext uri="{FF2B5EF4-FFF2-40B4-BE49-F238E27FC236}">
                <a16:creationId xmlns:a16="http://schemas.microsoft.com/office/drawing/2014/main" id="{E6B53F0C-A70C-45C9-9CD1-9B947AC7E6F5}"/>
              </a:ext>
            </a:extLst>
          </p:cNvPr>
          <p:cNvGraphicFramePr>
            <a:graphicFrameLocks/>
          </p:cNvGraphicFramePr>
          <p:nvPr>
            <p:extLst>
              <p:ext uri="{D42A27DB-BD31-4B8C-83A1-F6EECF244321}">
                <p14:modId xmlns:p14="http://schemas.microsoft.com/office/powerpoint/2010/main" val="2678577267"/>
              </p:ext>
            </p:extLst>
          </p:nvPr>
        </p:nvGraphicFramePr>
        <p:xfrm>
          <a:off x="1371600" y="1752600"/>
          <a:ext cx="77724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5770831"/>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dirty="0"/>
              <a:t>2022 to 2023 HRUC Startup Times</a:t>
            </a:r>
            <a:endParaRPr lang="en-US" altLang="en-US" dirty="0">
              <a:solidFill>
                <a:srgbClr val="000082"/>
              </a:solidFill>
            </a:endParaRPr>
          </a:p>
        </p:txBody>
      </p:sp>
      <p:graphicFrame>
        <p:nvGraphicFramePr>
          <p:cNvPr id="2" name="Chart 1">
            <a:extLst>
              <a:ext uri="{FF2B5EF4-FFF2-40B4-BE49-F238E27FC236}">
                <a16:creationId xmlns:a16="http://schemas.microsoft.com/office/drawing/2014/main" id="{67F8A9A4-4324-479A-A2CD-3B2D1CE61955}"/>
              </a:ext>
            </a:extLst>
          </p:cNvPr>
          <p:cNvGraphicFramePr>
            <a:graphicFrameLocks/>
          </p:cNvGraphicFramePr>
          <p:nvPr>
            <p:extLst>
              <p:ext uri="{D42A27DB-BD31-4B8C-83A1-F6EECF244321}">
                <p14:modId xmlns:p14="http://schemas.microsoft.com/office/powerpoint/2010/main" val="4102011838"/>
              </p:ext>
            </p:extLst>
          </p:nvPr>
        </p:nvGraphicFramePr>
        <p:xfrm>
          <a:off x="1371600" y="2027514"/>
          <a:ext cx="77724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9378159"/>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sz="2600" dirty="0"/>
              <a:t>2022 to 2023 HRUC Startup Times Across the Commitment Block by Hour</a:t>
            </a:r>
            <a:endParaRPr lang="en-US" altLang="en-US" sz="2600" dirty="0">
              <a:solidFill>
                <a:srgbClr val="000082"/>
              </a:solidFill>
            </a:endParaRPr>
          </a:p>
        </p:txBody>
      </p:sp>
      <p:graphicFrame>
        <p:nvGraphicFramePr>
          <p:cNvPr id="3" name="Chart 2">
            <a:extLst>
              <a:ext uri="{FF2B5EF4-FFF2-40B4-BE49-F238E27FC236}">
                <a16:creationId xmlns:a16="http://schemas.microsoft.com/office/drawing/2014/main" id="{C4174AF8-BAA9-4469-9F54-AC5DD228F0B8}"/>
              </a:ext>
            </a:extLst>
          </p:cNvPr>
          <p:cNvGraphicFramePr>
            <a:graphicFrameLocks/>
          </p:cNvGraphicFramePr>
          <p:nvPr>
            <p:extLst>
              <p:ext uri="{D42A27DB-BD31-4B8C-83A1-F6EECF244321}">
                <p14:modId xmlns:p14="http://schemas.microsoft.com/office/powerpoint/2010/main" val="187688097"/>
              </p:ext>
            </p:extLst>
          </p:nvPr>
        </p:nvGraphicFramePr>
        <p:xfrm>
          <a:off x="1445363" y="1935274"/>
          <a:ext cx="77724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4367819"/>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dirty="0"/>
              <a:t>2022 to 2023 HRUC Startup Times Across the Commitment Block by Season &amp; Hour</a:t>
            </a:r>
            <a:endParaRPr lang="en-US" altLang="en-US" dirty="0">
              <a:solidFill>
                <a:srgbClr val="000082"/>
              </a:solidFill>
            </a:endParaRPr>
          </a:p>
        </p:txBody>
      </p:sp>
      <p:graphicFrame>
        <p:nvGraphicFramePr>
          <p:cNvPr id="8" name="Chart 7">
            <a:extLst>
              <a:ext uri="{FF2B5EF4-FFF2-40B4-BE49-F238E27FC236}">
                <a16:creationId xmlns:a16="http://schemas.microsoft.com/office/drawing/2014/main" id="{DB5CCD7A-5D04-4615-A113-6011EA4B3B28}"/>
              </a:ext>
            </a:extLst>
          </p:cNvPr>
          <p:cNvGraphicFramePr>
            <a:graphicFrameLocks/>
          </p:cNvGraphicFramePr>
          <p:nvPr>
            <p:extLst>
              <p:ext uri="{D42A27DB-BD31-4B8C-83A1-F6EECF244321}">
                <p14:modId xmlns:p14="http://schemas.microsoft.com/office/powerpoint/2010/main" val="3173067014"/>
              </p:ext>
            </p:extLst>
          </p:nvPr>
        </p:nvGraphicFramePr>
        <p:xfrm>
          <a:off x="1417320" y="1752600"/>
          <a:ext cx="384048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7DA45F83-3CAE-4FDE-804B-964FAD9DE571}"/>
              </a:ext>
            </a:extLst>
          </p:cNvPr>
          <p:cNvGraphicFramePr>
            <a:graphicFrameLocks/>
          </p:cNvGraphicFramePr>
          <p:nvPr>
            <p:extLst>
              <p:ext uri="{D42A27DB-BD31-4B8C-83A1-F6EECF244321}">
                <p14:modId xmlns:p14="http://schemas.microsoft.com/office/powerpoint/2010/main" val="2017527820"/>
              </p:ext>
            </p:extLst>
          </p:nvPr>
        </p:nvGraphicFramePr>
        <p:xfrm>
          <a:off x="5257800" y="1752600"/>
          <a:ext cx="384048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FCD9B235-92E3-42C6-B164-B2CFF56E7836}"/>
              </a:ext>
            </a:extLst>
          </p:cNvPr>
          <p:cNvGraphicFramePr>
            <a:graphicFrameLocks/>
          </p:cNvGraphicFramePr>
          <p:nvPr>
            <p:extLst>
              <p:ext uri="{D42A27DB-BD31-4B8C-83A1-F6EECF244321}">
                <p14:modId xmlns:p14="http://schemas.microsoft.com/office/powerpoint/2010/main" val="2523794677"/>
              </p:ext>
            </p:extLst>
          </p:nvPr>
        </p:nvGraphicFramePr>
        <p:xfrm>
          <a:off x="5257800" y="4038600"/>
          <a:ext cx="384048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4664EF93-2321-47F2-8F90-B9507AFC030E}"/>
              </a:ext>
            </a:extLst>
          </p:cNvPr>
          <p:cNvGraphicFramePr>
            <a:graphicFrameLocks/>
          </p:cNvGraphicFramePr>
          <p:nvPr>
            <p:extLst>
              <p:ext uri="{D42A27DB-BD31-4B8C-83A1-F6EECF244321}">
                <p14:modId xmlns:p14="http://schemas.microsoft.com/office/powerpoint/2010/main" val="2478222122"/>
              </p:ext>
            </p:extLst>
          </p:nvPr>
        </p:nvGraphicFramePr>
        <p:xfrm>
          <a:off x="1417320" y="4038600"/>
          <a:ext cx="3840480" cy="2286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64686122"/>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dirty="0"/>
              <a:t>3 to 6 Hour-Ahead Net Load Forecast Error Percentile Comparison for Oct 2020 to Sep 2023</a:t>
            </a:r>
            <a:endParaRPr lang="en-US" altLang="en-US" dirty="0">
              <a:solidFill>
                <a:srgbClr val="000082"/>
              </a:solidFill>
            </a:endParaRPr>
          </a:p>
        </p:txBody>
      </p:sp>
      <p:graphicFrame>
        <p:nvGraphicFramePr>
          <p:cNvPr id="3" name="Chart 2">
            <a:extLst>
              <a:ext uri="{FF2B5EF4-FFF2-40B4-BE49-F238E27FC236}">
                <a16:creationId xmlns:a16="http://schemas.microsoft.com/office/drawing/2014/main" id="{3C5EA364-CAD3-40DE-AF7B-10A61466BADC}"/>
              </a:ext>
            </a:extLst>
          </p:cNvPr>
          <p:cNvGraphicFramePr>
            <a:graphicFrameLocks/>
          </p:cNvGraphicFramePr>
          <p:nvPr>
            <p:extLst>
              <p:ext uri="{D42A27DB-BD31-4B8C-83A1-F6EECF244321}">
                <p14:modId xmlns:p14="http://schemas.microsoft.com/office/powerpoint/2010/main" val="458657628"/>
              </p:ext>
            </p:extLst>
          </p:nvPr>
        </p:nvGraphicFramePr>
        <p:xfrm>
          <a:off x="1455053" y="1752600"/>
          <a:ext cx="77724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3203889A-6F99-A20C-CE2B-500429CCCD54}"/>
              </a:ext>
            </a:extLst>
          </p:cNvPr>
          <p:cNvSpPr txBox="1"/>
          <p:nvPr/>
        </p:nvSpPr>
        <p:spPr>
          <a:xfrm>
            <a:off x="5833443" y="1950099"/>
            <a:ext cx="3310557" cy="353943"/>
          </a:xfrm>
          <a:prstGeom prst="rect">
            <a:avLst/>
          </a:prstGeom>
          <a:noFill/>
        </p:spPr>
        <p:txBody>
          <a:bodyPr wrap="square" rtlCol="0">
            <a:spAutoFit/>
          </a:bodyPr>
          <a:lstStyle/>
          <a:p>
            <a:r>
              <a:rPr lang="en-US" i="1" dirty="0">
                <a:solidFill>
                  <a:schemeClr val="bg2"/>
                </a:solidFill>
              </a:rPr>
              <a:t>*Positive indicates Under-Forecast</a:t>
            </a:r>
          </a:p>
        </p:txBody>
      </p:sp>
      <p:sp>
        <p:nvSpPr>
          <p:cNvPr id="6" name="TextBox 5">
            <a:extLst>
              <a:ext uri="{FF2B5EF4-FFF2-40B4-BE49-F238E27FC236}">
                <a16:creationId xmlns:a16="http://schemas.microsoft.com/office/drawing/2014/main" id="{7BD13F15-8CD8-9601-AE81-F24A0A53A6E9}"/>
              </a:ext>
            </a:extLst>
          </p:cNvPr>
          <p:cNvSpPr txBox="1"/>
          <p:nvPr/>
        </p:nvSpPr>
        <p:spPr>
          <a:xfrm>
            <a:off x="1947243" y="5292371"/>
            <a:ext cx="3886200" cy="353943"/>
          </a:xfrm>
          <a:prstGeom prst="rect">
            <a:avLst/>
          </a:prstGeom>
          <a:noFill/>
        </p:spPr>
        <p:txBody>
          <a:bodyPr wrap="square" rtlCol="0">
            <a:spAutoFit/>
          </a:bodyPr>
          <a:lstStyle/>
          <a:p>
            <a:r>
              <a:rPr lang="en-US" i="1" dirty="0">
                <a:solidFill>
                  <a:schemeClr val="bg2"/>
                </a:solidFill>
              </a:rPr>
              <a:t>*Negative indicates Over-Forecast</a:t>
            </a:r>
          </a:p>
        </p:txBody>
      </p:sp>
    </p:spTree>
    <p:extLst>
      <p:ext uri="{BB962C8B-B14F-4D97-AF65-F5344CB8AC3E}">
        <p14:creationId xmlns:p14="http://schemas.microsoft.com/office/powerpoint/2010/main" val="2622012945"/>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a:extLst>
              <a:ext uri="{FF2B5EF4-FFF2-40B4-BE49-F238E27FC236}">
                <a16:creationId xmlns:a16="http://schemas.microsoft.com/office/drawing/2014/main" id="{DB780D57-0C32-0109-38EC-30BA91E17D3F}"/>
              </a:ext>
            </a:extLst>
          </p:cNvPr>
          <p:cNvSpPr txBox="1">
            <a:spLocks noChangeArrowheads="1"/>
          </p:cNvSpPr>
          <p:nvPr/>
        </p:nvSpPr>
        <p:spPr bwMode="black">
          <a:xfrm>
            <a:off x="1399592" y="612719"/>
            <a:ext cx="7744408" cy="1143000"/>
          </a:xfrm>
          <a:prstGeom prst="rect">
            <a:avLst/>
          </a:prstGeom>
          <a:solidFill>
            <a:srgbClr val="FFFFFF"/>
          </a:solid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endParaRPr lang="en-US" altLang="en-US" kern="0" dirty="0">
              <a:solidFill>
                <a:srgbClr val="000082"/>
              </a:solidFill>
            </a:endParaRPr>
          </a:p>
        </p:txBody>
      </p:sp>
      <p:sp>
        <p:nvSpPr>
          <p:cNvPr id="4099" name="Rectangle 2"/>
          <p:cNvSpPr>
            <a:spLocks noGrp="1" noChangeArrowheads="1"/>
          </p:cNvSpPr>
          <p:nvPr>
            <p:ph type="title"/>
          </p:nvPr>
        </p:nvSpPr>
        <p:spPr>
          <a:xfrm>
            <a:off x="1399592" y="0"/>
            <a:ext cx="7744408" cy="1143000"/>
          </a:xfrm>
          <a:solidFill>
            <a:schemeClr val="accent4">
              <a:lumMod val="90000"/>
            </a:schemeClr>
          </a:solidFill>
        </p:spPr>
        <p:txBody>
          <a:bodyPr/>
          <a:lstStyle/>
          <a:p>
            <a:r>
              <a:rPr lang="en-US" altLang="en-US" dirty="0"/>
              <a:t>4 &amp; 6 Hour-Ahead Net Load Forecast Error Percentile Comparison for Oct 2020 to Sep 2023</a:t>
            </a:r>
            <a:endParaRPr lang="en-US" altLang="en-US" dirty="0">
              <a:solidFill>
                <a:srgbClr val="000082"/>
              </a:solidFill>
            </a:endParaRPr>
          </a:p>
        </p:txBody>
      </p:sp>
      <p:sp>
        <p:nvSpPr>
          <p:cNvPr id="25" name="TextBox 24">
            <a:extLst>
              <a:ext uri="{FF2B5EF4-FFF2-40B4-BE49-F238E27FC236}">
                <a16:creationId xmlns:a16="http://schemas.microsoft.com/office/drawing/2014/main" id="{4B544C39-F527-9195-706F-884473F48AD0}"/>
              </a:ext>
            </a:extLst>
          </p:cNvPr>
          <p:cNvSpPr txBox="1"/>
          <p:nvPr/>
        </p:nvSpPr>
        <p:spPr>
          <a:xfrm>
            <a:off x="3575463" y="6229350"/>
            <a:ext cx="3310557" cy="353943"/>
          </a:xfrm>
          <a:prstGeom prst="rect">
            <a:avLst/>
          </a:prstGeom>
          <a:noFill/>
        </p:spPr>
        <p:txBody>
          <a:bodyPr wrap="square" rtlCol="0">
            <a:spAutoFit/>
          </a:bodyPr>
          <a:lstStyle/>
          <a:p>
            <a:r>
              <a:rPr lang="en-US" i="1" dirty="0">
                <a:solidFill>
                  <a:schemeClr val="bg2"/>
                </a:solidFill>
              </a:rPr>
              <a:t>*Positive indicates Under-Forecast</a:t>
            </a:r>
          </a:p>
        </p:txBody>
      </p:sp>
      <p:graphicFrame>
        <p:nvGraphicFramePr>
          <p:cNvPr id="3" name="Chart 2">
            <a:extLst>
              <a:ext uri="{FF2B5EF4-FFF2-40B4-BE49-F238E27FC236}">
                <a16:creationId xmlns:a16="http://schemas.microsoft.com/office/drawing/2014/main" id="{0BF5AD1B-A099-4F92-A176-8FA17A5AD93E}"/>
              </a:ext>
            </a:extLst>
          </p:cNvPr>
          <p:cNvGraphicFramePr>
            <a:graphicFrameLocks/>
          </p:cNvGraphicFramePr>
          <p:nvPr>
            <p:extLst>
              <p:ext uri="{D42A27DB-BD31-4B8C-83A1-F6EECF244321}">
                <p14:modId xmlns:p14="http://schemas.microsoft.com/office/powerpoint/2010/main" val="4214633861"/>
              </p:ext>
            </p:extLst>
          </p:nvPr>
        </p:nvGraphicFramePr>
        <p:xfrm>
          <a:off x="1399592" y="1133475"/>
          <a:ext cx="3840480" cy="2377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0BF5AD1B-A099-4F92-A176-8FA17A5AD93E}"/>
              </a:ext>
            </a:extLst>
          </p:cNvPr>
          <p:cNvGraphicFramePr>
            <a:graphicFrameLocks/>
          </p:cNvGraphicFramePr>
          <p:nvPr>
            <p:extLst>
              <p:ext uri="{D42A27DB-BD31-4B8C-83A1-F6EECF244321}">
                <p14:modId xmlns:p14="http://schemas.microsoft.com/office/powerpoint/2010/main" val="2231598029"/>
              </p:ext>
            </p:extLst>
          </p:nvPr>
        </p:nvGraphicFramePr>
        <p:xfrm>
          <a:off x="5303520" y="1133475"/>
          <a:ext cx="3840480" cy="23774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0BF5AD1B-A099-4F92-A176-8FA17A5AD93E}"/>
              </a:ext>
            </a:extLst>
          </p:cNvPr>
          <p:cNvGraphicFramePr>
            <a:graphicFrameLocks/>
          </p:cNvGraphicFramePr>
          <p:nvPr>
            <p:extLst>
              <p:ext uri="{D42A27DB-BD31-4B8C-83A1-F6EECF244321}">
                <p14:modId xmlns:p14="http://schemas.microsoft.com/office/powerpoint/2010/main" val="3662636529"/>
              </p:ext>
            </p:extLst>
          </p:nvPr>
        </p:nvGraphicFramePr>
        <p:xfrm>
          <a:off x="1399592" y="3862387"/>
          <a:ext cx="3840480" cy="23774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0BF5AD1B-A099-4F92-A176-8FA17A5AD93E}"/>
              </a:ext>
            </a:extLst>
          </p:cNvPr>
          <p:cNvGraphicFramePr>
            <a:graphicFrameLocks/>
          </p:cNvGraphicFramePr>
          <p:nvPr>
            <p:extLst>
              <p:ext uri="{D42A27DB-BD31-4B8C-83A1-F6EECF244321}">
                <p14:modId xmlns:p14="http://schemas.microsoft.com/office/powerpoint/2010/main" val="1353231023"/>
              </p:ext>
            </p:extLst>
          </p:nvPr>
        </p:nvGraphicFramePr>
        <p:xfrm>
          <a:off x="5303520" y="3862387"/>
          <a:ext cx="3840480" cy="2377440"/>
        </p:xfrm>
        <a:graphic>
          <a:graphicData uri="http://schemas.openxmlformats.org/drawingml/2006/chart">
            <c:chart xmlns:c="http://schemas.openxmlformats.org/drawingml/2006/chart" xmlns:r="http://schemas.openxmlformats.org/officeDocument/2006/relationships" r:id="rId6"/>
          </a:graphicData>
        </a:graphic>
      </p:graphicFrame>
      <p:pic>
        <p:nvPicPr>
          <p:cNvPr id="10" name="Picture 9">
            <a:extLst>
              <a:ext uri="{FF2B5EF4-FFF2-40B4-BE49-F238E27FC236}">
                <a16:creationId xmlns:a16="http://schemas.microsoft.com/office/drawing/2014/main" id="{D61E4225-7ED9-790D-3EB0-B2764CAD245C}"/>
              </a:ext>
            </a:extLst>
          </p:cNvPr>
          <p:cNvPicPr>
            <a:picLocks noChangeAspect="1"/>
          </p:cNvPicPr>
          <p:nvPr/>
        </p:nvPicPr>
        <p:blipFill>
          <a:blip r:embed="rId7"/>
          <a:stretch>
            <a:fillRect/>
          </a:stretch>
        </p:blipFill>
        <p:spPr>
          <a:xfrm>
            <a:off x="2822257" y="3604088"/>
            <a:ext cx="5000625" cy="247650"/>
          </a:xfrm>
          <a:prstGeom prst="rect">
            <a:avLst/>
          </a:prstGeom>
        </p:spPr>
      </p:pic>
    </p:spTree>
    <p:extLst>
      <p:ext uri="{BB962C8B-B14F-4D97-AF65-F5344CB8AC3E}">
        <p14:creationId xmlns:p14="http://schemas.microsoft.com/office/powerpoint/2010/main" val="50027920"/>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a:extLst>
              <a:ext uri="{FF2B5EF4-FFF2-40B4-BE49-F238E27FC236}">
                <a16:creationId xmlns:a16="http://schemas.microsoft.com/office/drawing/2014/main" id="{DB780D57-0C32-0109-38EC-30BA91E17D3F}"/>
              </a:ext>
            </a:extLst>
          </p:cNvPr>
          <p:cNvSpPr txBox="1">
            <a:spLocks noChangeArrowheads="1"/>
          </p:cNvSpPr>
          <p:nvPr/>
        </p:nvSpPr>
        <p:spPr bwMode="black">
          <a:xfrm>
            <a:off x="1399592" y="612719"/>
            <a:ext cx="7744408" cy="1143000"/>
          </a:xfrm>
          <a:prstGeom prst="rect">
            <a:avLst/>
          </a:prstGeom>
          <a:solidFill>
            <a:srgbClr val="FFFFFF"/>
          </a:solid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endParaRPr lang="en-US" altLang="en-US" kern="0" dirty="0">
              <a:solidFill>
                <a:srgbClr val="000082"/>
              </a:solidFill>
            </a:endParaRPr>
          </a:p>
        </p:txBody>
      </p:sp>
      <p:sp>
        <p:nvSpPr>
          <p:cNvPr id="4099" name="Rectangle 2"/>
          <p:cNvSpPr>
            <a:spLocks noGrp="1" noChangeArrowheads="1"/>
          </p:cNvSpPr>
          <p:nvPr>
            <p:ph type="title"/>
          </p:nvPr>
        </p:nvSpPr>
        <p:spPr>
          <a:xfrm>
            <a:off x="1399592" y="0"/>
            <a:ext cx="7744408" cy="1143000"/>
          </a:xfrm>
          <a:solidFill>
            <a:schemeClr val="accent4">
              <a:lumMod val="90000"/>
            </a:schemeClr>
          </a:solidFill>
        </p:spPr>
        <p:txBody>
          <a:bodyPr/>
          <a:lstStyle/>
          <a:p>
            <a:r>
              <a:rPr lang="en-US" altLang="en-US" dirty="0"/>
              <a:t>3 &amp; 6 Hour-Ahead Net Load Forecast Error Percentile Comparison for Oct 2020 to Sep 2023</a:t>
            </a:r>
            <a:endParaRPr lang="en-US" altLang="en-US" dirty="0">
              <a:solidFill>
                <a:srgbClr val="000082"/>
              </a:solidFill>
            </a:endParaRPr>
          </a:p>
        </p:txBody>
      </p:sp>
      <p:sp>
        <p:nvSpPr>
          <p:cNvPr id="25" name="TextBox 24">
            <a:extLst>
              <a:ext uri="{FF2B5EF4-FFF2-40B4-BE49-F238E27FC236}">
                <a16:creationId xmlns:a16="http://schemas.microsoft.com/office/drawing/2014/main" id="{4B544C39-F527-9195-706F-884473F48AD0}"/>
              </a:ext>
            </a:extLst>
          </p:cNvPr>
          <p:cNvSpPr txBox="1"/>
          <p:nvPr/>
        </p:nvSpPr>
        <p:spPr>
          <a:xfrm>
            <a:off x="3575463" y="6229350"/>
            <a:ext cx="3310557" cy="353943"/>
          </a:xfrm>
          <a:prstGeom prst="rect">
            <a:avLst/>
          </a:prstGeom>
          <a:noFill/>
        </p:spPr>
        <p:txBody>
          <a:bodyPr wrap="square" rtlCol="0">
            <a:spAutoFit/>
          </a:bodyPr>
          <a:lstStyle/>
          <a:p>
            <a:r>
              <a:rPr lang="en-US" i="1" dirty="0">
                <a:solidFill>
                  <a:schemeClr val="bg2"/>
                </a:solidFill>
              </a:rPr>
              <a:t>*Positive indicates Under-Forecast</a:t>
            </a:r>
          </a:p>
        </p:txBody>
      </p:sp>
      <p:graphicFrame>
        <p:nvGraphicFramePr>
          <p:cNvPr id="2" name="Chart 1">
            <a:extLst>
              <a:ext uri="{FF2B5EF4-FFF2-40B4-BE49-F238E27FC236}">
                <a16:creationId xmlns:a16="http://schemas.microsoft.com/office/drawing/2014/main" id="{0BF5AD1B-A099-4F92-A176-8FA17A5AD93E}"/>
              </a:ext>
            </a:extLst>
          </p:cNvPr>
          <p:cNvGraphicFramePr>
            <a:graphicFrameLocks/>
          </p:cNvGraphicFramePr>
          <p:nvPr>
            <p:extLst>
              <p:ext uri="{D42A27DB-BD31-4B8C-83A1-F6EECF244321}">
                <p14:modId xmlns:p14="http://schemas.microsoft.com/office/powerpoint/2010/main" val="2142255464"/>
              </p:ext>
            </p:extLst>
          </p:nvPr>
        </p:nvGraphicFramePr>
        <p:xfrm>
          <a:off x="1399592" y="1133475"/>
          <a:ext cx="3840480" cy="2377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BF5AD1B-A099-4F92-A176-8FA17A5AD93E}"/>
              </a:ext>
            </a:extLst>
          </p:cNvPr>
          <p:cNvGraphicFramePr>
            <a:graphicFrameLocks/>
          </p:cNvGraphicFramePr>
          <p:nvPr>
            <p:extLst>
              <p:ext uri="{D42A27DB-BD31-4B8C-83A1-F6EECF244321}">
                <p14:modId xmlns:p14="http://schemas.microsoft.com/office/powerpoint/2010/main" val="1812510681"/>
              </p:ext>
            </p:extLst>
          </p:nvPr>
        </p:nvGraphicFramePr>
        <p:xfrm>
          <a:off x="5303520" y="1133475"/>
          <a:ext cx="3840480" cy="23774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6E7F640B-9A3F-BC63-FB57-C49020EB0A53}"/>
              </a:ext>
            </a:extLst>
          </p:cNvPr>
          <p:cNvGraphicFramePr>
            <a:graphicFrameLocks/>
          </p:cNvGraphicFramePr>
          <p:nvPr>
            <p:extLst>
              <p:ext uri="{D42A27DB-BD31-4B8C-83A1-F6EECF244321}">
                <p14:modId xmlns:p14="http://schemas.microsoft.com/office/powerpoint/2010/main" val="1836762415"/>
              </p:ext>
            </p:extLst>
          </p:nvPr>
        </p:nvGraphicFramePr>
        <p:xfrm>
          <a:off x="1399592" y="3871912"/>
          <a:ext cx="3840480" cy="23774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CE446571-B3C5-5AE6-1353-6CF2A55C0653}"/>
              </a:ext>
            </a:extLst>
          </p:cNvPr>
          <p:cNvGraphicFramePr>
            <a:graphicFrameLocks/>
          </p:cNvGraphicFramePr>
          <p:nvPr>
            <p:extLst>
              <p:ext uri="{D42A27DB-BD31-4B8C-83A1-F6EECF244321}">
                <p14:modId xmlns:p14="http://schemas.microsoft.com/office/powerpoint/2010/main" val="4120556880"/>
              </p:ext>
            </p:extLst>
          </p:nvPr>
        </p:nvGraphicFramePr>
        <p:xfrm>
          <a:off x="5303520" y="3872865"/>
          <a:ext cx="3840480" cy="2377440"/>
        </p:xfrm>
        <a:graphic>
          <a:graphicData uri="http://schemas.openxmlformats.org/drawingml/2006/chart">
            <c:chart xmlns:c="http://schemas.openxmlformats.org/drawingml/2006/chart" xmlns:r="http://schemas.openxmlformats.org/officeDocument/2006/relationships" r:id="rId6"/>
          </a:graphicData>
        </a:graphic>
      </p:graphicFrame>
      <p:pic>
        <p:nvPicPr>
          <p:cNvPr id="6" name="Picture 5">
            <a:extLst>
              <a:ext uri="{FF2B5EF4-FFF2-40B4-BE49-F238E27FC236}">
                <a16:creationId xmlns:a16="http://schemas.microsoft.com/office/drawing/2014/main" id="{8DAF45A5-69F1-9251-50AB-9C49F4F5971E}"/>
              </a:ext>
            </a:extLst>
          </p:cNvPr>
          <p:cNvPicPr>
            <a:picLocks noChangeAspect="1"/>
          </p:cNvPicPr>
          <p:nvPr/>
        </p:nvPicPr>
        <p:blipFill>
          <a:blip r:embed="rId7"/>
          <a:stretch>
            <a:fillRect/>
          </a:stretch>
        </p:blipFill>
        <p:spPr>
          <a:xfrm>
            <a:off x="2825999" y="3592830"/>
            <a:ext cx="5010150" cy="266700"/>
          </a:xfrm>
          <a:prstGeom prst="rect">
            <a:avLst/>
          </a:prstGeom>
        </p:spPr>
      </p:pic>
    </p:spTree>
    <p:extLst>
      <p:ext uri="{BB962C8B-B14F-4D97-AF65-F5344CB8AC3E}">
        <p14:creationId xmlns:p14="http://schemas.microsoft.com/office/powerpoint/2010/main" val="2055249435"/>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D310-844E-E73E-612B-B0A76F1DC8E5}"/>
              </a:ext>
            </a:extLst>
          </p:cNvPr>
          <p:cNvSpPr>
            <a:spLocks noGrp="1"/>
          </p:cNvSpPr>
          <p:nvPr>
            <p:ph type="title"/>
          </p:nvPr>
        </p:nvSpPr>
        <p:spPr/>
        <p:txBody>
          <a:bodyPr/>
          <a:lstStyle/>
          <a:p>
            <a:r>
              <a:rPr lang="en-US" dirty="0"/>
              <a:t>ECRS Deployment Criteria</a:t>
            </a:r>
          </a:p>
        </p:txBody>
      </p:sp>
      <p:sp>
        <p:nvSpPr>
          <p:cNvPr id="3" name="Content Placeholder 2">
            <a:extLst>
              <a:ext uri="{FF2B5EF4-FFF2-40B4-BE49-F238E27FC236}">
                <a16:creationId xmlns:a16="http://schemas.microsoft.com/office/drawing/2014/main" id="{F76BFA4A-10B9-99CA-7057-AA09DC910289}"/>
              </a:ext>
            </a:extLst>
          </p:cNvPr>
          <p:cNvSpPr>
            <a:spLocks noGrp="1"/>
          </p:cNvSpPr>
          <p:nvPr>
            <p:ph idx="1"/>
          </p:nvPr>
        </p:nvSpPr>
        <p:spPr/>
        <p:txBody>
          <a:bodyPr/>
          <a:lstStyle/>
          <a:p>
            <a:r>
              <a:rPr lang="en-US" dirty="0"/>
              <a:t>Even though the majority of startup times for resources carrying offline Non-Spin is 30 minutes, there are no trigger conditions for net load ramp shortage outside of 10 minutes</a:t>
            </a:r>
            <a:br>
              <a:rPr lang="en-US" dirty="0"/>
            </a:br>
            <a:br>
              <a:rPr lang="en-US" dirty="0"/>
            </a:br>
            <a:endParaRPr lang="en-US" dirty="0"/>
          </a:p>
        </p:txBody>
      </p:sp>
      <p:pic>
        <p:nvPicPr>
          <p:cNvPr id="7" name="Picture 6">
            <a:extLst>
              <a:ext uri="{FF2B5EF4-FFF2-40B4-BE49-F238E27FC236}">
                <a16:creationId xmlns:a16="http://schemas.microsoft.com/office/drawing/2014/main" id="{3B7F4A68-C71E-BAF6-C90D-8028BBA6020B}"/>
              </a:ext>
            </a:extLst>
          </p:cNvPr>
          <p:cNvPicPr>
            <a:picLocks noChangeAspect="1"/>
          </p:cNvPicPr>
          <p:nvPr/>
        </p:nvPicPr>
        <p:blipFill>
          <a:blip r:embed="rId2"/>
          <a:stretch>
            <a:fillRect/>
          </a:stretch>
        </p:blipFill>
        <p:spPr>
          <a:xfrm>
            <a:off x="1765429" y="2846220"/>
            <a:ext cx="7019925" cy="1743075"/>
          </a:xfrm>
          <a:prstGeom prst="rect">
            <a:avLst/>
          </a:prstGeom>
        </p:spPr>
      </p:pic>
    </p:spTree>
    <p:extLst>
      <p:ext uri="{BB962C8B-B14F-4D97-AF65-F5344CB8AC3E}">
        <p14:creationId xmlns:p14="http://schemas.microsoft.com/office/powerpoint/2010/main" val="778163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63862" y="1834791"/>
            <a:ext cx="7680138" cy="4572000"/>
          </a:xfrm>
        </p:spPr>
        <p:txBody>
          <a:bodyPr lIns="91426" tIns="45713" rIns="91426" bIns="45713"/>
          <a:lstStyle/>
          <a:p>
            <a:pPr>
              <a:lnSpc>
                <a:spcPct val="94000"/>
              </a:lnSpc>
              <a:spcBef>
                <a:spcPts val="400"/>
              </a:spcBef>
            </a:pPr>
            <a:r>
              <a:rPr kumimoji="0" lang="en-US" altLang="en-US" sz="2000" dirty="0">
                <a:solidFill>
                  <a:srgbClr val="000000"/>
                </a:solidFill>
                <a:ea typeface="Times New Roman" panose="02020603050405020304" pitchFamily="18" charset="0"/>
              </a:rPr>
              <a:t>The AS methodology can substantially affect the market outcomes, prices and costs.</a:t>
            </a:r>
          </a:p>
          <a:p>
            <a:pPr lvl="1">
              <a:lnSpc>
                <a:spcPct val="94000"/>
              </a:lnSpc>
              <a:spcBef>
                <a:spcPts val="400"/>
              </a:spcBef>
            </a:pPr>
            <a:r>
              <a:rPr kumimoji="0" lang="en-US" altLang="en-US" sz="1900" dirty="0">
                <a:solidFill>
                  <a:srgbClr val="000000"/>
                </a:solidFill>
                <a:ea typeface="Times New Roman" panose="02020603050405020304" pitchFamily="18" charset="0"/>
              </a:rPr>
              <a:t>These effects are partly due to the fact that resources scheduled for AS are unavailable to the real-time energy markets.</a:t>
            </a:r>
          </a:p>
          <a:p>
            <a:pPr lvl="1">
              <a:lnSpc>
                <a:spcPct val="94000"/>
              </a:lnSpc>
              <a:spcBef>
                <a:spcPts val="400"/>
              </a:spcBef>
            </a:pPr>
            <a:r>
              <a:rPr kumimoji="0" lang="en-US" altLang="en-US" sz="1900" dirty="0">
                <a:solidFill>
                  <a:srgbClr val="000000"/>
                </a:solidFill>
                <a:ea typeface="Times New Roman" panose="02020603050405020304" pitchFamily="18" charset="0"/>
              </a:rPr>
              <a:t>This will no longer be the case after RTC is implemented. </a:t>
            </a:r>
          </a:p>
          <a:p>
            <a:pPr>
              <a:lnSpc>
                <a:spcPct val="94000"/>
              </a:lnSpc>
              <a:spcBef>
                <a:spcPts val="400"/>
              </a:spcBef>
            </a:pPr>
            <a:r>
              <a:rPr kumimoji="0" lang="en-US" altLang="en-US" sz="2000" dirty="0">
                <a:solidFill>
                  <a:srgbClr val="000000"/>
                </a:solidFill>
                <a:ea typeface="Times New Roman" panose="02020603050405020304" pitchFamily="18" charset="0"/>
              </a:rPr>
              <a:t>These effects have never been more apparent than after ERCOT’s implementation of the ERCOT Contingency Reserve Service (ECRS). </a:t>
            </a:r>
          </a:p>
          <a:p>
            <a:pPr>
              <a:lnSpc>
                <a:spcPct val="94000"/>
              </a:lnSpc>
              <a:spcBef>
                <a:spcPts val="400"/>
              </a:spcBef>
            </a:pPr>
            <a:r>
              <a:rPr kumimoji="0" lang="en-US" altLang="en-US" sz="2000" dirty="0">
                <a:solidFill>
                  <a:srgbClr val="000000"/>
                </a:solidFill>
                <a:ea typeface="Times New Roman" panose="02020603050405020304" pitchFamily="18" charset="0"/>
              </a:rPr>
              <a:t>ERCOT’s decision to nearly double the amount of required online reserves after implementation of ECRS has resulted in:</a:t>
            </a:r>
          </a:p>
          <a:p>
            <a:pPr lvl="1">
              <a:lnSpc>
                <a:spcPct val="94000"/>
              </a:lnSpc>
              <a:spcBef>
                <a:spcPts val="400"/>
              </a:spcBef>
            </a:pPr>
            <a:r>
              <a:rPr kumimoji="0" lang="en-US" altLang="en-US" sz="1900" dirty="0">
                <a:solidFill>
                  <a:srgbClr val="000000"/>
                </a:solidFill>
                <a:ea typeface="Times New Roman" panose="02020603050405020304" pitchFamily="18" charset="0"/>
              </a:rPr>
              <a:t>Shortage pricing for energy and AS when the market is not short;</a:t>
            </a:r>
          </a:p>
          <a:p>
            <a:pPr lvl="1">
              <a:lnSpc>
                <a:spcPct val="94000"/>
              </a:lnSpc>
              <a:spcBef>
                <a:spcPts val="400"/>
              </a:spcBef>
            </a:pPr>
            <a:r>
              <a:rPr kumimoji="0" lang="en-US" altLang="en-US" sz="1900" dirty="0">
                <a:solidFill>
                  <a:srgbClr val="000000"/>
                </a:solidFill>
                <a:ea typeface="Times New Roman" panose="02020603050405020304" pitchFamily="18" charset="0"/>
              </a:rPr>
              <a:t>Substantial challenges managing congestion as fewer MW are accessible for dispatch in real-time; and </a:t>
            </a:r>
          </a:p>
          <a:p>
            <a:pPr lvl="1">
              <a:lnSpc>
                <a:spcPct val="94000"/>
              </a:lnSpc>
              <a:spcBef>
                <a:spcPts val="400"/>
              </a:spcBef>
            </a:pPr>
            <a:r>
              <a:rPr kumimoji="0" lang="en-US" altLang="en-US" sz="1900" dirty="0">
                <a:solidFill>
                  <a:srgbClr val="000000"/>
                </a:solidFill>
                <a:ea typeface="Times New Roman" panose="02020603050405020304" pitchFamily="18" charset="0"/>
              </a:rPr>
              <a:t>Enormous increases in market costs.</a:t>
            </a:r>
          </a:p>
          <a:p>
            <a:pPr>
              <a:lnSpc>
                <a:spcPct val="94000"/>
              </a:lnSpc>
              <a:spcBef>
                <a:spcPts val="400"/>
              </a:spcBef>
            </a:pPr>
            <a:r>
              <a:rPr kumimoji="0" lang="en-US" altLang="en-US" sz="2000" dirty="0">
                <a:solidFill>
                  <a:srgbClr val="000000"/>
                </a:solidFill>
                <a:ea typeface="Times New Roman" panose="02020603050405020304" pitchFamily="18" charset="0"/>
              </a:rPr>
              <a:t>In this presentation, we discuss these results and recommend improvements to the AS methodology.</a:t>
            </a:r>
            <a:endParaRPr kumimoji="0" lang="en-US" altLang="en-US" sz="1900" dirty="0">
              <a:solidFill>
                <a:srgbClr val="000000"/>
              </a:solidFill>
              <a:ea typeface="Times New Roman" panose="02020603050405020304" pitchFamily="18" charset="0"/>
            </a:endParaRPr>
          </a:p>
        </p:txBody>
      </p:sp>
      <p:sp>
        <p:nvSpPr>
          <p:cNvPr id="4099" name="Rectangle 2"/>
          <p:cNvSpPr>
            <a:spLocks noGrp="1" noChangeArrowheads="1"/>
          </p:cNvSpPr>
          <p:nvPr>
            <p:ph type="title"/>
          </p:nvPr>
        </p:nvSpPr>
        <p:spPr/>
        <p:txBody>
          <a:bodyPr/>
          <a:lstStyle/>
          <a:p>
            <a:r>
              <a:rPr lang="en-US" altLang="en-US" dirty="0"/>
              <a:t>Introduction and Summary</a:t>
            </a:r>
            <a:endParaRPr lang="en-US" altLang="en-US" dirty="0">
              <a:solidFill>
                <a:srgbClr val="000082"/>
              </a:solidFill>
            </a:endParaRPr>
          </a:p>
        </p:txBody>
      </p:sp>
    </p:spTree>
    <p:extLst>
      <p:ext uri="{BB962C8B-B14F-4D97-AF65-F5344CB8AC3E}">
        <p14:creationId xmlns:p14="http://schemas.microsoft.com/office/powerpoint/2010/main" val="5934670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500"/>
                                        <p:tgtEl>
                                          <p:spTgt spid="410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00">
                                            <p:txEl>
                                              <p:pRg st="1" end="1"/>
                                            </p:txEl>
                                          </p:spTgt>
                                        </p:tgtEl>
                                        <p:attrNameLst>
                                          <p:attrName>style.visibility</p:attrName>
                                        </p:attrNameLst>
                                      </p:cBhvr>
                                      <p:to>
                                        <p:strVal val="visible"/>
                                      </p:to>
                                    </p:set>
                                    <p:animEffect transition="in" filter="fade">
                                      <p:cBhvr>
                                        <p:cTn id="10" dur="500"/>
                                        <p:tgtEl>
                                          <p:spTgt spid="410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100">
                                            <p:txEl>
                                              <p:pRg st="2" end="2"/>
                                            </p:txEl>
                                          </p:spTgt>
                                        </p:tgtEl>
                                        <p:attrNameLst>
                                          <p:attrName>style.visibility</p:attrName>
                                        </p:attrNameLst>
                                      </p:cBhvr>
                                      <p:to>
                                        <p:strVal val="visible"/>
                                      </p:to>
                                    </p:set>
                                    <p:animEffect transition="in" filter="fade">
                                      <p:cBhvr>
                                        <p:cTn id="13" dur="500"/>
                                        <p:tgtEl>
                                          <p:spTgt spid="410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100">
                                            <p:txEl>
                                              <p:pRg st="3" end="3"/>
                                            </p:txEl>
                                          </p:spTgt>
                                        </p:tgtEl>
                                        <p:attrNameLst>
                                          <p:attrName>style.visibility</p:attrName>
                                        </p:attrNameLst>
                                      </p:cBhvr>
                                      <p:to>
                                        <p:strVal val="visible"/>
                                      </p:to>
                                    </p:set>
                                    <p:animEffect transition="in" filter="fade">
                                      <p:cBhvr>
                                        <p:cTn id="16" dur="500"/>
                                        <p:tgtEl>
                                          <p:spTgt spid="410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100">
                                            <p:txEl>
                                              <p:pRg st="4" end="4"/>
                                            </p:txEl>
                                          </p:spTgt>
                                        </p:tgtEl>
                                        <p:attrNameLst>
                                          <p:attrName>style.visibility</p:attrName>
                                        </p:attrNameLst>
                                      </p:cBhvr>
                                      <p:to>
                                        <p:strVal val="visible"/>
                                      </p:to>
                                    </p:set>
                                    <p:animEffect transition="in" filter="fade">
                                      <p:cBhvr>
                                        <p:cTn id="19" dur="500"/>
                                        <p:tgtEl>
                                          <p:spTgt spid="4100">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100">
                                            <p:txEl>
                                              <p:pRg st="5" end="5"/>
                                            </p:txEl>
                                          </p:spTgt>
                                        </p:tgtEl>
                                        <p:attrNameLst>
                                          <p:attrName>style.visibility</p:attrName>
                                        </p:attrNameLst>
                                      </p:cBhvr>
                                      <p:to>
                                        <p:strVal val="visible"/>
                                      </p:to>
                                    </p:set>
                                    <p:animEffect transition="in" filter="fade">
                                      <p:cBhvr>
                                        <p:cTn id="22" dur="500"/>
                                        <p:tgtEl>
                                          <p:spTgt spid="4100">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100">
                                            <p:txEl>
                                              <p:pRg st="6" end="6"/>
                                            </p:txEl>
                                          </p:spTgt>
                                        </p:tgtEl>
                                        <p:attrNameLst>
                                          <p:attrName>style.visibility</p:attrName>
                                        </p:attrNameLst>
                                      </p:cBhvr>
                                      <p:to>
                                        <p:strVal val="visible"/>
                                      </p:to>
                                    </p:set>
                                    <p:animEffect transition="in" filter="fade">
                                      <p:cBhvr>
                                        <p:cTn id="25" dur="500"/>
                                        <p:tgtEl>
                                          <p:spTgt spid="4100">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100">
                                            <p:txEl>
                                              <p:pRg st="7" end="7"/>
                                            </p:txEl>
                                          </p:spTgt>
                                        </p:tgtEl>
                                        <p:attrNameLst>
                                          <p:attrName>style.visibility</p:attrName>
                                        </p:attrNameLst>
                                      </p:cBhvr>
                                      <p:to>
                                        <p:strVal val="visible"/>
                                      </p:to>
                                    </p:set>
                                    <p:animEffect transition="in" filter="fade">
                                      <p:cBhvr>
                                        <p:cTn id="28" dur="500"/>
                                        <p:tgtEl>
                                          <p:spTgt spid="4100">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100">
                                            <p:txEl>
                                              <p:pRg st="8" end="8"/>
                                            </p:txEl>
                                          </p:spTgt>
                                        </p:tgtEl>
                                        <p:attrNameLst>
                                          <p:attrName>style.visibility</p:attrName>
                                        </p:attrNameLst>
                                      </p:cBhvr>
                                      <p:to>
                                        <p:strVal val="visible"/>
                                      </p:to>
                                    </p:set>
                                    <p:animEffect transition="in" filter="fade">
                                      <p:cBhvr>
                                        <p:cTn id="31" dur="500"/>
                                        <p:tgtEl>
                                          <p:spTgt spid="410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dirty="0"/>
              <a:t>10 to 30 Minute-Ahead Net Load Forecast Error Percentile Comparison for Oct 2021 to Sep 2023</a:t>
            </a:r>
            <a:endParaRPr lang="en-US" altLang="en-US" dirty="0">
              <a:solidFill>
                <a:srgbClr val="000082"/>
              </a:solidFill>
            </a:endParaRPr>
          </a:p>
        </p:txBody>
      </p:sp>
      <p:sp>
        <p:nvSpPr>
          <p:cNvPr id="5" name="TextBox 4">
            <a:extLst>
              <a:ext uri="{FF2B5EF4-FFF2-40B4-BE49-F238E27FC236}">
                <a16:creationId xmlns:a16="http://schemas.microsoft.com/office/drawing/2014/main" id="{3203889A-6F99-A20C-CE2B-500429CCCD54}"/>
              </a:ext>
            </a:extLst>
          </p:cNvPr>
          <p:cNvSpPr txBox="1"/>
          <p:nvPr/>
        </p:nvSpPr>
        <p:spPr>
          <a:xfrm>
            <a:off x="5833443" y="1752600"/>
            <a:ext cx="3310557" cy="353943"/>
          </a:xfrm>
          <a:prstGeom prst="rect">
            <a:avLst/>
          </a:prstGeom>
          <a:noFill/>
        </p:spPr>
        <p:txBody>
          <a:bodyPr wrap="square" rtlCol="0">
            <a:spAutoFit/>
          </a:bodyPr>
          <a:lstStyle/>
          <a:p>
            <a:r>
              <a:rPr lang="en-US" i="1" dirty="0">
                <a:solidFill>
                  <a:schemeClr val="bg2"/>
                </a:solidFill>
              </a:rPr>
              <a:t>*Positive indicates Under-Forecast</a:t>
            </a:r>
          </a:p>
        </p:txBody>
      </p:sp>
      <p:graphicFrame>
        <p:nvGraphicFramePr>
          <p:cNvPr id="7" name="Chart 6">
            <a:extLst>
              <a:ext uri="{FF2B5EF4-FFF2-40B4-BE49-F238E27FC236}">
                <a16:creationId xmlns:a16="http://schemas.microsoft.com/office/drawing/2014/main" id="{5ECC9D90-6205-F9DE-D2B8-BD50830A3E64}"/>
              </a:ext>
            </a:extLst>
          </p:cNvPr>
          <p:cNvGraphicFramePr>
            <a:graphicFrameLocks/>
          </p:cNvGraphicFramePr>
          <p:nvPr>
            <p:extLst>
              <p:ext uri="{D42A27DB-BD31-4B8C-83A1-F6EECF244321}">
                <p14:modId xmlns:p14="http://schemas.microsoft.com/office/powerpoint/2010/main" val="1784972443"/>
              </p:ext>
            </p:extLst>
          </p:nvPr>
        </p:nvGraphicFramePr>
        <p:xfrm>
          <a:off x="1371600" y="1950099"/>
          <a:ext cx="77724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6087988"/>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a:extLst>
              <a:ext uri="{FF2B5EF4-FFF2-40B4-BE49-F238E27FC236}">
                <a16:creationId xmlns:a16="http://schemas.microsoft.com/office/drawing/2014/main" id="{DB780D57-0C32-0109-38EC-30BA91E17D3F}"/>
              </a:ext>
            </a:extLst>
          </p:cNvPr>
          <p:cNvSpPr txBox="1">
            <a:spLocks noChangeArrowheads="1"/>
          </p:cNvSpPr>
          <p:nvPr/>
        </p:nvSpPr>
        <p:spPr bwMode="black">
          <a:xfrm>
            <a:off x="1399592" y="612719"/>
            <a:ext cx="7744408" cy="1143000"/>
          </a:xfrm>
          <a:prstGeom prst="rect">
            <a:avLst/>
          </a:prstGeom>
          <a:solidFill>
            <a:srgbClr val="FFFFFF"/>
          </a:solid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endParaRPr lang="en-US" altLang="en-US" kern="0" dirty="0">
              <a:solidFill>
                <a:srgbClr val="000082"/>
              </a:solidFill>
            </a:endParaRPr>
          </a:p>
        </p:txBody>
      </p:sp>
      <p:sp>
        <p:nvSpPr>
          <p:cNvPr id="4099" name="Rectangle 2"/>
          <p:cNvSpPr>
            <a:spLocks noGrp="1" noChangeArrowheads="1"/>
          </p:cNvSpPr>
          <p:nvPr>
            <p:ph type="title"/>
          </p:nvPr>
        </p:nvSpPr>
        <p:spPr>
          <a:xfrm>
            <a:off x="1399592" y="0"/>
            <a:ext cx="7744408" cy="1143000"/>
          </a:xfrm>
          <a:solidFill>
            <a:schemeClr val="accent4">
              <a:lumMod val="90000"/>
            </a:schemeClr>
          </a:solidFill>
        </p:spPr>
        <p:txBody>
          <a:bodyPr/>
          <a:lstStyle/>
          <a:p>
            <a:r>
              <a:rPr lang="en-US" altLang="en-US" dirty="0"/>
              <a:t>10 to 30 Minute-Ahead Net Load Forecast Error Percentile Comparison for Oct 2021 to Sep 2023</a:t>
            </a:r>
            <a:endParaRPr lang="en-US" altLang="en-US" dirty="0">
              <a:solidFill>
                <a:srgbClr val="000082"/>
              </a:solidFill>
            </a:endParaRPr>
          </a:p>
        </p:txBody>
      </p:sp>
      <p:graphicFrame>
        <p:nvGraphicFramePr>
          <p:cNvPr id="10" name="Chart 9">
            <a:extLst>
              <a:ext uri="{FF2B5EF4-FFF2-40B4-BE49-F238E27FC236}">
                <a16:creationId xmlns:a16="http://schemas.microsoft.com/office/drawing/2014/main" id="{0BF5AD1B-A099-4F92-A176-8FA17A5AD93E}"/>
              </a:ext>
            </a:extLst>
          </p:cNvPr>
          <p:cNvGraphicFramePr>
            <a:graphicFrameLocks/>
          </p:cNvGraphicFramePr>
          <p:nvPr>
            <p:extLst>
              <p:ext uri="{D42A27DB-BD31-4B8C-83A1-F6EECF244321}">
                <p14:modId xmlns:p14="http://schemas.microsoft.com/office/powerpoint/2010/main" val="2020823909"/>
              </p:ext>
            </p:extLst>
          </p:nvPr>
        </p:nvGraphicFramePr>
        <p:xfrm>
          <a:off x="1390265" y="1136593"/>
          <a:ext cx="3840480" cy="2377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0BF5AD1B-A099-4F92-A176-8FA17A5AD93E}"/>
              </a:ext>
            </a:extLst>
          </p:cNvPr>
          <p:cNvGraphicFramePr>
            <a:graphicFrameLocks/>
          </p:cNvGraphicFramePr>
          <p:nvPr>
            <p:extLst>
              <p:ext uri="{D42A27DB-BD31-4B8C-83A1-F6EECF244321}">
                <p14:modId xmlns:p14="http://schemas.microsoft.com/office/powerpoint/2010/main" val="2331217090"/>
              </p:ext>
            </p:extLst>
          </p:nvPr>
        </p:nvGraphicFramePr>
        <p:xfrm>
          <a:off x="5296059" y="1136776"/>
          <a:ext cx="3840480" cy="23774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0BF5AD1B-A099-4F92-A176-8FA17A5AD93E}"/>
              </a:ext>
            </a:extLst>
          </p:cNvPr>
          <p:cNvGraphicFramePr>
            <a:graphicFrameLocks/>
          </p:cNvGraphicFramePr>
          <p:nvPr>
            <p:extLst>
              <p:ext uri="{D42A27DB-BD31-4B8C-83A1-F6EECF244321}">
                <p14:modId xmlns:p14="http://schemas.microsoft.com/office/powerpoint/2010/main" val="1097003563"/>
              </p:ext>
            </p:extLst>
          </p:nvPr>
        </p:nvGraphicFramePr>
        <p:xfrm>
          <a:off x="1390262" y="3877888"/>
          <a:ext cx="3840480" cy="23774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16:creationId xmlns:a16="http://schemas.microsoft.com/office/drawing/2014/main" id="{0BF5AD1B-A099-4F92-A176-8FA17A5AD93E}"/>
              </a:ext>
            </a:extLst>
          </p:cNvPr>
          <p:cNvGraphicFramePr>
            <a:graphicFrameLocks/>
          </p:cNvGraphicFramePr>
          <p:nvPr>
            <p:extLst>
              <p:ext uri="{D42A27DB-BD31-4B8C-83A1-F6EECF244321}">
                <p14:modId xmlns:p14="http://schemas.microsoft.com/office/powerpoint/2010/main" val="3382010736"/>
              </p:ext>
            </p:extLst>
          </p:nvPr>
        </p:nvGraphicFramePr>
        <p:xfrm>
          <a:off x="5296059" y="3878071"/>
          <a:ext cx="3840480" cy="2377440"/>
        </p:xfrm>
        <a:graphic>
          <a:graphicData uri="http://schemas.openxmlformats.org/drawingml/2006/chart">
            <c:chart xmlns:c="http://schemas.openxmlformats.org/drawingml/2006/chart" xmlns:r="http://schemas.openxmlformats.org/officeDocument/2006/relationships" r:id="rId6"/>
          </a:graphicData>
        </a:graphic>
      </p:graphicFrame>
      <p:sp>
        <p:nvSpPr>
          <p:cNvPr id="25" name="TextBox 24">
            <a:extLst>
              <a:ext uri="{FF2B5EF4-FFF2-40B4-BE49-F238E27FC236}">
                <a16:creationId xmlns:a16="http://schemas.microsoft.com/office/drawing/2014/main" id="{4B544C39-F527-9195-706F-884473F48AD0}"/>
              </a:ext>
            </a:extLst>
          </p:cNvPr>
          <p:cNvSpPr txBox="1"/>
          <p:nvPr/>
        </p:nvSpPr>
        <p:spPr>
          <a:xfrm>
            <a:off x="3575463" y="6229350"/>
            <a:ext cx="3310557" cy="353943"/>
          </a:xfrm>
          <a:prstGeom prst="rect">
            <a:avLst/>
          </a:prstGeom>
          <a:noFill/>
        </p:spPr>
        <p:txBody>
          <a:bodyPr wrap="square" rtlCol="0">
            <a:spAutoFit/>
          </a:bodyPr>
          <a:lstStyle/>
          <a:p>
            <a:r>
              <a:rPr lang="en-US" i="1" dirty="0">
                <a:solidFill>
                  <a:schemeClr val="bg2"/>
                </a:solidFill>
              </a:rPr>
              <a:t>*Positive indicates Under-Forecast</a:t>
            </a:r>
          </a:p>
        </p:txBody>
      </p:sp>
      <p:pic>
        <p:nvPicPr>
          <p:cNvPr id="3" name="Picture 2">
            <a:extLst>
              <a:ext uri="{FF2B5EF4-FFF2-40B4-BE49-F238E27FC236}">
                <a16:creationId xmlns:a16="http://schemas.microsoft.com/office/drawing/2014/main" id="{52A110D5-6EBB-1D58-F5B2-55A24A53044A}"/>
              </a:ext>
            </a:extLst>
          </p:cNvPr>
          <p:cNvPicPr>
            <a:picLocks noChangeAspect="1"/>
          </p:cNvPicPr>
          <p:nvPr/>
        </p:nvPicPr>
        <p:blipFill>
          <a:blip r:embed="rId7"/>
          <a:stretch>
            <a:fillRect/>
          </a:stretch>
        </p:blipFill>
        <p:spPr>
          <a:xfrm>
            <a:off x="2089056" y="3642603"/>
            <a:ext cx="6667500" cy="200025"/>
          </a:xfrm>
          <a:prstGeom prst="rect">
            <a:avLst/>
          </a:prstGeom>
        </p:spPr>
      </p:pic>
    </p:spTree>
    <p:extLst>
      <p:ext uri="{BB962C8B-B14F-4D97-AF65-F5344CB8AC3E}">
        <p14:creationId xmlns:p14="http://schemas.microsoft.com/office/powerpoint/2010/main" val="1850838175"/>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51336" y="1934999"/>
            <a:ext cx="7612927" cy="3588979"/>
          </a:xfrm>
        </p:spPr>
        <p:txBody>
          <a:bodyPr lIns="91426" tIns="45713" rIns="91426" bIns="45713"/>
          <a:lstStyle/>
          <a:p>
            <a:pPr marL="0" indent="0">
              <a:lnSpc>
                <a:spcPct val="100000"/>
              </a:lnSpc>
              <a:buNone/>
            </a:pPr>
            <a:r>
              <a:rPr lang="en-US" altLang="en-US" dirty="0"/>
              <a:t>“RRS has </a:t>
            </a:r>
            <a:r>
              <a:rPr kumimoji="0" lang="en-US" dirty="0">
                <a:solidFill>
                  <a:srgbClr val="000000"/>
                </a:solidFill>
              </a:rPr>
              <a:t>been a staple of the current suite of Ancillary Services since the beginning of the Zonal Market.  This Ancillary Service has always consisted of two components, a Primary Frequency Response component and a 10-minute energy deployment component, and is a reflection of the technology available at the beginning of the market to provide the service - thermal Generation Resources.  </a:t>
            </a:r>
          </a:p>
          <a:p>
            <a:pPr marL="0" indent="0">
              <a:lnSpc>
                <a:spcPct val="100000"/>
              </a:lnSpc>
              <a:buNone/>
            </a:pPr>
            <a:r>
              <a:rPr kumimoji="0" lang="en-US" dirty="0">
                <a:solidFill>
                  <a:srgbClr val="000000"/>
                </a:solidFill>
              </a:rPr>
              <a:t>As technology has advanced, changes have been made to RRS to allow new participants to enter the market (e.g. Load Resources), however, the product has always remained a multi-component Ancillary Service which has proven not to be conducive to the entry of new participants, nor is it conducive to the </a:t>
            </a:r>
            <a:r>
              <a:rPr kumimoji="0" lang="en-US" dirty="0">
                <a:solidFill>
                  <a:srgbClr val="000000"/>
                </a:solidFill>
                <a:highlight>
                  <a:srgbClr val="FFFF00"/>
                </a:highlight>
              </a:rPr>
              <a:t>efficient procurement and deployment of Ancillary Services </a:t>
            </a:r>
            <a:r>
              <a:rPr kumimoji="0" lang="en-US" dirty="0">
                <a:solidFill>
                  <a:srgbClr val="000000"/>
                </a:solidFill>
              </a:rPr>
              <a:t>on the ERCOT System.”</a:t>
            </a:r>
            <a:endParaRPr lang="en-US" altLang="en-US" dirty="0"/>
          </a:p>
          <a:p>
            <a:pPr>
              <a:lnSpc>
                <a:spcPct val="100000"/>
              </a:lnSpc>
            </a:pPr>
            <a:endParaRPr lang="en-US" altLang="en-US" sz="1800" dirty="0"/>
          </a:p>
        </p:txBody>
      </p:sp>
      <p:sp>
        <p:nvSpPr>
          <p:cNvPr id="4099" name="Rectangle 2"/>
          <p:cNvSpPr>
            <a:spLocks noGrp="1" noChangeArrowheads="1"/>
          </p:cNvSpPr>
          <p:nvPr>
            <p:ph type="title"/>
          </p:nvPr>
        </p:nvSpPr>
        <p:spPr/>
        <p:txBody>
          <a:bodyPr/>
          <a:lstStyle/>
          <a:p>
            <a:r>
              <a:rPr lang="en-US" altLang="en-US" dirty="0"/>
              <a:t>NPRR863 Business Case</a:t>
            </a:r>
            <a:endParaRPr lang="en-US" altLang="en-US" dirty="0">
              <a:solidFill>
                <a:srgbClr val="000082"/>
              </a:solidFill>
            </a:endParaRPr>
          </a:p>
        </p:txBody>
      </p:sp>
    </p:spTree>
    <p:extLst>
      <p:ext uri="{BB962C8B-B14F-4D97-AF65-F5344CB8AC3E}">
        <p14:creationId xmlns:p14="http://schemas.microsoft.com/office/powerpoint/2010/main" val="244260705"/>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51336" y="1784687"/>
            <a:ext cx="7612927" cy="2323850"/>
          </a:xfrm>
        </p:spPr>
        <p:txBody>
          <a:bodyPr lIns="91426" tIns="45713" rIns="91426" bIns="45713"/>
          <a:lstStyle/>
          <a:p>
            <a:pPr>
              <a:lnSpc>
                <a:spcPct val="100000"/>
              </a:lnSpc>
            </a:pPr>
            <a:r>
              <a:rPr kumimoji="0" lang="en-US" altLang="en-US" dirty="0">
                <a:solidFill>
                  <a:srgbClr val="000000"/>
                </a:solidFill>
                <a:ea typeface="Times New Roman" panose="02020603050405020304" pitchFamily="18" charset="0"/>
              </a:rPr>
              <a:t>From the conservative operating posture pre-ECRS, ERCOT substantially increased its reserve procurements when it decoupled ECRS and RRS in June 2023, which was not based on any new potential reliability concerns.</a:t>
            </a:r>
            <a:endParaRPr lang="en-US" altLang="en-US" dirty="0"/>
          </a:p>
          <a:p>
            <a:pPr lvl="1">
              <a:lnSpc>
                <a:spcPct val="100000"/>
              </a:lnSpc>
            </a:pPr>
            <a:r>
              <a:rPr lang="en-US" altLang="en-US" sz="1600" dirty="0"/>
              <a:t>T</a:t>
            </a:r>
            <a:r>
              <a:rPr kumimoji="0" lang="en-US" altLang="en-US" dirty="0">
                <a:solidFill>
                  <a:srgbClr val="000000"/>
                </a:solidFill>
                <a:ea typeface="Times New Roman" panose="02020603050405020304" pitchFamily="18" charset="0"/>
              </a:rPr>
              <a:t>he table below shows the typical operating reserves quantities procured during June peak hours before and after the change in operating posture in 2021, as well as before and after the decoupling of ECRS and RRS.</a:t>
            </a:r>
          </a:p>
          <a:p>
            <a:pPr lvl="1">
              <a:lnSpc>
                <a:spcPct val="100000"/>
              </a:lnSpc>
            </a:pPr>
            <a:r>
              <a:rPr kumimoji="0" lang="en-US" altLang="en-US" dirty="0">
                <a:solidFill>
                  <a:srgbClr val="000000"/>
                </a:solidFill>
                <a:ea typeface="Times New Roman" panose="02020603050405020304" pitchFamily="18" charset="0"/>
              </a:rPr>
              <a:t>These changes have increased average reserve procurements by almost 5 GW since 2020.</a:t>
            </a:r>
          </a:p>
          <a:p>
            <a:pPr marL="0" indent="0">
              <a:lnSpc>
                <a:spcPct val="100000"/>
              </a:lnSpc>
              <a:buNone/>
            </a:pPr>
            <a:endParaRPr lang="en-US" altLang="en-US" sz="1800" dirty="0"/>
          </a:p>
        </p:txBody>
      </p:sp>
      <p:sp>
        <p:nvSpPr>
          <p:cNvPr id="4099" name="Rectangle 2"/>
          <p:cNvSpPr>
            <a:spLocks noGrp="1" noChangeArrowheads="1"/>
          </p:cNvSpPr>
          <p:nvPr>
            <p:ph type="title"/>
          </p:nvPr>
        </p:nvSpPr>
        <p:spPr/>
        <p:txBody>
          <a:bodyPr/>
          <a:lstStyle/>
          <a:p>
            <a:r>
              <a:rPr lang="en-US" altLang="en-US" dirty="0"/>
              <a:t>Rising AS Procurements from 2020 to the Present</a:t>
            </a:r>
            <a:endParaRPr lang="en-US" altLang="en-US" dirty="0">
              <a:solidFill>
                <a:srgbClr val="000082"/>
              </a:solidFill>
            </a:endParaRPr>
          </a:p>
        </p:txBody>
      </p:sp>
      <p:sp>
        <p:nvSpPr>
          <p:cNvPr id="2" name="TextBox 1">
            <a:extLst>
              <a:ext uri="{FF2B5EF4-FFF2-40B4-BE49-F238E27FC236}">
                <a16:creationId xmlns:a16="http://schemas.microsoft.com/office/drawing/2014/main" id="{764FE085-211F-1575-34D8-7FFA1F406D53}"/>
              </a:ext>
            </a:extLst>
          </p:cNvPr>
          <p:cNvSpPr txBox="1"/>
          <p:nvPr/>
        </p:nvSpPr>
        <p:spPr>
          <a:xfrm>
            <a:off x="1766170" y="4153150"/>
            <a:ext cx="7201786" cy="338554"/>
          </a:xfrm>
          <a:prstGeom prst="rect">
            <a:avLst/>
          </a:prstGeom>
          <a:noFill/>
        </p:spPr>
        <p:txBody>
          <a:bodyPr wrap="square">
            <a:spAutoFit/>
          </a:bodyPr>
          <a:lstStyle/>
          <a:p>
            <a:r>
              <a:rPr lang="en-US" sz="1600" b="1" dirty="0">
                <a:solidFill>
                  <a:schemeClr val="bg1"/>
                </a:solidFill>
                <a:effectLst/>
                <a:latin typeface="Times New Roman" panose="02020603050405020304" pitchFamily="18" charset="0"/>
                <a:ea typeface="MS Mincho" panose="02020609040205080304" pitchFamily="49" charset="-128"/>
              </a:rPr>
              <a:t>Average Operating Reserve Procurements at Peak Hours (3pm – 8pm) in June</a:t>
            </a:r>
            <a:endParaRPr lang="en-US" sz="1600" dirty="0">
              <a:solidFill>
                <a:schemeClr val="bg1"/>
              </a:solidFill>
            </a:endParaRPr>
          </a:p>
        </p:txBody>
      </p:sp>
      <p:pic>
        <p:nvPicPr>
          <p:cNvPr id="3" name="Picture 2">
            <a:extLst>
              <a:ext uri="{FF2B5EF4-FFF2-40B4-BE49-F238E27FC236}">
                <a16:creationId xmlns:a16="http://schemas.microsoft.com/office/drawing/2014/main" id="{2F42C7A7-BBF1-B348-5933-DA967ACA5EE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2828" y="4511835"/>
            <a:ext cx="7089659" cy="1876939"/>
          </a:xfrm>
          <a:prstGeom prst="rect">
            <a:avLst/>
          </a:prstGeom>
          <a:noFill/>
          <a:ln>
            <a:noFill/>
          </a:ln>
        </p:spPr>
      </p:pic>
    </p:spTree>
    <p:extLst>
      <p:ext uri="{BB962C8B-B14F-4D97-AF65-F5344CB8AC3E}">
        <p14:creationId xmlns:p14="http://schemas.microsoft.com/office/powerpoint/2010/main" val="218143585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500"/>
                                        <p:tgtEl>
                                          <p:spTgt spid="410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00">
                                            <p:txEl>
                                              <p:pRg st="1" end="1"/>
                                            </p:txEl>
                                          </p:spTgt>
                                        </p:tgtEl>
                                        <p:attrNameLst>
                                          <p:attrName>style.visibility</p:attrName>
                                        </p:attrNameLst>
                                      </p:cBhvr>
                                      <p:to>
                                        <p:strVal val="visible"/>
                                      </p:to>
                                    </p:set>
                                    <p:animEffect transition="in" filter="fade">
                                      <p:cBhvr>
                                        <p:cTn id="10" dur="500"/>
                                        <p:tgtEl>
                                          <p:spTgt spid="410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100">
                                            <p:txEl>
                                              <p:pRg st="2" end="2"/>
                                            </p:txEl>
                                          </p:spTgt>
                                        </p:tgtEl>
                                        <p:attrNameLst>
                                          <p:attrName>style.visibility</p:attrName>
                                        </p:attrNameLst>
                                      </p:cBhvr>
                                      <p:to>
                                        <p:strVal val="visible"/>
                                      </p:to>
                                    </p:set>
                                    <p:animEffect transition="in" filter="fade">
                                      <p:cBhvr>
                                        <p:cTn id="13" dur="500"/>
                                        <p:tgtEl>
                                          <p:spTgt spid="4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388300" y="1752600"/>
            <a:ext cx="7492248" cy="4572000"/>
          </a:xfrm>
        </p:spPr>
        <p:txBody>
          <a:bodyPr lIns="91426" tIns="45713" rIns="91426" bIns="45713"/>
          <a:lstStyle/>
          <a:p>
            <a:pPr>
              <a:lnSpc>
                <a:spcPct val="100000"/>
              </a:lnSpc>
            </a:pPr>
            <a:r>
              <a:rPr lang="en-US" altLang="en-US" sz="1800" dirty="0"/>
              <a:t>ECRS procurement and deployment criteria decisions reduced supply and </a:t>
            </a:r>
            <a:r>
              <a:rPr lang="en-US" altLang="en-US" dirty="0"/>
              <a:t>significantly raised demand for ancillary services.</a:t>
            </a:r>
          </a:p>
        </p:txBody>
      </p:sp>
      <p:sp>
        <p:nvSpPr>
          <p:cNvPr id="4099" name="Rectangle 2"/>
          <p:cNvSpPr>
            <a:spLocks noGrp="1" noChangeArrowheads="1"/>
          </p:cNvSpPr>
          <p:nvPr>
            <p:ph type="title"/>
          </p:nvPr>
        </p:nvSpPr>
        <p:spPr/>
        <p:txBody>
          <a:bodyPr/>
          <a:lstStyle/>
          <a:p>
            <a:r>
              <a:rPr lang="en-US" altLang="en-US" dirty="0">
                <a:solidFill>
                  <a:srgbClr val="000082"/>
                </a:solidFill>
              </a:rPr>
              <a:t>Concerns with ECRS</a:t>
            </a:r>
          </a:p>
        </p:txBody>
      </p:sp>
      <p:pic>
        <p:nvPicPr>
          <p:cNvPr id="3" name="Picture 2">
            <a:extLst>
              <a:ext uri="{FF2B5EF4-FFF2-40B4-BE49-F238E27FC236}">
                <a16:creationId xmlns:a16="http://schemas.microsoft.com/office/drawing/2014/main" id="{198CA78B-D953-07ED-6AD6-6BC15C049F08}"/>
              </a:ext>
            </a:extLst>
          </p:cNvPr>
          <p:cNvPicPr>
            <a:picLocks noChangeAspect="1"/>
          </p:cNvPicPr>
          <p:nvPr/>
        </p:nvPicPr>
        <p:blipFill rotWithShape="1">
          <a:blip r:embed="rId3"/>
          <a:srcRect r="26231"/>
          <a:stretch/>
        </p:blipFill>
        <p:spPr>
          <a:xfrm>
            <a:off x="4943198" y="2529542"/>
            <a:ext cx="4171169" cy="2024385"/>
          </a:xfrm>
          <a:prstGeom prst="rect">
            <a:avLst/>
          </a:prstGeom>
        </p:spPr>
      </p:pic>
      <p:sp>
        <p:nvSpPr>
          <p:cNvPr id="4" name="Rectangle 3">
            <a:extLst>
              <a:ext uri="{FF2B5EF4-FFF2-40B4-BE49-F238E27FC236}">
                <a16:creationId xmlns:a16="http://schemas.microsoft.com/office/drawing/2014/main" id="{623FA19F-C332-EA16-F6E4-DDEF9E9A6118}"/>
              </a:ext>
            </a:extLst>
          </p:cNvPr>
          <p:cNvSpPr txBox="1">
            <a:spLocks noChangeArrowheads="1"/>
          </p:cNvSpPr>
          <p:nvPr/>
        </p:nvSpPr>
        <p:spPr>
          <a:xfrm>
            <a:off x="1363247" y="2355937"/>
            <a:ext cx="3659689" cy="4572000"/>
          </a:xfrm>
          <a:prstGeom prst="rect">
            <a:avLst/>
          </a:prstGeom>
        </p:spPr>
        <p:txBody>
          <a:bodyPr lIns="91426" tIns="45713" rIns="91426" bIns="45713"/>
          <a:lstStyle>
            <a:lvl1pPr marL="285750" indent="-285750" algn="l" rtl="0" eaLnBrk="0" fontAlgn="base" hangingPunct="0">
              <a:lnSpc>
                <a:spcPct val="95000"/>
              </a:lnSpc>
              <a:spcBef>
                <a:spcPts val="600"/>
              </a:spcBef>
              <a:spcAft>
                <a:spcPct val="0"/>
              </a:spcAft>
              <a:buClr>
                <a:srgbClr val="001E96"/>
              </a:buClr>
              <a:buChar char="•"/>
              <a:defRPr kumimoji="1" sz="1800">
                <a:solidFill>
                  <a:schemeClr val="bg2"/>
                </a:solidFill>
                <a:effectLst/>
                <a:latin typeface="+mn-lt"/>
                <a:ea typeface="+mn-ea"/>
                <a:cs typeface="+mn-cs"/>
              </a:defRPr>
            </a:lvl1pPr>
            <a:lvl2pPr marL="628650" indent="-280988" algn="l" rtl="0" eaLnBrk="0" fontAlgn="base" hangingPunct="0">
              <a:lnSpc>
                <a:spcPct val="95000"/>
              </a:lnSpc>
              <a:spcBef>
                <a:spcPts val="600"/>
              </a:spcBef>
              <a:spcAft>
                <a:spcPct val="0"/>
              </a:spcAft>
              <a:buClr>
                <a:srgbClr val="001E96"/>
              </a:buClr>
              <a:buFont typeface="Wingdings" pitchFamily="2" charset="2"/>
              <a:buChar char="ü"/>
              <a:defRPr kumimoji="1" sz="1700">
                <a:solidFill>
                  <a:schemeClr val="bg2"/>
                </a:solidFill>
                <a:effectLst/>
                <a:latin typeface="+mn-lt"/>
              </a:defRPr>
            </a:lvl2pPr>
            <a:lvl3pPr marL="969963" indent="-292100" algn="l" rtl="0" eaLnBrk="0" fontAlgn="base" hangingPunct="0">
              <a:lnSpc>
                <a:spcPct val="95000"/>
              </a:lnSpc>
              <a:spcBef>
                <a:spcPts val="600"/>
              </a:spcBef>
              <a:spcAft>
                <a:spcPct val="0"/>
              </a:spcAft>
              <a:buClr>
                <a:srgbClr val="001E96"/>
              </a:buClr>
              <a:buChar char="–"/>
              <a:defRPr kumimoji="1" sz="1600">
                <a:solidFill>
                  <a:schemeClr val="bg2"/>
                </a:solidFill>
                <a:effectLst/>
                <a:latin typeface="+mn-lt"/>
              </a:defRPr>
            </a:lvl3pPr>
            <a:lvl4pPr marL="1311275" indent="-280988" algn="l" rtl="0" eaLnBrk="0" fontAlgn="base" hangingPunct="0">
              <a:lnSpc>
                <a:spcPct val="95000"/>
              </a:lnSpc>
              <a:spcBef>
                <a:spcPts val="600"/>
              </a:spcBef>
              <a:spcAft>
                <a:spcPct val="0"/>
              </a:spcAft>
              <a:buClr>
                <a:srgbClr val="001E96"/>
              </a:buClr>
              <a:buChar char="•"/>
              <a:defRPr kumimoji="1" sz="1600">
                <a:solidFill>
                  <a:schemeClr val="bg2"/>
                </a:solidFill>
                <a:effectLst/>
                <a:latin typeface="+mn-lt"/>
              </a:defRPr>
            </a:lvl4pPr>
            <a:lvl5pPr marL="1652588" indent="-279400" algn="l" rtl="0" eaLnBrk="0" fontAlgn="base" hangingPunct="0">
              <a:lnSpc>
                <a:spcPct val="95000"/>
              </a:lnSpc>
              <a:spcBef>
                <a:spcPts val="600"/>
              </a:spcBef>
              <a:spcAft>
                <a:spcPct val="0"/>
              </a:spcAft>
              <a:buClr>
                <a:srgbClr val="0028A0"/>
              </a:buClr>
              <a:buChar char="–"/>
              <a:defRPr kumimoji="1" sz="1600">
                <a:solidFill>
                  <a:schemeClr val="bg2"/>
                </a:solidFill>
                <a:effectLst/>
                <a:latin typeface="+mn-lt"/>
              </a:defRPr>
            </a:lvl5pPr>
            <a:lvl6pPr marL="2514600" indent="-228600" algn="l" rtl="0" eaLnBrk="0" fontAlgn="base" hangingPunct="0">
              <a:spcBef>
                <a:spcPct val="20000"/>
              </a:spcBef>
              <a:spcAft>
                <a:spcPct val="0"/>
              </a:spcAft>
              <a:buClr>
                <a:srgbClr val="0000CC"/>
              </a:buClr>
              <a:buChar char="–"/>
              <a:defRPr kumimoji="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rgbClr val="0000CC"/>
              </a:buClr>
              <a:buChar char="–"/>
              <a:defRPr kumimoji="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rgbClr val="0000CC"/>
              </a:buClr>
              <a:buChar char="–"/>
              <a:defRPr kumimoji="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rgbClr val="0000CC"/>
              </a:buClr>
              <a:buChar char="–"/>
              <a:defRPr kumimoji="1">
                <a:solidFill>
                  <a:schemeClr val="bg2"/>
                </a:solidFill>
                <a:effectLst>
                  <a:outerShdw blurRad="38100" dist="38100" dir="2700000" algn="tl">
                    <a:srgbClr val="C0C0C0"/>
                  </a:outerShdw>
                </a:effectLst>
                <a:latin typeface="+mn-lt"/>
              </a:defRPr>
            </a:lvl9pPr>
          </a:lstStyle>
          <a:p>
            <a:pPr lvl="1">
              <a:lnSpc>
                <a:spcPct val="100000"/>
              </a:lnSpc>
            </a:pPr>
            <a:r>
              <a:rPr lang="en-US" altLang="en-US" kern="0" dirty="0"/>
              <a:t>This has reduced liquidity in the day-ahead market and resulted in inefficient day-ahead ancillary services price spikes.</a:t>
            </a:r>
          </a:p>
          <a:p>
            <a:pPr lvl="1">
              <a:lnSpc>
                <a:spcPct val="100000"/>
              </a:lnSpc>
            </a:pPr>
            <a:r>
              <a:rPr lang="en-US" altLang="en-US" kern="0" dirty="0"/>
              <a:t>The AS costs through August are shown in the table, with ECRS being the highest even though it only started in June.</a:t>
            </a:r>
          </a:p>
        </p:txBody>
      </p:sp>
      <p:sp>
        <p:nvSpPr>
          <p:cNvPr id="5" name="Rectangle 3">
            <a:extLst>
              <a:ext uri="{FF2B5EF4-FFF2-40B4-BE49-F238E27FC236}">
                <a16:creationId xmlns:a16="http://schemas.microsoft.com/office/drawing/2014/main" id="{1E5594D5-0F0F-9E8C-D42A-D74B1F34DB44}"/>
              </a:ext>
            </a:extLst>
          </p:cNvPr>
          <p:cNvSpPr txBox="1">
            <a:spLocks noChangeArrowheads="1"/>
          </p:cNvSpPr>
          <p:nvPr/>
        </p:nvSpPr>
        <p:spPr>
          <a:xfrm>
            <a:off x="1388300" y="4684734"/>
            <a:ext cx="7755700" cy="2173265"/>
          </a:xfrm>
          <a:prstGeom prst="rect">
            <a:avLst/>
          </a:prstGeom>
        </p:spPr>
        <p:txBody>
          <a:bodyPr lIns="91426" tIns="45713" rIns="91426" bIns="45713"/>
          <a:lstStyle>
            <a:lvl1pPr marL="285750" indent="-285750" algn="l" rtl="0" eaLnBrk="0" fontAlgn="base" hangingPunct="0">
              <a:lnSpc>
                <a:spcPct val="95000"/>
              </a:lnSpc>
              <a:spcBef>
                <a:spcPts val="600"/>
              </a:spcBef>
              <a:spcAft>
                <a:spcPct val="0"/>
              </a:spcAft>
              <a:buClr>
                <a:srgbClr val="001E96"/>
              </a:buClr>
              <a:buChar char="•"/>
              <a:defRPr kumimoji="1" sz="1800">
                <a:solidFill>
                  <a:schemeClr val="bg2"/>
                </a:solidFill>
                <a:effectLst/>
                <a:latin typeface="+mn-lt"/>
                <a:ea typeface="+mn-ea"/>
                <a:cs typeface="+mn-cs"/>
              </a:defRPr>
            </a:lvl1pPr>
            <a:lvl2pPr marL="628650" indent="-280988" algn="l" rtl="0" eaLnBrk="0" fontAlgn="base" hangingPunct="0">
              <a:lnSpc>
                <a:spcPct val="95000"/>
              </a:lnSpc>
              <a:spcBef>
                <a:spcPts val="600"/>
              </a:spcBef>
              <a:spcAft>
                <a:spcPct val="0"/>
              </a:spcAft>
              <a:buClr>
                <a:srgbClr val="001E96"/>
              </a:buClr>
              <a:buFont typeface="Wingdings" pitchFamily="2" charset="2"/>
              <a:buChar char="ü"/>
              <a:defRPr kumimoji="1" sz="1700">
                <a:solidFill>
                  <a:schemeClr val="bg2"/>
                </a:solidFill>
                <a:effectLst/>
                <a:latin typeface="+mn-lt"/>
              </a:defRPr>
            </a:lvl2pPr>
            <a:lvl3pPr marL="969963" indent="-292100" algn="l" rtl="0" eaLnBrk="0" fontAlgn="base" hangingPunct="0">
              <a:lnSpc>
                <a:spcPct val="95000"/>
              </a:lnSpc>
              <a:spcBef>
                <a:spcPts val="600"/>
              </a:spcBef>
              <a:spcAft>
                <a:spcPct val="0"/>
              </a:spcAft>
              <a:buClr>
                <a:srgbClr val="001E96"/>
              </a:buClr>
              <a:buChar char="–"/>
              <a:defRPr kumimoji="1" sz="1600">
                <a:solidFill>
                  <a:schemeClr val="bg2"/>
                </a:solidFill>
                <a:effectLst/>
                <a:latin typeface="+mn-lt"/>
              </a:defRPr>
            </a:lvl3pPr>
            <a:lvl4pPr marL="1311275" indent="-280988" algn="l" rtl="0" eaLnBrk="0" fontAlgn="base" hangingPunct="0">
              <a:lnSpc>
                <a:spcPct val="95000"/>
              </a:lnSpc>
              <a:spcBef>
                <a:spcPts val="600"/>
              </a:spcBef>
              <a:spcAft>
                <a:spcPct val="0"/>
              </a:spcAft>
              <a:buClr>
                <a:srgbClr val="001E96"/>
              </a:buClr>
              <a:buChar char="•"/>
              <a:defRPr kumimoji="1" sz="1600">
                <a:solidFill>
                  <a:schemeClr val="bg2"/>
                </a:solidFill>
                <a:effectLst/>
                <a:latin typeface="+mn-lt"/>
              </a:defRPr>
            </a:lvl4pPr>
            <a:lvl5pPr marL="1652588" indent="-279400" algn="l" rtl="0" eaLnBrk="0" fontAlgn="base" hangingPunct="0">
              <a:lnSpc>
                <a:spcPct val="95000"/>
              </a:lnSpc>
              <a:spcBef>
                <a:spcPts val="600"/>
              </a:spcBef>
              <a:spcAft>
                <a:spcPct val="0"/>
              </a:spcAft>
              <a:buClr>
                <a:srgbClr val="0028A0"/>
              </a:buClr>
              <a:buChar char="–"/>
              <a:defRPr kumimoji="1" sz="1600">
                <a:solidFill>
                  <a:schemeClr val="bg2"/>
                </a:solidFill>
                <a:effectLst/>
                <a:latin typeface="+mn-lt"/>
              </a:defRPr>
            </a:lvl5pPr>
            <a:lvl6pPr marL="2514600" indent="-228600" algn="l" rtl="0" eaLnBrk="0" fontAlgn="base" hangingPunct="0">
              <a:spcBef>
                <a:spcPct val="20000"/>
              </a:spcBef>
              <a:spcAft>
                <a:spcPct val="0"/>
              </a:spcAft>
              <a:buClr>
                <a:srgbClr val="0000CC"/>
              </a:buClr>
              <a:buChar char="–"/>
              <a:defRPr kumimoji="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rgbClr val="0000CC"/>
              </a:buClr>
              <a:buChar char="–"/>
              <a:defRPr kumimoji="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rgbClr val="0000CC"/>
              </a:buClr>
              <a:buChar char="–"/>
              <a:defRPr kumimoji="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rgbClr val="0000CC"/>
              </a:buClr>
              <a:buChar char="–"/>
              <a:defRPr kumimoji="1">
                <a:solidFill>
                  <a:schemeClr val="bg2"/>
                </a:solidFill>
                <a:effectLst>
                  <a:outerShdw blurRad="38100" dist="38100" dir="2700000" algn="tl">
                    <a:srgbClr val="C0C0C0"/>
                  </a:outerShdw>
                </a:effectLst>
                <a:latin typeface="+mn-lt"/>
              </a:defRPr>
            </a:lvl9pPr>
          </a:lstStyle>
          <a:p>
            <a:pPr>
              <a:lnSpc>
                <a:spcPct val="100000"/>
              </a:lnSpc>
            </a:pPr>
            <a:r>
              <a:rPr lang="en-US" altLang="en-US" kern="0" dirty="0"/>
              <a:t>Although these costs are substantial, they are much lower than the effects of removing the additional reserves from the real-time market dispatch. </a:t>
            </a:r>
          </a:p>
          <a:p>
            <a:pPr lvl="1">
              <a:lnSpc>
                <a:spcPct val="100000"/>
              </a:lnSpc>
            </a:pPr>
            <a:r>
              <a:rPr lang="en-US" altLang="en-US" kern="0" dirty="0"/>
              <a:t>This reduces the supply available to manage congestion and meet the system’s needs – resulting in sharp increases in real-time energy prices even when reserve levels are high.</a:t>
            </a:r>
          </a:p>
          <a:p>
            <a:pPr lvl="1">
              <a:lnSpc>
                <a:spcPct val="100000"/>
              </a:lnSpc>
            </a:pPr>
            <a:r>
              <a:rPr lang="en-US" altLang="en-US" kern="0" dirty="0"/>
              <a:t>We estimate and discuss the magnitude of these increases next.  </a:t>
            </a:r>
          </a:p>
          <a:p>
            <a:pPr>
              <a:lnSpc>
                <a:spcPct val="100000"/>
              </a:lnSpc>
            </a:pPr>
            <a:endParaRPr lang="en-US" altLang="en-US" kern="0" dirty="0"/>
          </a:p>
        </p:txBody>
      </p:sp>
    </p:spTree>
    <p:extLst>
      <p:ext uri="{BB962C8B-B14F-4D97-AF65-F5344CB8AC3E}">
        <p14:creationId xmlns:p14="http://schemas.microsoft.com/office/powerpoint/2010/main" val="71158892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500"/>
                                        <p:tgtEl>
                                          <p:spTgt spid="410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29564" y="1817345"/>
            <a:ext cx="7692664" cy="4572000"/>
          </a:xfrm>
        </p:spPr>
        <p:txBody>
          <a:bodyPr lIns="91426" tIns="45713" rIns="91426" bIns="45713"/>
          <a:lstStyle/>
          <a:p>
            <a:r>
              <a:rPr kumimoji="0" lang="en-US" altLang="en-US" sz="1900" dirty="0">
                <a:solidFill>
                  <a:srgbClr val="000000"/>
                </a:solidFill>
                <a:ea typeface="Times New Roman" panose="02020603050405020304" pitchFamily="18" charset="0"/>
              </a:rPr>
              <a:t>The ~2500 MW increase in online reserve procurements from ECRS has moved these MWs behind the High Ancillary Services Limit (HASL) and resulted in:</a:t>
            </a:r>
            <a:endParaRPr lang="en-US" altLang="en-US" sz="1900" dirty="0"/>
          </a:p>
          <a:p>
            <a:pPr lvl="1"/>
            <a:r>
              <a:rPr kumimoji="0" lang="en-US" altLang="en-US" sz="1800" dirty="0">
                <a:solidFill>
                  <a:srgbClr val="000000"/>
                </a:solidFill>
                <a:ea typeface="Times New Roman" panose="02020603050405020304" pitchFamily="18" charset="0"/>
              </a:rPr>
              <a:t>Pricing artificial shortages when total reserve levels are high; and</a:t>
            </a:r>
          </a:p>
          <a:p>
            <a:pPr lvl="1"/>
            <a:r>
              <a:rPr kumimoji="0" lang="en-US" altLang="en-US" sz="1800" dirty="0">
                <a:solidFill>
                  <a:srgbClr val="000000"/>
                </a:solidFill>
                <a:ea typeface="Times New Roman" panose="02020603050405020304" pitchFamily="18" charset="0"/>
              </a:rPr>
              <a:t>Negative impacts to congestion management, as more MWs that are needed to manage congestion are reserved for ECRS or RRS (e.g., see the results on July 10)</a:t>
            </a:r>
            <a:endParaRPr lang="en-US" altLang="en-US" sz="1800" dirty="0"/>
          </a:p>
          <a:p>
            <a:r>
              <a:rPr kumimoji="0" lang="en-US" altLang="en-US" sz="1900" dirty="0">
                <a:solidFill>
                  <a:srgbClr val="000000"/>
                </a:solidFill>
                <a:ea typeface="Times New Roman" panose="02020603050405020304" pitchFamily="18" charset="0"/>
              </a:rPr>
              <a:t>The next figure illustrates the artificial shortage pricing, showing prices and reserve levels on June 20 shortly after ECRS implementation.</a:t>
            </a:r>
          </a:p>
          <a:p>
            <a:pPr lvl="1"/>
            <a:r>
              <a:rPr kumimoji="0" lang="en-US" altLang="en-US" sz="1900" dirty="0">
                <a:solidFill>
                  <a:srgbClr val="000000"/>
                </a:solidFill>
                <a:ea typeface="Times New Roman" panose="02020603050405020304" pitchFamily="18" charset="0"/>
              </a:rPr>
              <a:t>Real-time prices are more difficult to predict as artificial tightness caused by removing these AS resources from the dispatch is episodically mitigated by the operator deployments.  </a:t>
            </a:r>
          </a:p>
          <a:p>
            <a:pPr lvl="1"/>
            <a:r>
              <a:rPr kumimoji="0" lang="en-US" altLang="en-US" sz="1900" dirty="0">
                <a:solidFill>
                  <a:srgbClr val="000000"/>
                </a:solidFill>
                <a:ea typeface="Times New Roman" panose="02020603050405020304" pitchFamily="18" charset="0"/>
              </a:rPr>
              <a:t>This interferes with day-ahead market decisions, decisions to self-commit resources in real time, and resource offers – all of which are based on expectations of real-time prices.</a:t>
            </a:r>
            <a:endParaRPr lang="en-US" altLang="en-US" sz="2000" dirty="0"/>
          </a:p>
        </p:txBody>
      </p:sp>
      <p:sp>
        <p:nvSpPr>
          <p:cNvPr id="4099" name="Rectangle 2"/>
          <p:cNvSpPr>
            <a:spLocks noGrp="1" noChangeArrowheads="1"/>
          </p:cNvSpPr>
          <p:nvPr>
            <p:ph type="title"/>
          </p:nvPr>
        </p:nvSpPr>
        <p:spPr/>
        <p:txBody>
          <a:bodyPr/>
          <a:lstStyle/>
          <a:p>
            <a:r>
              <a:rPr lang="en-US" dirty="0"/>
              <a:t>Concerns with ECRS</a:t>
            </a:r>
            <a:endParaRPr lang="en-US" altLang="en-US" dirty="0">
              <a:solidFill>
                <a:srgbClr val="000082"/>
              </a:solidFill>
            </a:endParaRPr>
          </a:p>
        </p:txBody>
      </p:sp>
    </p:spTree>
    <p:extLst>
      <p:ext uri="{BB962C8B-B14F-4D97-AF65-F5344CB8AC3E}">
        <p14:creationId xmlns:p14="http://schemas.microsoft.com/office/powerpoint/2010/main" val="325738185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500"/>
                                        <p:tgtEl>
                                          <p:spTgt spid="410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00">
                                            <p:txEl>
                                              <p:pRg st="1" end="1"/>
                                            </p:txEl>
                                          </p:spTgt>
                                        </p:tgtEl>
                                        <p:attrNameLst>
                                          <p:attrName>style.visibility</p:attrName>
                                        </p:attrNameLst>
                                      </p:cBhvr>
                                      <p:to>
                                        <p:strVal val="visible"/>
                                      </p:to>
                                    </p:set>
                                    <p:animEffect transition="in" filter="fade">
                                      <p:cBhvr>
                                        <p:cTn id="10" dur="500"/>
                                        <p:tgtEl>
                                          <p:spTgt spid="410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100">
                                            <p:txEl>
                                              <p:pRg st="2" end="2"/>
                                            </p:txEl>
                                          </p:spTgt>
                                        </p:tgtEl>
                                        <p:attrNameLst>
                                          <p:attrName>style.visibility</p:attrName>
                                        </p:attrNameLst>
                                      </p:cBhvr>
                                      <p:to>
                                        <p:strVal val="visible"/>
                                      </p:to>
                                    </p:set>
                                    <p:animEffect transition="in" filter="fade">
                                      <p:cBhvr>
                                        <p:cTn id="13" dur="500"/>
                                        <p:tgtEl>
                                          <p:spTgt spid="410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100">
                                            <p:txEl>
                                              <p:pRg st="3" end="3"/>
                                            </p:txEl>
                                          </p:spTgt>
                                        </p:tgtEl>
                                        <p:attrNameLst>
                                          <p:attrName>style.visibility</p:attrName>
                                        </p:attrNameLst>
                                      </p:cBhvr>
                                      <p:to>
                                        <p:strVal val="visible"/>
                                      </p:to>
                                    </p:set>
                                    <p:animEffect transition="in" filter="fade">
                                      <p:cBhvr>
                                        <p:cTn id="16" dur="500"/>
                                        <p:tgtEl>
                                          <p:spTgt spid="410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100">
                                            <p:txEl>
                                              <p:pRg st="4" end="4"/>
                                            </p:txEl>
                                          </p:spTgt>
                                        </p:tgtEl>
                                        <p:attrNameLst>
                                          <p:attrName>style.visibility</p:attrName>
                                        </p:attrNameLst>
                                      </p:cBhvr>
                                      <p:to>
                                        <p:strVal val="visible"/>
                                      </p:to>
                                    </p:set>
                                    <p:animEffect transition="in" filter="fade">
                                      <p:cBhvr>
                                        <p:cTn id="19" dur="500"/>
                                        <p:tgtEl>
                                          <p:spTgt spid="4100">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100">
                                            <p:txEl>
                                              <p:pRg st="5" end="5"/>
                                            </p:txEl>
                                          </p:spTgt>
                                        </p:tgtEl>
                                        <p:attrNameLst>
                                          <p:attrName>style.visibility</p:attrName>
                                        </p:attrNameLst>
                                      </p:cBhvr>
                                      <p:to>
                                        <p:strVal val="visible"/>
                                      </p:to>
                                    </p:set>
                                    <p:animEffect transition="in" filter="fade">
                                      <p:cBhvr>
                                        <p:cTn id="22" dur="500"/>
                                        <p:tgtEl>
                                          <p:spTgt spid="41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dirty="0"/>
              <a:t>High Reserves, High Prices</a:t>
            </a:r>
            <a:br>
              <a:rPr lang="en-US" altLang="en-US" dirty="0"/>
            </a:br>
            <a:r>
              <a:rPr lang="en-US" altLang="en-US" dirty="0"/>
              <a:t>June 20th</a:t>
            </a:r>
            <a:endParaRPr lang="en-US" altLang="en-US" dirty="0">
              <a:solidFill>
                <a:srgbClr val="000082"/>
              </a:solidFill>
            </a:endParaRPr>
          </a:p>
        </p:txBody>
      </p:sp>
      <p:graphicFrame>
        <p:nvGraphicFramePr>
          <p:cNvPr id="3" name="Chart 2">
            <a:extLst>
              <a:ext uri="{FF2B5EF4-FFF2-40B4-BE49-F238E27FC236}">
                <a16:creationId xmlns:a16="http://schemas.microsoft.com/office/drawing/2014/main" id="{0110FE54-A35B-1594-CC4C-28CA80D99FC1}"/>
              </a:ext>
            </a:extLst>
          </p:cNvPr>
          <p:cNvGraphicFramePr>
            <a:graphicFrameLocks/>
          </p:cNvGraphicFramePr>
          <p:nvPr>
            <p:extLst>
              <p:ext uri="{D42A27DB-BD31-4B8C-83A1-F6EECF244321}">
                <p14:modId xmlns:p14="http://schemas.microsoft.com/office/powerpoint/2010/main" val="2561974933"/>
              </p:ext>
            </p:extLst>
          </p:nvPr>
        </p:nvGraphicFramePr>
        <p:xfrm>
          <a:off x="1441822" y="1918697"/>
          <a:ext cx="7658634" cy="46236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3386618"/>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51336" y="1784687"/>
            <a:ext cx="7612927" cy="4572000"/>
          </a:xfrm>
        </p:spPr>
        <p:txBody>
          <a:bodyPr lIns="91426" tIns="45713" rIns="91426" bIns="45713"/>
          <a:lstStyle/>
          <a:p>
            <a:pPr>
              <a:spcBef>
                <a:spcPts val="500"/>
              </a:spcBef>
            </a:pPr>
            <a:r>
              <a:rPr kumimoji="0" lang="en-US" altLang="en-US" dirty="0">
                <a:solidFill>
                  <a:srgbClr val="000000"/>
                </a:solidFill>
                <a:ea typeface="Times New Roman" panose="02020603050405020304" pitchFamily="18" charset="0"/>
              </a:rPr>
              <a:t>To estimate the effects of the artificial scarcity created by ECRS, the IMM simulated the real-time energy market with reconstructed offer curves with lower ECRS procurements (i.e., releasing various amounts of ECRS). </a:t>
            </a:r>
            <a:endParaRPr lang="en-US" altLang="en-US" dirty="0"/>
          </a:p>
          <a:p>
            <a:pPr lvl="1">
              <a:spcBef>
                <a:spcPts val="500"/>
              </a:spcBef>
            </a:pPr>
            <a:r>
              <a:rPr kumimoji="0" lang="en-US" altLang="en-US" dirty="0">
                <a:solidFill>
                  <a:srgbClr val="000000"/>
                </a:solidFill>
                <a:ea typeface="Times New Roman" panose="02020603050405020304" pitchFamily="18" charset="0"/>
              </a:rPr>
              <a:t>Aggregate offer curves were constructed from generators’ LASL to HASL using Step 1 SCED energy offer curves</a:t>
            </a:r>
          </a:p>
          <a:p>
            <a:pPr lvl="2">
              <a:spcBef>
                <a:spcPts val="500"/>
              </a:spcBef>
            </a:pPr>
            <a:r>
              <a:rPr kumimoji="0" lang="en-US" altLang="en-US" sz="1700" dirty="0">
                <a:solidFill>
                  <a:srgbClr val="000000"/>
                </a:solidFill>
                <a:ea typeface="Times New Roman" panose="02020603050405020304" pitchFamily="18" charset="0"/>
              </a:rPr>
              <a:t>The simulation does not model congestion, ramp limitations, CLR dispatch, or the power balance penalty curve.</a:t>
            </a:r>
          </a:p>
          <a:p>
            <a:pPr lvl="2">
              <a:spcBef>
                <a:spcPts val="500"/>
              </a:spcBef>
            </a:pPr>
            <a:r>
              <a:rPr kumimoji="0" lang="en-US" altLang="en-US" sz="1700" dirty="0">
                <a:solidFill>
                  <a:srgbClr val="000000"/>
                </a:solidFill>
                <a:ea typeface="Times New Roman" panose="02020603050405020304" pitchFamily="18" charset="0"/>
              </a:rPr>
              <a:t>The input MW quantity to be cleared was the generation requirement of the original SCED execution.</a:t>
            </a:r>
          </a:p>
          <a:p>
            <a:pPr lvl="1">
              <a:spcBef>
                <a:spcPts val="500"/>
              </a:spcBef>
            </a:pPr>
            <a:r>
              <a:rPr kumimoji="0" lang="en-US" altLang="en-US" dirty="0">
                <a:solidFill>
                  <a:srgbClr val="000000"/>
                </a:solidFill>
                <a:ea typeface="Times New Roman" panose="02020603050405020304" pitchFamily="18" charset="0"/>
              </a:rPr>
              <a:t>Once a baseline scenario was done, incremental 25% releases of ECRS were modeled in subsequent scenarios and energy cost reductions from the baseline were calculated. </a:t>
            </a:r>
          </a:p>
          <a:p>
            <a:pPr lvl="1">
              <a:spcBef>
                <a:spcPts val="500"/>
              </a:spcBef>
            </a:pPr>
            <a:r>
              <a:rPr kumimoji="0" lang="en-US" altLang="en-US" dirty="0">
                <a:solidFill>
                  <a:srgbClr val="000000"/>
                </a:solidFill>
                <a:ea typeface="Times New Roman" panose="02020603050405020304" pitchFamily="18" charset="0"/>
              </a:rPr>
              <a:t>Real-time deployments of ECRS were maintained such that no additional ECRS capacity was released if deployments exceeded the release percentage.</a:t>
            </a:r>
          </a:p>
          <a:p>
            <a:pPr lvl="1">
              <a:spcBef>
                <a:spcPts val="500"/>
              </a:spcBef>
            </a:pPr>
            <a:r>
              <a:rPr kumimoji="0" lang="en-US" altLang="en-US" dirty="0">
                <a:solidFill>
                  <a:srgbClr val="000000"/>
                </a:solidFill>
                <a:ea typeface="Times New Roman" panose="02020603050405020304" pitchFamily="18" charset="0"/>
              </a:rPr>
              <a:t>An additional scenario was run that only released amounts of ECRS such that held ECRS and post-ECRS NSPIN amounts were equal to pre-ECRS NSPIN procurement.</a:t>
            </a:r>
          </a:p>
          <a:p>
            <a:pPr lvl="1">
              <a:spcBef>
                <a:spcPts val="500"/>
              </a:spcBef>
            </a:pPr>
            <a:endParaRPr kumimoji="0" lang="en-US" altLang="en-US" dirty="0">
              <a:solidFill>
                <a:srgbClr val="000000"/>
              </a:solidFill>
              <a:ea typeface="Times New Roman" panose="02020603050405020304" pitchFamily="18" charset="0"/>
            </a:endParaRPr>
          </a:p>
        </p:txBody>
      </p:sp>
      <p:sp>
        <p:nvSpPr>
          <p:cNvPr id="4099" name="Rectangle 2"/>
          <p:cNvSpPr>
            <a:spLocks noGrp="1" noChangeArrowheads="1"/>
          </p:cNvSpPr>
          <p:nvPr>
            <p:ph type="title"/>
          </p:nvPr>
        </p:nvSpPr>
        <p:spPr/>
        <p:txBody>
          <a:bodyPr/>
          <a:lstStyle/>
          <a:p>
            <a:r>
              <a:rPr lang="en-US" altLang="en-US" dirty="0"/>
              <a:t>Real-Time Market Impact of ECRS</a:t>
            </a:r>
            <a:endParaRPr lang="en-US" altLang="en-US" dirty="0">
              <a:solidFill>
                <a:srgbClr val="000082"/>
              </a:solidFill>
            </a:endParaRPr>
          </a:p>
        </p:txBody>
      </p:sp>
    </p:spTree>
    <p:extLst>
      <p:ext uri="{BB962C8B-B14F-4D97-AF65-F5344CB8AC3E}">
        <p14:creationId xmlns:p14="http://schemas.microsoft.com/office/powerpoint/2010/main" val="66525566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500"/>
                                        <p:tgtEl>
                                          <p:spTgt spid="410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00">
                                            <p:txEl>
                                              <p:pRg st="1" end="1"/>
                                            </p:txEl>
                                          </p:spTgt>
                                        </p:tgtEl>
                                        <p:attrNameLst>
                                          <p:attrName>style.visibility</p:attrName>
                                        </p:attrNameLst>
                                      </p:cBhvr>
                                      <p:to>
                                        <p:strVal val="visible"/>
                                      </p:to>
                                    </p:set>
                                    <p:animEffect transition="in" filter="fade">
                                      <p:cBhvr>
                                        <p:cTn id="10" dur="500"/>
                                        <p:tgtEl>
                                          <p:spTgt spid="410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100">
                                            <p:txEl>
                                              <p:pRg st="2" end="2"/>
                                            </p:txEl>
                                          </p:spTgt>
                                        </p:tgtEl>
                                        <p:attrNameLst>
                                          <p:attrName>style.visibility</p:attrName>
                                        </p:attrNameLst>
                                      </p:cBhvr>
                                      <p:to>
                                        <p:strVal val="visible"/>
                                      </p:to>
                                    </p:set>
                                    <p:animEffect transition="in" filter="fade">
                                      <p:cBhvr>
                                        <p:cTn id="13" dur="500"/>
                                        <p:tgtEl>
                                          <p:spTgt spid="410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100">
                                            <p:txEl>
                                              <p:pRg st="3" end="3"/>
                                            </p:txEl>
                                          </p:spTgt>
                                        </p:tgtEl>
                                        <p:attrNameLst>
                                          <p:attrName>style.visibility</p:attrName>
                                        </p:attrNameLst>
                                      </p:cBhvr>
                                      <p:to>
                                        <p:strVal val="visible"/>
                                      </p:to>
                                    </p:set>
                                    <p:animEffect transition="in" filter="fade">
                                      <p:cBhvr>
                                        <p:cTn id="16" dur="500"/>
                                        <p:tgtEl>
                                          <p:spTgt spid="410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100">
                                            <p:txEl>
                                              <p:pRg st="4" end="4"/>
                                            </p:txEl>
                                          </p:spTgt>
                                        </p:tgtEl>
                                        <p:attrNameLst>
                                          <p:attrName>style.visibility</p:attrName>
                                        </p:attrNameLst>
                                      </p:cBhvr>
                                      <p:to>
                                        <p:strVal val="visible"/>
                                      </p:to>
                                    </p:set>
                                    <p:animEffect transition="in" filter="fade">
                                      <p:cBhvr>
                                        <p:cTn id="19" dur="500"/>
                                        <p:tgtEl>
                                          <p:spTgt spid="4100">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100">
                                            <p:txEl>
                                              <p:pRg st="5" end="5"/>
                                            </p:txEl>
                                          </p:spTgt>
                                        </p:tgtEl>
                                        <p:attrNameLst>
                                          <p:attrName>style.visibility</p:attrName>
                                        </p:attrNameLst>
                                      </p:cBhvr>
                                      <p:to>
                                        <p:strVal val="visible"/>
                                      </p:to>
                                    </p:set>
                                    <p:animEffect transition="in" filter="fade">
                                      <p:cBhvr>
                                        <p:cTn id="22" dur="500"/>
                                        <p:tgtEl>
                                          <p:spTgt spid="4100">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100">
                                            <p:txEl>
                                              <p:pRg st="6" end="6"/>
                                            </p:txEl>
                                          </p:spTgt>
                                        </p:tgtEl>
                                        <p:attrNameLst>
                                          <p:attrName>style.visibility</p:attrName>
                                        </p:attrNameLst>
                                      </p:cBhvr>
                                      <p:to>
                                        <p:strVal val="visible"/>
                                      </p:to>
                                    </p:set>
                                    <p:animEffect transition="in" filter="fade">
                                      <p:cBhvr>
                                        <p:cTn id="25" dur="500"/>
                                        <p:tgtEl>
                                          <p:spTgt spid="41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sz="2400" dirty="0"/>
              <a:t>Simulated Energy Cost Increases from Higher Online Reserve Procurements:  June 10 - August 31, 2023</a:t>
            </a:r>
          </a:p>
        </p:txBody>
      </p:sp>
      <p:graphicFrame>
        <p:nvGraphicFramePr>
          <p:cNvPr id="5" name="Content Placeholder 4">
            <a:extLst>
              <a:ext uri="{FF2B5EF4-FFF2-40B4-BE49-F238E27FC236}">
                <a16:creationId xmlns:a16="http://schemas.microsoft.com/office/drawing/2014/main" id="{CD7D52BB-95D1-44AD-A861-93CAA8ACF3BF}"/>
              </a:ext>
            </a:extLst>
          </p:cNvPr>
          <p:cNvGraphicFramePr>
            <a:graphicFrameLocks noGrp="1"/>
          </p:cNvGraphicFramePr>
          <p:nvPr>
            <p:ph idx="1"/>
            <p:extLst>
              <p:ext uri="{D42A27DB-BD31-4B8C-83A1-F6EECF244321}">
                <p14:modId xmlns:p14="http://schemas.microsoft.com/office/powerpoint/2010/main" val="3504006965"/>
              </p:ext>
            </p:extLst>
          </p:nvPr>
        </p:nvGraphicFramePr>
        <p:xfrm>
          <a:off x="1371598" y="4111336"/>
          <a:ext cx="7772399" cy="2514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596BB560-6E89-C6D7-D818-8DD60D1D61E4}"/>
              </a:ext>
            </a:extLst>
          </p:cNvPr>
          <p:cNvGraphicFramePr>
            <a:graphicFrameLocks noGrp="1"/>
          </p:cNvGraphicFramePr>
          <p:nvPr>
            <p:extLst>
              <p:ext uri="{D42A27DB-BD31-4B8C-83A1-F6EECF244321}">
                <p14:modId xmlns:p14="http://schemas.microsoft.com/office/powerpoint/2010/main" val="220344013"/>
              </p:ext>
            </p:extLst>
          </p:nvPr>
        </p:nvGraphicFramePr>
        <p:xfrm>
          <a:off x="1461651" y="2663530"/>
          <a:ext cx="7592291" cy="1385453"/>
        </p:xfrm>
        <a:graphic>
          <a:graphicData uri="http://schemas.openxmlformats.org/drawingml/2006/table">
            <a:tbl>
              <a:tblPr firstRow="1" bandRow="1">
                <a:tableStyleId>{FABFCF23-3B69-468F-B69F-88F6DE6A72F2}</a:tableStyleId>
              </a:tblPr>
              <a:tblGrid>
                <a:gridCol w="670718">
                  <a:extLst>
                    <a:ext uri="{9D8B030D-6E8A-4147-A177-3AD203B41FA5}">
                      <a16:colId xmlns:a16="http://schemas.microsoft.com/office/drawing/2014/main" val="3075341668"/>
                    </a:ext>
                  </a:extLst>
                </a:gridCol>
                <a:gridCol w="1163249">
                  <a:extLst>
                    <a:ext uri="{9D8B030D-6E8A-4147-A177-3AD203B41FA5}">
                      <a16:colId xmlns:a16="http://schemas.microsoft.com/office/drawing/2014/main" val="92154942"/>
                    </a:ext>
                  </a:extLst>
                </a:gridCol>
                <a:gridCol w="1324201">
                  <a:extLst>
                    <a:ext uri="{9D8B030D-6E8A-4147-A177-3AD203B41FA5}">
                      <a16:colId xmlns:a16="http://schemas.microsoft.com/office/drawing/2014/main" val="3107676459"/>
                    </a:ext>
                  </a:extLst>
                </a:gridCol>
                <a:gridCol w="1331518">
                  <a:extLst>
                    <a:ext uri="{9D8B030D-6E8A-4147-A177-3AD203B41FA5}">
                      <a16:colId xmlns:a16="http://schemas.microsoft.com/office/drawing/2014/main" val="1314313037"/>
                    </a:ext>
                  </a:extLst>
                </a:gridCol>
                <a:gridCol w="1572947">
                  <a:extLst>
                    <a:ext uri="{9D8B030D-6E8A-4147-A177-3AD203B41FA5}">
                      <a16:colId xmlns:a16="http://schemas.microsoft.com/office/drawing/2014/main" val="3702577795"/>
                    </a:ext>
                  </a:extLst>
                </a:gridCol>
                <a:gridCol w="1529658">
                  <a:extLst>
                    <a:ext uri="{9D8B030D-6E8A-4147-A177-3AD203B41FA5}">
                      <a16:colId xmlns:a16="http://schemas.microsoft.com/office/drawing/2014/main" val="3839596223"/>
                    </a:ext>
                  </a:extLst>
                </a:gridCol>
              </a:tblGrid>
              <a:tr h="431613">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200" u="none" strike="noStrike" dirty="0">
                          <a:solidFill>
                            <a:schemeClr val="bg2"/>
                          </a:solidFill>
                          <a:effectLst/>
                        </a:rPr>
                        <a:t>25% Released</a:t>
                      </a:r>
                      <a:endParaRPr lang="en-US" sz="1200" b="0" i="0" u="none" strike="noStrike" dirty="0">
                        <a:solidFill>
                          <a:schemeClr val="bg2"/>
                        </a:solidFill>
                        <a:effectLst/>
                        <a:latin typeface="Calibri" panose="020F0502020204030204" pitchFamily="34" charset="0"/>
                      </a:endParaRPr>
                    </a:p>
                  </a:txBody>
                  <a:tcPr marL="9525" marR="9525" marT="9525" marB="0" anchor="ctr"/>
                </a:tc>
                <a:tc>
                  <a:txBody>
                    <a:bodyPr/>
                    <a:lstStyle/>
                    <a:p>
                      <a:pPr algn="ctr" fontAlgn="b"/>
                      <a:r>
                        <a:rPr lang="en-US" sz="1200" u="none" strike="noStrike" dirty="0">
                          <a:solidFill>
                            <a:schemeClr val="bg2"/>
                          </a:solidFill>
                          <a:effectLst/>
                        </a:rPr>
                        <a:t>50% Released</a:t>
                      </a:r>
                      <a:endParaRPr lang="en-US" sz="1200" b="0" i="0" u="none" strike="noStrike" dirty="0">
                        <a:solidFill>
                          <a:schemeClr val="bg2"/>
                        </a:solidFill>
                        <a:effectLst/>
                        <a:latin typeface="Calibri" panose="020F0502020204030204" pitchFamily="34" charset="0"/>
                      </a:endParaRPr>
                    </a:p>
                  </a:txBody>
                  <a:tcPr marL="9525" marR="9525" marT="9525" marB="0" anchor="ctr"/>
                </a:tc>
                <a:tc>
                  <a:txBody>
                    <a:bodyPr/>
                    <a:lstStyle/>
                    <a:p>
                      <a:pPr algn="ctr" fontAlgn="b"/>
                      <a:r>
                        <a:rPr lang="en-US" sz="1200" u="none" strike="noStrike" dirty="0">
                          <a:solidFill>
                            <a:schemeClr val="bg2"/>
                          </a:solidFill>
                          <a:effectLst/>
                        </a:rPr>
                        <a:t>75% Released</a:t>
                      </a:r>
                      <a:endParaRPr lang="en-US" sz="1200" b="0" i="0" u="none" strike="noStrike" dirty="0">
                        <a:solidFill>
                          <a:schemeClr val="bg2"/>
                        </a:solidFill>
                        <a:effectLst/>
                        <a:latin typeface="Calibri" panose="020F0502020204030204" pitchFamily="34" charset="0"/>
                      </a:endParaRPr>
                    </a:p>
                  </a:txBody>
                  <a:tcPr marL="9525" marR="9525" marT="9525" marB="0" anchor="ctr"/>
                </a:tc>
                <a:tc>
                  <a:txBody>
                    <a:bodyPr/>
                    <a:lstStyle/>
                    <a:p>
                      <a:pPr algn="ctr" fontAlgn="b"/>
                      <a:r>
                        <a:rPr lang="en-US" sz="1200" u="none" strike="noStrike" dirty="0">
                          <a:solidFill>
                            <a:schemeClr val="bg2"/>
                          </a:solidFill>
                          <a:effectLst/>
                        </a:rPr>
                        <a:t>100% Released</a:t>
                      </a:r>
                      <a:endParaRPr lang="en-US" sz="1200" b="0" i="0" u="none" strike="noStrike" dirty="0">
                        <a:solidFill>
                          <a:schemeClr val="bg2"/>
                        </a:solidFill>
                        <a:effectLst/>
                        <a:latin typeface="Calibri" panose="020F0502020204030204" pitchFamily="34" charset="0"/>
                      </a:endParaRPr>
                    </a:p>
                  </a:txBody>
                  <a:tcPr marL="9525" marR="9525" marT="9525" marB="0" anchor="ctr"/>
                </a:tc>
                <a:tc>
                  <a:txBody>
                    <a:bodyPr/>
                    <a:lstStyle/>
                    <a:p>
                      <a:pPr algn="ctr" fontAlgn="b"/>
                      <a:r>
                        <a:rPr lang="en-US" sz="1200" u="none" strike="noStrike" dirty="0">
                          <a:solidFill>
                            <a:schemeClr val="bg2"/>
                          </a:solidFill>
                          <a:effectLst/>
                        </a:rPr>
                        <a:t>Pre-ECRS NSPIN Difference Released</a:t>
                      </a:r>
                      <a:endParaRPr lang="en-US" sz="1200" b="0" i="0" u="none" strike="noStrike" dirty="0">
                        <a:solidFill>
                          <a:schemeClr val="bg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20507489"/>
                  </a:ext>
                </a:extLst>
              </a:tr>
              <a:tr h="238460">
                <a:tc>
                  <a:txBody>
                    <a:bodyPr/>
                    <a:lstStyle/>
                    <a:p>
                      <a:pPr algn="ctr" fontAlgn="b"/>
                      <a:r>
                        <a:rPr lang="en-US" sz="1200" u="none" strike="noStrike">
                          <a:effectLst/>
                        </a:rPr>
                        <a:t>June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-$774,345,448</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-$1,587,969,782</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-$1,823,128,056</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-$2,183,715,958</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-$1,670,295,524</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53840304"/>
                  </a:ext>
                </a:extLst>
              </a:tr>
              <a:tr h="238460">
                <a:tc>
                  <a:txBody>
                    <a:bodyPr/>
                    <a:lstStyle/>
                    <a:p>
                      <a:pPr algn="ctr" fontAlgn="b"/>
                      <a:r>
                        <a:rPr lang="en-US" sz="1200" u="none" strike="noStrike">
                          <a:effectLst/>
                        </a:rPr>
                        <a:t>July</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-$230,429,049</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-$303,797,235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-$356,456,936</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-$388,845,385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-$272,166,972</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41892082"/>
                  </a:ext>
                </a:extLst>
              </a:tr>
              <a:tr h="238460">
                <a:tc>
                  <a:txBody>
                    <a:bodyPr/>
                    <a:lstStyle/>
                    <a:p>
                      <a:pPr algn="ctr" fontAlgn="b"/>
                      <a:r>
                        <a:rPr lang="en-US" sz="1200" u="none" strike="noStrike">
                          <a:effectLst/>
                        </a:rPr>
                        <a:t>August</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-$3,818,750,565</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-$6,132,111,308</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-$7,303,871,948</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-$8,236,831,344</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-$6,557,867,403</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46459088"/>
                  </a:ext>
                </a:extLst>
              </a:tr>
              <a:tr h="238460">
                <a:tc>
                  <a:txBody>
                    <a:bodyPr/>
                    <a:lstStyle/>
                    <a:p>
                      <a:pPr algn="ctr" fontAlgn="b"/>
                      <a:r>
                        <a:rPr lang="en-US" sz="1200" b="1" u="none" strike="noStrike" dirty="0">
                          <a:effectLst/>
                        </a:rPr>
                        <a:t>Total</a:t>
                      </a:r>
                      <a:endParaRPr lang="en-US" sz="1200" b="1" i="1"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b="1" u="none" strike="noStrike" dirty="0">
                          <a:effectLst/>
                        </a:rPr>
                        <a:t>-$4,823,525,063</a:t>
                      </a:r>
                      <a:endParaRPr lang="en-US" sz="1200" b="1" i="1"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b="1" u="none" strike="noStrike">
                          <a:effectLst/>
                        </a:rPr>
                        <a:t>-$8,023,878,324</a:t>
                      </a:r>
                      <a:endParaRPr lang="en-US" sz="1200" b="1" i="1"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b="1" u="none" strike="noStrike">
                          <a:effectLst/>
                        </a:rPr>
                        <a:t>-$9,483,456,940</a:t>
                      </a:r>
                      <a:endParaRPr lang="en-US" sz="1200" b="1" i="1"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b="1" u="none" strike="noStrike">
                          <a:effectLst/>
                        </a:rPr>
                        <a:t>-$10,809,392,687</a:t>
                      </a:r>
                      <a:endParaRPr lang="en-US" sz="1200" b="1" i="1"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b="1" u="none" strike="noStrike" dirty="0">
                          <a:effectLst/>
                        </a:rPr>
                        <a:t>-$8,500,329,899</a:t>
                      </a:r>
                      <a:endParaRPr lang="en-US" sz="1200" b="1"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13584082"/>
                  </a:ext>
                </a:extLst>
              </a:tr>
            </a:tbl>
          </a:graphicData>
        </a:graphic>
      </p:graphicFrame>
      <p:sp>
        <p:nvSpPr>
          <p:cNvPr id="3" name="TextBox 2">
            <a:extLst>
              <a:ext uri="{FF2B5EF4-FFF2-40B4-BE49-F238E27FC236}">
                <a16:creationId xmlns:a16="http://schemas.microsoft.com/office/drawing/2014/main" id="{21016DD2-620E-FD4B-FCBE-F33E4C14857F}"/>
              </a:ext>
            </a:extLst>
          </p:cNvPr>
          <p:cNvSpPr txBox="1"/>
          <p:nvPr/>
        </p:nvSpPr>
        <p:spPr>
          <a:xfrm>
            <a:off x="1447798" y="1711038"/>
            <a:ext cx="7696201" cy="923330"/>
          </a:xfrm>
          <a:prstGeom prst="rect">
            <a:avLst/>
          </a:prstGeom>
          <a:noFill/>
        </p:spPr>
        <p:txBody>
          <a:bodyPr wrap="square">
            <a:spAutoFit/>
          </a:bodyPr>
          <a:lstStyle/>
          <a:p>
            <a:r>
              <a:rPr kumimoji="0" lang="en-US" altLang="en-US" sz="1800" dirty="0">
                <a:solidFill>
                  <a:srgbClr val="000000"/>
                </a:solidFill>
                <a:ea typeface="Times New Roman" panose="02020603050405020304" pitchFamily="18" charset="0"/>
              </a:rPr>
              <a:t>ERCOT’s increase in online reserve procurements with the introduction of ECRS likely raised real-time market energy value by </a:t>
            </a:r>
            <a:r>
              <a:rPr kumimoji="0" lang="en-US" altLang="en-US" sz="1800">
                <a:solidFill>
                  <a:srgbClr val="000000"/>
                </a:solidFill>
                <a:ea typeface="Times New Roman" panose="02020603050405020304" pitchFamily="18" charset="0"/>
              </a:rPr>
              <a:t>~$8-10 </a:t>
            </a:r>
            <a:r>
              <a:rPr kumimoji="0" lang="en-US" altLang="en-US" sz="1800" dirty="0">
                <a:solidFill>
                  <a:srgbClr val="000000"/>
                </a:solidFill>
                <a:ea typeface="Times New Roman" panose="02020603050405020304" pitchFamily="18" charset="0"/>
              </a:rPr>
              <a:t>billion in three months. Additional costs continue to accumulate, notably in early September.</a:t>
            </a:r>
            <a:endParaRPr lang="en-US" dirty="0"/>
          </a:p>
        </p:txBody>
      </p:sp>
    </p:spTree>
    <p:extLst>
      <p:ext uri="{BB962C8B-B14F-4D97-AF65-F5344CB8AC3E}">
        <p14:creationId xmlns:p14="http://schemas.microsoft.com/office/powerpoint/2010/main" val="4149235476"/>
      </p:ext>
    </p:extLst>
  </p:cSld>
  <p:clrMapOvr>
    <a:masterClrMapping/>
  </p:clrMapOvr>
  <p:transition spd="slow">
    <p:wipe dir="r"/>
  </p:transition>
</p:sld>
</file>

<file path=ppt/theme/theme1.xml><?xml version="1.0" encoding="utf-8"?>
<a:theme xmlns:a="http://schemas.openxmlformats.org/drawingml/2006/main" name="Patton-Tx Tower2">
  <a:themeElements>
    <a:clrScheme name="Patton-Tx Tower2 5">
      <a:dk1>
        <a:srgbClr val="000000"/>
      </a:dk1>
      <a:lt1>
        <a:srgbClr val="F8F8F8"/>
      </a:lt1>
      <a:dk2>
        <a:srgbClr val="003366"/>
      </a:dk2>
      <a:lt2>
        <a:srgbClr val="CCCC00"/>
      </a:lt2>
      <a:accent1>
        <a:srgbClr val="0099FF"/>
      </a:accent1>
      <a:accent2>
        <a:srgbClr val="669900"/>
      </a:accent2>
      <a:accent3>
        <a:srgbClr val="AAADB8"/>
      </a:accent3>
      <a:accent4>
        <a:srgbClr val="D4D4D4"/>
      </a:accent4>
      <a:accent5>
        <a:srgbClr val="AACAFF"/>
      </a:accent5>
      <a:accent6>
        <a:srgbClr val="5C8A00"/>
      </a:accent6>
      <a:hlink>
        <a:srgbClr val="CC0000"/>
      </a:hlink>
      <a:folHlink>
        <a:srgbClr val="CCCCCC"/>
      </a:folHlink>
    </a:clrScheme>
    <a:fontScheme name="Patton-Tx Tower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31" tIns="45715" rIns="91431" bIns="45715" numCol="1" anchor="t" anchorCtr="0" compatLnSpc="1">
        <a:prstTxWarp prst="textNoShape">
          <a:avLst/>
        </a:prstTxWarp>
      </a:bodyPr>
      <a:lstStyle>
        <a:defPPr marL="0" marR="0" indent="0" algn="l" defTabSz="914400" rtl="0" eaLnBrk="0" fontAlgn="base" latinLnBrk="0" hangingPunct="0">
          <a:lnSpc>
            <a:spcPct val="100000"/>
          </a:lnSpc>
          <a:spcBef>
            <a:spcPct val="70000"/>
          </a:spcBef>
          <a:spcAft>
            <a:spcPct val="0"/>
          </a:spcAft>
          <a:buClr>
            <a:srgbClr val="0000CC"/>
          </a:buClr>
          <a:buSzTx/>
          <a:buFontTx/>
          <a:buNone/>
          <a:tabLst/>
          <a:defRPr kumimoji="1" lang="en-US" sz="1700" b="0" i="0" u="none" strike="noStrike" cap="none" normalizeH="0" baseline="0" smtClean="0">
            <a:ln>
              <a:noFill/>
            </a:ln>
            <a:solidFill>
              <a:schemeClr val="accent2"/>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31" tIns="45715" rIns="91431" bIns="45715" numCol="1" anchor="t" anchorCtr="0" compatLnSpc="1">
        <a:prstTxWarp prst="textNoShape">
          <a:avLst/>
        </a:prstTxWarp>
      </a:bodyPr>
      <a:lstStyle>
        <a:defPPr marL="0" marR="0" indent="0" algn="l" defTabSz="914400" rtl="0" eaLnBrk="0" fontAlgn="base" latinLnBrk="0" hangingPunct="0">
          <a:lnSpc>
            <a:spcPct val="100000"/>
          </a:lnSpc>
          <a:spcBef>
            <a:spcPct val="70000"/>
          </a:spcBef>
          <a:spcAft>
            <a:spcPct val="0"/>
          </a:spcAft>
          <a:buClr>
            <a:srgbClr val="0000CC"/>
          </a:buClr>
          <a:buSzTx/>
          <a:buFontTx/>
          <a:buNone/>
          <a:tabLst/>
          <a:defRPr kumimoji="1" lang="en-US" sz="1700" b="0" i="0" u="none" strike="noStrike" cap="none" normalizeH="0" baseline="0" smtClean="0">
            <a:ln>
              <a:noFill/>
            </a:ln>
            <a:solidFill>
              <a:schemeClr val="accent2"/>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Patton-Tx Tower2 1">
        <a:dk1>
          <a:srgbClr val="5F5F5F"/>
        </a:dk1>
        <a:lt1>
          <a:srgbClr val="FFCC66"/>
        </a:lt1>
        <a:dk2>
          <a:srgbClr val="000000"/>
        </a:dk2>
        <a:lt2>
          <a:srgbClr val="999933"/>
        </a:lt2>
        <a:accent1>
          <a:srgbClr val="CC9900"/>
        </a:accent1>
        <a:accent2>
          <a:srgbClr val="669900"/>
        </a:accent2>
        <a:accent3>
          <a:srgbClr val="AAAAAA"/>
        </a:accent3>
        <a:accent4>
          <a:srgbClr val="DAAE56"/>
        </a:accent4>
        <a:accent5>
          <a:srgbClr val="E2CAAA"/>
        </a:accent5>
        <a:accent6>
          <a:srgbClr val="5C8A00"/>
        </a:accent6>
        <a:hlink>
          <a:srgbClr val="CC0000"/>
        </a:hlink>
        <a:folHlink>
          <a:srgbClr val="CCCCCC"/>
        </a:folHlink>
      </a:clrScheme>
      <a:clrMap bg1="dk2" tx1="lt1" bg2="dk1" tx2="lt2" accent1="accent1" accent2="accent2" accent3="accent3" accent4="accent4" accent5="accent5" accent6="accent6" hlink="hlink" folHlink="folHlink"/>
    </a:extraClrScheme>
    <a:extraClrScheme>
      <a:clrScheme name="Patton-Tx Tower2 2">
        <a:dk1>
          <a:srgbClr val="000000"/>
        </a:dk1>
        <a:lt1>
          <a:srgbClr val="DDDDDD"/>
        </a:lt1>
        <a:dk2>
          <a:srgbClr val="9FAC93"/>
        </a:dk2>
        <a:lt2>
          <a:srgbClr val="FFFFCC"/>
        </a:lt2>
        <a:accent1>
          <a:srgbClr val="666633"/>
        </a:accent1>
        <a:accent2>
          <a:srgbClr val="009999"/>
        </a:accent2>
        <a:accent3>
          <a:srgbClr val="CDD2C8"/>
        </a:accent3>
        <a:accent4>
          <a:srgbClr val="BDBDBD"/>
        </a:accent4>
        <a:accent5>
          <a:srgbClr val="B8B8AD"/>
        </a:accent5>
        <a:accent6>
          <a:srgbClr val="008A8A"/>
        </a:accent6>
        <a:hlink>
          <a:srgbClr val="FF9900"/>
        </a:hlink>
        <a:folHlink>
          <a:srgbClr val="CC0000"/>
        </a:folHlink>
      </a:clrScheme>
      <a:clrMap bg1="dk2" tx1="lt1" bg2="dk1" tx2="lt2" accent1="accent1" accent2="accent2" accent3="accent3" accent4="accent4" accent5="accent5" accent6="accent6" hlink="hlink" folHlink="folHlink"/>
    </a:extraClrScheme>
    <a:extraClrScheme>
      <a:clrScheme name="Patton-Tx Tower2 3">
        <a:dk1>
          <a:srgbClr val="000000"/>
        </a:dk1>
        <a:lt1>
          <a:srgbClr val="FFFFFF"/>
        </a:lt1>
        <a:dk2>
          <a:srgbClr val="000000"/>
        </a:dk2>
        <a:lt2>
          <a:srgbClr val="868686"/>
        </a:lt2>
        <a:accent1>
          <a:srgbClr val="FFFFFF"/>
        </a:accent1>
        <a:accent2>
          <a:srgbClr val="CBCBCB"/>
        </a:accent2>
        <a:accent3>
          <a:srgbClr val="FFFFFF"/>
        </a:accent3>
        <a:accent4>
          <a:srgbClr val="000000"/>
        </a:accent4>
        <a:accent5>
          <a:srgbClr val="FFFFFF"/>
        </a:accent5>
        <a:accent6>
          <a:srgbClr val="B8B8B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Patton-Tx Tower2 4">
        <a:dk1>
          <a:srgbClr val="000000"/>
        </a:dk1>
        <a:lt1>
          <a:srgbClr val="FFFFCC"/>
        </a:lt1>
        <a:dk2>
          <a:srgbClr val="660033"/>
        </a:dk2>
        <a:lt2>
          <a:srgbClr val="FFCCCC"/>
        </a:lt2>
        <a:accent1>
          <a:srgbClr val="BA899A"/>
        </a:accent1>
        <a:accent2>
          <a:srgbClr val="009999"/>
        </a:accent2>
        <a:accent3>
          <a:srgbClr val="B8AAAD"/>
        </a:accent3>
        <a:accent4>
          <a:srgbClr val="DADAAE"/>
        </a:accent4>
        <a:accent5>
          <a:srgbClr val="D9C4CA"/>
        </a:accent5>
        <a:accent6>
          <a:srgbClr val="008A8A"/>
        </a:accent6>
        <a:hlink>
          <a:srgbClr val="CC0066"/>
        </a:hlink>
        <a:folHlink>
          <a:srgbClr val="CCCCCC"/>
        </a:folHlink>
      </a:clrScheme>
      <a:clrMap bg1="dk2" tx1="lt1" bg2="dk1" tx2="lt2" accent1="accent1" accent2="accent2" accent3="accent3" accent4="accent4" accent5="accent5" accent6="accent6" hlink="hlink" folHlink="folHlink"/>
    </a:extraClrScheme>
    <a:extraClrScheme>
      <a:clrScheme name="Patton-Tx Tower2 5">
        <a:dk1>
          <a:srgbClr val="000000"/>
        </a:dk1>
        <a:lt1>
          <a:srgbClr val="F8F8F8"/>
        </a:lt1>
        <a:dk2>
          <a:srgbClr val="003366"/>
        </a:dk2>
        <a:lt2>
          <a:srgbClr val="CCCC00"/>
        </a:lt2>
        <a:accent1>
          <a:srgbClr val="0099FF"/>
        </a:accent1>
        <a:accent2>
          <a:srgbClr val="669900"/>
        </a:accent2>
        <a:accent3>
          <a:srgbClr val="AAADB8"/>
        </a:accent3>
        <a:accent4>
          <a:srgbClr val="D4D4D4"/>
        </a:accent4>
        <a:accent5>
          <a:srgbClr val="AACAFF"/>
        </a:accent5>
        <a:accent6>
          <a:srgbClr val="5C8A00"/>
        </a:accent6>
        <a:hlink>
          <a:srgbClr val="CC0000"/>
        </a:hlink>
        <a:folHlink>
          <a:srgbClr val="CCCCCC"/>
        </a:folHlink>
      </a:clrScheme>
      <a:clrMap bg1="dk2" tx1="lt1" bg2="dk1" tx2="lt2" accent1="accent1" accent2="accent2" accent3="accent3" accent4="accent4" accent5="accent5" accent6="accent6" hlink="hlink" folHlink="folHlink"/>
    </a:extraClrScheme>
    <a:extraClrScheme>
      <a:clrScheme name="Patton-Tx Tower2 6">
        <a:dk1>
          <a:srgbClr val="663300"/>
        </a:dk1>
        <a:lt1>
          <a:srgbClr val="D9E8F3"/>
        </a:lt1>
        <a:dk2>
          <a:srgbClr val="999933"/>
        </a:dk2>
        <a:lt2>
          <a:srgbClr val="5F5F5F"/>
        </a:lt2>
        <a:accent1>
          <a:srgbClr val="CBB480"/>
        </a:accent1>
        <a:accent2>
          <a:srgbClr val="99CCFF"/>
        </a:accent2>
        <a:accent3>
          <a:srgbClr val="E9F2F8"/>
        </a:accent3>
        <a:accent4>
          <a:srgbClr val="562A00"/>
        </a:accent4>
        <a:accent5>
          <a:srgbClr val="E2D6C0"/>
        </a:accent5>
        <a:accent6>
          <a:srgbClr val="8AB9E7"/>
        </a:accent6>
        <a:hlink>
          <a:srgbClr val="FFCC99"/>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tomac Econ_Pwrpt Template_6-16" id="{C398C018-7341-4720-92BC-2F87250E3AD7}" vid="{6B910848-D936-44E5-919E-A6E0E4048D6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EC4A72CAB0D64D9F7E9682FD2192C4" ma:contentTypeVersion="9" ma:contentTypeDescription="Create a new document." ma:contentTypeScope="" ma:versionID="2c41a4d06e01d1905daf47c75a12a64c">
  <xsd:schema xmlns:xsd="http://www.w3.org/2001/XMLSchema" xmlns:xs="http://www.w3.org/2001/XMLSchema" xmlns:p="http://schemas.microsoft.com/office/2006/metadata/properties" xmlns:ns2="b74bb770-530c-43db-868c-470100b04b21" targetNamespace="http://schemas.microsoft.com/office/2006/metadata/properties" ma:root="true" ma:fieldsID="90de9486143cd53b1a696c149fd19bd2" ns2:_="">
    <xsd:import namespace="b74bb770-530c-43db-868c-470100b04b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4bb770-530c-43db-868c-470100b04b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5F2BEE-233C-4659-875F-23D92C6D7714}">
  <ds:schemaRefs>
    <ds:schemaRef ds:uri="http://schemas.microsoft.com/sharepoint/v3/contenttype/forms"/>
  </ds:schemaRefs>
</ds:datastoreItem>
</file>

<file path=customXml/itemProps2.xml><?xml version="1.0" encoding="utf-8"?>
<ds:datastoreItem xmlns:ds="http://schemas.openxmlformats.org/officeDocument/2006/customXml" ds:itemID="{33190FB3-B434-4037-B6BA-5A4C99F5F6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4bb770-530c-43db-868c-470100b04b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4F769C-40B7-4BE1-82EE-F4D8634BB39A}">
  <ds:schemaRefs>
    <ds:schemaRef ds:uri="http://purl.org/dc/elements/1.1/"/>
    <ds:schemaRef ds:uri="b74bb770-530c-43db-868c-470100b04b21"/>
    <ds:schemaRef ds:uri="http://schemas.openxmlformats.org/package/2006/metadata/core-properties"/>
    <ds:schemaRef ds:uri="http://purl.org/dc/dcmitype/"/>
    <ds:schemaRef ds:uri="http://purl.org/dc/terms/"/>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14040</TotalTime>
  <Words>1438</Words>
  <Application>Microsoft Office PowerPoint</Application>
  <PresentationFormat>Letter Paper (8.5x11 in)</PresentationFormat>
  <Paragraphs>161</Paragraphs>
  <Slides>21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Times New Roman</vt:lpstr>
      <vt:lpstr>Wingdings</vt:lpstr>
      <vt:lpstr>Patton-Tx Tower2</vt:lpstr>
      <vt:lpstr>IMM Concerns with the AS Methodology  and Recommended Improvements</vt:lpstr>
      <vt:lpstr>Introduction and Summary</vt:lpstr>
      <vt:lpstr>NPRR863 Business Case</vt:lpstr>
      <vt:lpstr>Rising AS Procurements from 2020 to the Present</vt:lpstr>
      <vt:lpstr>Concerns with ECRS</vt:lpstr>
      <vt:lpstr>Concerns with ECRS</vt:lpstr>
      <vt:lpstr>High Reserves, High Prices June 20th</vt:lpstr>
      <vt:lpstr>Real-Time Market Impact of ECRS</vt:lpstr>
      <vt:lpstr>Simulated Energy Cost Increases from Higher Online Reserve Procurements:  June 10 - August 31, 2023</vt:lpstr>
      <vt:lpstr>AS Methodology Recommendations</vt:lpstr>
      <vt:lpstr>Appendix</vt:lpstr>
      <vt:lpstr>2022 to 2023 COP Self-Committed Capacity Increase  From 6 Hour-Ahead to 1 Hour-Ahead</vt:lpstr>
      <vt:lpstr>2022 to 2023 HRUC Startup Times</vt:lpstr>
      <vt:lpstr>2022 to 2023 HRUC Startup Times Across the Commitment Block by Hour</vt:lpstr>
      <vt:lpstr>2022 to 2023 HRUC Startup Times Across the Commitment Block by Season &amp; Hour</vt:lpstr>
      <vt:lpstr>3 to 6 Hour-Ahead Net Load Forecast Error Percentile Comparison for Oct 2020 to Sep 2023</vt:lpstr>
      <vt:lpstr>4 &amp; 6 Hour-Ahead Net Load Forecast Error Percentile Comparison for Oct 2020 to Sep 2023</vt:lpstr>
      <vt:lpstr>3 &amp; 6 Hour-Ahead Net Load Forecast Error Percentile Comparison for Oct 2020 to Sep 2023</vt:lpstr>
      <vt:lpstr>ECRS Deployment Criteria</vt:lpstr>
      <vt:lpstr>10 to 30 Minute-Ahead Net Load Forecast Error Percentile Comparison for Oct 2021 to Sep 2023</vt:lpstr>
      <vt:lpstr>10 to 30 Minute-Ahead Net Load Forecast Error Percentile Comparison for Oct 2021 to Sep 2023</vt:lpstr>
    </vt:vector>
  </TitlesOfParts>
  <Company>Howrey &amp; Simon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Agreement To Change Market Rules</dc:title>
  <dc:creator>Valerie Walker</dc:creator>
  <cp:lastModifiedBy>Carrie Bivens</cp:lastModifiedBy>
  <cp:revision>120</cp:revision>
  <cp:lastPrinted>2022-06-16T21:04:28Z</cp:lastPrinted>
  <dcterms:created xsi:type="dcterms:W3CDTF">1998-05-07T17:54:14Z</dcterms:created>
  <dcterms:modified xsi:type="dcterms:W3CDTF">2023-10-05T22:01:57Z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0x010100BEEC4A72CAB0D64D9F7E9682FD2192C4</vt:lpwstr>
  </property>
</Properties>
</file>