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856" r:id="rId7"/>
    <p:sldId id="853" r:id="rId8"/>
    <p:sldId id="854" r:id="rId9"/>
    <p:sldId id="855" r:id="rId10"/>
    <p:sldId id="852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2" autoAdjust="0"/>
    <p:restoredTop sz="85393" autoAdjust="0"/>
  </p:normalViewPr>
  <p:slideViewPr>
    <p:cSldViewPr showGuides="1">
      <p:cViewPr varScale="1">
        <p:scale>
          <a:sx n="114" d="100"/>
          <a:sy n="114" d="100"/>
        </p:scale>
        <p:origin x="588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SCR814 was approved October 2021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515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Values shown are the average of the 10-day period preceding each 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870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Other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3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2819400"/>
            <a:ext cx="4724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Point-To-Point (PTP) Obligation Activity in the Day-Ahead Market (DAM)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Alfredo Moreno</a:t>
            </a:r>
          </a:p>
          <a:p>
            <a:r>
              <a:rPr lang="en-US" dirty="0">
                <a:solidFill>
                  <a:schemeClr val="tx2"/>
                </a:solidFill>
              </a:rPr>
              <a:t>Manager, Forward Markets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October 6, 2023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7CBE0-5561-6782-9521-0FA7D23CB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Reviewing DAM PTP past activity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863EE2-36CE-EEC3-79F5-B42C54749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SCR798, PTP Obligation Bid ID Limit, and NPRR925, Increasing Minimum Quantity for PTP Obligation Bids, were implemented August 2019</a:t>
            </a:r>
          </a:p>
          <a:p>
            <a:r>
              <a:rPr lang="en-US" dirty="0"/>
              <a:t>DAM Performance discussions initiated at the January 2021 WMWG</a:t>
            </a:r>
          </a:p>
          <a:p>
            <a:pPr lvl="1"/>
            <a:r>
              <a:rPr lang="en-US" dirty="0"/>
              <a:t>To address 2020 DAM delays</a:t>
            </a:r>
          </a:p>
          <a:p>
            <a:pPr lvl="1"/>
            <a:r>
              <a:rPr lang="en-US" dirty="0"/>
              <a:t>Simple linear regression analysis identified PTP intervals as the largest variable impact to runtime </a:t>
            </a:r>
          </a:p>
          <a:p>
            <a:r>
              <a:rPr lang="en-US" dirty="0"/>
              <a:t>SCR814, Point-to-Point (PTP) Obligation Bid Interval Limit, was implemented May 2022</a:t>
            </a:r>
          </a:p>
          <a:p>
            <a:r>
              <a:rPr lang="en-US" dirty="0"/>
              <a:t>ERCOT continues to monitor PTP activity and will use the PTP limits as needed to avoid DAM errors/abort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F9EA08-4774-9415-3CA8-59A6F7F88E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352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PTP Interval Record History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7">
            <a:extLst>
              <a:ext uri="{FF2B5EF4-FFF2-40B4-BE49-F238E27FC236}">
                <a16:creationId xmlns:a16="http://schemas.microsoft.com/office/drawing/2014/main" id="{CF2A4940-1115-E71D-F46A-E59C716A15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" y="1047750"/>
            <a:ext cx="7562850" cy="476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8427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FE82FAB2-71AC-E3A4-09F4-ABC6D9269E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401" y="998502"/>
            <a:ext cx="7875398" cy="48609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Counter-Party (CP) average count offering PTPs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0F13DA-B12C-C099-E104-041962C3FE22}"/>
              </a:ext>
            </a:extLst>
          </p:cNvPr>
          <p:cNvSpPr txBox="1"/>
          <p:nvPr/>
        </p:nvSpPr>
        <p:spPr>
          <a:xfrm>
            <a:off x="1524000" y="5691930"/>
            <a:ext cx="6960998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Note: August 8, 2019 had 313 registered CPs vs 472 currently</a:t>
            </a:r>
          </a:p>
        </p:txBody>
      </p:sp>
    </p:spTree>
    <p:extLst>
      <p:ext uri="{BB962C8B-B14F-4D97-AF65-F5344CB8AC3E}">
        <p14:creationId xmlns:p14="http://schemas.microsoft.com/office/powerpoint/2010/main" val="542145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530CC-C2B7-08EB-2637-2BD4C059D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PTP Intervals vs Runtime Performance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8C7834-C8D5-A6D4-688F-89D90B35C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5D1C212-9082-7A32-B9DD-4DEDC05BD1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7841" y="852885"/>
            <a:ext cx="6364518" cy="5152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161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7EC05-EC20-49B6-BEC7-9212B3500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1400" y="3048000"/>
            <a:ext cx="1981200" cy="762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971ED6-1E19-423D-8066-1788146AFD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33548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9672</TotalTime>
  <Words>172</Words>
  <Application>Microsoft Office PowerPoint</Application>
  <PresentationFormat>On-screen Show (4:3)</PresentationFormat>
  <Paragraphs>29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PowerPoint Presentation</vt:lpstr>
      <vt:lpstr>Reviewing DAM PTP past activity </vt:lpstr>
      <vt:lpstr>PTP Interval Record History</vt:lpstr>
      <vt:lpstr>Counter-Party (CP) average count offering PTPs </vt:lpstr>
      <vt:lpstr>PTP Intervals vs Runtime Performance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Moreno, Alfredo</cp:lastModifiedBy>
  <cp:revision>74</cp:revision>
  <cp:lastPrinted>2016-01-21T20:53:15Z</cp:lastPrinted>
  <dcterms:created xsi:type="dcterms:W3CDTF">2016-01-21T15:20:31Z</dcterms:created>
  <dcterms:modified xsi:type="dcterms:W3CDTF">2023-10-04T21:21:39Z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2023-09-29T17:20:57Z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d7cf0cc3-b529-4a00-92f6-b04819c489d6</vt:lpwstr>
  </property>
  <property fmtid="{D5CDD505-2E9C-101B-9397-08002B2CF9AE}" pid="9" name="MSIP_Label_7084cbda-52b8-46fb-a7b7-cb5bd465ed85_ContentBits">
    <vt:lpwstr>0</vt:lpwstr>
  </property>
</Properties>
</file>