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3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5" d="100"/>
          <a:sy n="95" d="100"/>
        </p:scale>
        <p:origin x="60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Javier Martinez – DWG Chair</a:t>
            </a:r>
          </a:p>
          <a:p>
            <a:r>
              <a:rPr lang="en-US" dirty="0"/>
              <a:t>October 5, 2023</a:t>
            </a:r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Update on NOGRR 255</a:t>
            </a:r>
          </a:p>
          <a:p>
            <a:r>
              <a:rPr lang="en-US" dirty="0"/>
              <a:t>DWG Procedure Manual Update</a:t>
            </a:r>
          </a:p>
          <a:p>
            <a:r>
              <a:rPr lang="en-US" dirty="0"/>
              <a:t>DWG next meeting will be held on 10/24/23.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 255-High Resolution Data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190"/>
            <a:ext cx="10515600" cy="5292810"/>
          </a:xfrm>
        </p:spPr>
        <p:txBody>
          <a:bodyPr>
            <a:normAutofit/>
          </a:bodyPr>
          <a:lstStyle/>
          <a:p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/>
              <a:t>During DWG August meeting, ERCOT presented the current state of NOGRR255 and went through the language changes. </a:t>
            </a:r>
          </a:p>
          <a:p>
            <a:r>
              <a:rPr lang="en-US" dirty="0"/>
              <a:t>DWG has reviewed NOGRR 255 and has provided its feedback and comments to ERCOT. </a:t>
            </a:r>
          </a:p>
          <a:p>
            <a:r>
              <a:rPr lang="en-US" dirty="0"/>
              <a:t>DWG consensus it that the requirements is sufficient for dynamic model validation. </a:t>
            </a:r>
          </a:p>
        </p:txBody>
      </p:sp>
    </p:spTree>
    <p:extLst>
      <p:ext uri="{BB962C8B-B14F-4D97-AF65-F5344CB8AC3E}">
        <p14:creationId xmlns:p14="http://schemas.microsoft.com/office/powerpoint/2010/main" val="205944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BE69-AD3F-4212-8E87-498224E91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Procedure Manual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E35C-BF40-4D98-9D45-D9B4F8CB7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DWG Procedure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proposed changes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are summarized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below: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arenR"/>
            </a:pP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Section 3.1.1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The language was updated to reflect that the current PSS/e version is 35 and to remove references to version 33.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arenR"/>
            </a:pP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Sections 3.1.5.4 and 3.1.5.5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Language regarding active power reduction in the VRT tests was updated to remove a hard 5% P reduction limit.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arenR"/>
            </a:pP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Section 4.1.1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The language was updated to reflect a HRML case (rather than HWLL) and the case development example was updated accordingly.</a:t>
            </a:r>
          </a:p>
        </p:txBody>
      </p:sp>
    </p:spTree>
    <p:extLst>
      <p:ext uri="{BB962C8B-B14F-4D97-AF65-F5344CB8AC3E}">
        <p14:creationId xmlns:p14="http://schemas.microsoft.com/office/powerpoint/2010/main" val="16815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284D12-8CC5-4217-9B9E-0010AB2C6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Procedure Manual Update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8918108-BFB3-448F-A22C-0B5E480E8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3.1.1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74D58C7E-743B-41E1-9507-A75048D6877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662518"/>
            <a:ext cx="5137280" cy="1902758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2A4011-9429-4E43-B115-B366BC360F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Section 4.1.1</a:t>
            </a: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F0C3DDF3-4128-4C49-BF81-9DB0AD38137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570589"/>
            <a:ext cx="5345467" cy="3104069"/>
          </a:xfrm>
        </p:spPr>
      </p:pic>
    </p:spTree>
    <p:extLst>
      <p:ext uri="{BB962C8B-B14F-4D97-AF65-F5344CB8AC3E}">
        <p14:creationId xmlns:p14="http://schemas.microsoft.com/office/powerpoint/2010/main" val="378859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284D12-8CC5-4217-9B9E-0010AB2C6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Procedure Manual Update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8918108-BFB3-448F-A22C-0B5E480E8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06925"/>
            <a:ext cx="5157787" cy="4706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Section 3.1.5.4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2A4011-9429-4E43-B115-B366BC360F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3964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Section 3.1.5.5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7CEDA8E-404D-4C45-B9D3-56B4C63DFC5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1" y="2077570"/>
            <a:ext cx="4602723" cy="4573021"/>
          </a:xfr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42A345A5-99E5-4642-81EF-24D32171185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102690"/>
            <a:ext cx="4123765" cy="4670389"/>
          </a:xfrm>
        </p:spPr>
      </p:pic>
    </p:spTree>
    <p:extLst>
      <p:ext uri="{BB962C8B-B14F-4D97-AF65-F5344CB8AC3E}">
        <p14:creationId xmlns:p14="http://schemas.microsoft.com/office/powerpoint/2010/main" val="3756349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190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DWG Report to ROS</vt:lpstr>
      <vt:lpstr>DWG Update</vt:lpstr>
      <vt:lpstr>NOGRR 255-High Resolution Data Requirements</vt:lpstr>
      <vt:lpstr>DWG Procedure Manual Update</vt:lpstr>
      <vt:lpstr>DWG Procedure Manual Update</vt:lpstr>
      <vt:lpstr>DWG Procedure Manual Update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Martinez Jr, Javier</cp:lastModifiedBy>
  <cp:revision>77</cp:revision>
  <dcterms:created xsi:type="dcterms:W3CDTF">2021-02-24T20:47:36Z</dcterms:created>
  <dcterms:modified xsi:type="dcterms:W3CDTF">2023-10-04T15:45:08Z</dcterms:modified>
</cp:coreProperties>
</file>