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5"/>
  </p:notesMasterIdLst>
  <p:handoutMasterIdLst>
    <p:handoutMasterId r:id="rId26"/>
  </p:handoutMasterIdLst>
  <p:sldIdLst>
    <p:sldId id="260" r:id="rId7"/>
    <p:sldId id="284" r:id="rId8"/>
    <p:sldId id="261" r:id="rId9"/>
    <p:sldId id="294" r:id="rId10"/>
    <p:sldId id="296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303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55" d="100"/>
          <a:sy n="55" d="100"/>
        </p:scale>
        <p:origin x="1564" y="4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3,883,948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7.70%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310,202</a:t>
            </a:r>
            <a:r>
              <a:rPr lang="en-US" sz="1600" dirty="0"/>
              <a:t> </a:t>
            </a:r>
            <a:r>
              <a:rPr lang="en-US" sz="1600" baseline="0" dirty="0"/>
              <a:t> MW*s on 8/9/2023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333,227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310,202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August 9th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354,789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August 26th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14.78 </a:t>
            </a:r>
            <a:r>
              <a:rPr lang="en-US" sz="1200" dirty="0" err="1"/>
              <a:t>mHz</a:t>
            </a:r>
            <a:r>
              <a:rPr lang="en-US" sz="1200" dirty="0"/>
              <a:t> on avg for July 2023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50,446,166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7,888,961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15.64%</a:t>
            </a:r>
          </a:p>
          <a:p>
            <a:endParaRPr lang="en-US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10/05/23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October 5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037" y="758720"/>
            <a:ext cx="7129925" cy="51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FBF1-F659-56A6-13D7-063AD337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3215" y="790213"/>
            <a:ext cx="6917570" cy="50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359" y="909062"/>
            <a:ext cx="6935539" cy="50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3476" y="786155"/>
            <a:ext cx="6977046" cy="50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51" y="773962"/>
            <a:ext cx="7063496" cy="51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4122" y="786155"/>
            <a:ext cx="6775755" cy="49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860" y="762017"/>
            <a:ext cx="7074279" cy="51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8378" y="715389"/>
            <a:ext cx="7107243" cy="51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27B5F-6D3F-4315-13B4-90AC10E7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4" y="778574"/>
            <a:ext cx="8282699" cy="50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Meeting Minutes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August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9/20/2023</a:t>
            </a:r>
            <a:r>
              <a:rPr lang="en-US" sz="2000" kern="0" dirty="0"/>
              <a:t>	</a:t>
            </a:r>
          </a:p>
          <a:p>
            <a:endParaRPr lang="en-US" sz="2000" kern="0" dirty="0"/>
          </a:p>
          <a:p>
            <a:pPr lvl="1"/>
            <a:r>
              <a:rPr lang="en-US" sz="2000" kern="0" dirty="0"/>
              <a:t>2024 Ancillary Service Methodology</a:t>
            </a:r>
          </a:p>
          <a:p>
            <a:pPr marL="457200" lvl="1" indent="0">
              <a:buNone/>
            </a:pPr>
            <a:endParaRPr lang="en-US" sz="2000" kern="0" dirty="0"/>
          </a:p>
          <a:p>
            <a:pPr lvl="1"/>
            <a:r>
              <a:rPr lang="en-US" sz="2000" kern="0" dirty="0"/>
              <a:t>ERCOT Analysis of Disturbances/Frequency Events</a:t>
            </a:r>
          </a:p>
          <a:p>
            <a:pPr marL="457200" lvl="1" indent="0">
              <a:buNone/>
            </a:pPr>
            <a:endParaRPr lang="en-US" sz="2000" kern="0" dirty="0"/>
          </a:p>
          <a:p>
            <a:pPr lvl="1"/>
            <a:r>
              <a:rPr lang="en-US" sz="2000" kern="0" dirty="0"/>
              <a:t>ERCOT Frequency Control Metrics and Regulation Reports</a:t>
            </a:r>
          </a:p>
          <a:p>
            <a:pPr marL="457200" lvl="1" indent="0">
              <a:buNone/>
            </a:pPr>
            <a:endParaRPr lang="en-US" sz="2000" kern="0" dirty="0"/>
          </a:p>
          <a:p>
            <a:pPr lvl="1"/>
            <a:r>
              <a:rPr lang="en-US" sz="2000" kern="0" dirty="0"/>
              <a:t>TRE Report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4639" y="767356"/>
            <a:ext cx="7075098" cy="5142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1298.68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36CD6-EF6F-75BC-7192-C4BF98CF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152" y="743816"/>
            <a:ext cx="7199696" cy="5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894DD-ADBC-943D-B166-0FBE8C73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8832" y="890606"/>
            <a:ext cx="6986336" cy="50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15920</TotalTime>
  <Words>309</Words>
  <Application>Microsoft Office PowerPoint</Application>
  <PresentationFormat>On-screen Show (4:3)</PresentationFormat>
  <Paragraphs>80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805</cp:revision>
  <cp:lastPrinted>2021-08-03T14:43:19Z</cp:lastPrinted>
  <dcterms:created xsi:type="dcterms:W3CDTF">2010-04-12T23:12:02Z</dcterms:created>
  <dcterms:modified xsi:type="dcterms:W3CDTF">2023-09-28T23:12:51Z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