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3" r:id="rId3"/>
    <p:sldId id="275" r:id="rId4"/>
    <p:sldId id="276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20EFA-4B2C-4C90-B605-007D44A177AD}" v="3" dt="2023-09-29T13:13:48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90" d="100"/>
          <a:sy n="90" d="100"/>
        </p:scale>
        <p:origin x="114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resa Noyes" userId="2056a893-5a91-45de-9604-03f69084244d" providerId="ADAL" clId="{E6220EFA-4B2C-4C90-B605-007D44A177AD}"/>
    <pc:docChg chg="custSel modSld">
      <pc:chgData name="Theresa Noyes" userId="2056a893-5a91-45de-9604-03f69084244d" providerId="ADAL" clId="{E6220EFA-4B2C-4C90-B605-007D44A177AD}" dt="2023-09-25T20:38:26.587" v="118" actId="20577"/>
      <pc:docMkLst>
        <pc:docMk/>
      </pc:docMkLst>
      <pc:sldChg chg="modSp mod">
        <pc:chgData name="Theresa Noyes" userId="2056a893-5a91-45de-9604-03f69084244d" providerId="ADAL" clId="{E6220EFA-4B2C-4C90-B605-007D44A177AD}" dt="2023-09-25T14:10:44.404" v="63" actId="20577"/>
        <pc:sldMkLst>
          <pc:docMk/>
          <pc:sldMk cId="3983845296" sldId="273"/>
        </pc:sldMkLst>
        <pc:spChg chg="mod">
          <ac:chgData name="Theresa Noyes" userId="2056a893-5a91-45de-9604-03f69084244d" providerId="ADAL" clId="{E6220EFA-4B2C-4C90-B605-007D44A177AD}" dt="2023-09-25T14:10:44.404" v="63" actId="20577"/>
          <ac:spMkLst>
            <pc:docMk/>
            <pc:sldMk cId="3983845296" sldId="273"/>
            <ac:spMk id="3" creationId="{00000000-0000-0000-0000-000000000000}"/>
          </ac:spMkLst>
        </pc:spChg>
      </pc:sldChg>
      <pc:sldChg chg="modSp mod">
        <pc:chgData name="Theresa Noyes" userId="2056a893-5a91-45de-9604-03f69084244d" providerId="ADAL" clId="{E6220EFA-4B2C-4C90-B605-007D44A177AD}" dt="2023-09-25T14:11:17.084" v="66" actId="20577"/>
        <pc:sldMkLst>
          <pc:docMk/>
          <pc:sldMk cId="3366539240" sldId="275"/>
        </pc:sldMkLst>
        <pc:spChg chg="mod">
          <ac:chgData name="Theresa Noyes" userId="2056a893-5a91-45de-9604-03f69084244d" providerId="ADAL" clId="{E6220EFA-4B2C-4C90-B605-007D44A177AD}" dt="2023-09-25T14:11:17.084" v="66" actId="20577"/>
          <ac:spMkLst>
            <pc:docMk/>
            <pc:sldMk cId="3366539240" sldId="275"/>
            <ac:spMk id="3" creationId="{00000000-0000-0000-0000-000000000000}"/>
          </ac:spMkLst>
        </pc:spChg>
      </pc:sldChg>
      <pc:sldChg chg="modSp mod modNotesTx">
        <pc:chgData name="Theresa Noyes" userId="2056a893-5a91-45de-9604-03f69084244d" providerId="ADAL" clId="{E6220EFA-4B2C-4C90-B605-007D44A177AD}" dt="2023-09-25T20:38:26.587" v="118" actId="20577"/>
        <pc:sldMkLst>
          <pc:docMk/>
          <pc:sldMk cId="735206689" sldId="276"/>
        </pc:sldMkLst>
        <pc:spChg chg="mod">
          <ac:chgData name="Theresa Noyes" userId="2056a893-5a91-45de-9604-03f69084244d" providerId="ADAL" clId="{E6220EFA-4B2C-4C90-B605-007D44A177AD}" dt="2023-09-25T14:14:44.562" v="67" actId="33524"/>
          <ac:spMkLst>
            <pc:docMk/>
            <pc:sldMk cId="735206689" sldId="276"/>
            <ac:spMk id="6" creationId="{6A1F668E-F004-4A4C-BB88-2F7D46A965A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Outside planning process and </a:t>
            </a:r>
            <a:r>
              <a:rPr lang="en-US"/>
              <a:t>doesn’t impede.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rc.gov/" TargetMode="External"/><Relationship Id="rId2" Type="http://schemas.openxmlformats.org/officeDocument/2006/relationships/hyperlink" Target="https://www.texasr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Theresa Noyes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10/05/2023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Unofficial Peaks Reported by ERCOT</a:t>
            </a:r>
          </a:p>
          <a:p>
            <a:r>
              <a:rPr lang="en-US" dirty="0"/>
              <a:t>August 10, Peak – 85,464 MW</a:t>
            </a:r>
          </a:p>
          <a:p>
            <a:r>
              <a:rPr lang="en-US" dirty="0"/>
              <a:t>August 20, New Weekend Peak  – 85,116 MW</a:t>
            </a:r>
          </a:p>
          <a:p>
            <a:r>
              <a:rPr lang="en-US" dirty="0"/>
              <a:t>August 16, Solar Peak 13,735 - 20.04%</a:t>
            </a:r>
          </a:p>
          <a:p>
            <a:r>
              <a:rPr lang="en-US" dirty="0"/>
              <a:t>August 9, Renewable Peak 31, 718 – 42.77%</a:t>
            </a:r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TRE provided an update on upcoming events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10/5 CIP/Cybersecurity Talk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10/6 NERC Alert Extreme Weathe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 Prep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10/19 TADS Training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10/25 Fall Standards Workshop</a:t>
            </a:r>
          </a:p>
          <a:p>
            <a:r>
              <a:rPr lang="en-US" dirty="0"/>
              <a:t>See TRE and FERC Websites for more information</a:t>
            </a:r>
          </a:p>
          <a:p>
            <a:r>
              <a:rPr lang="en-US" dirty="0"/>
              <a:t>TRE - </a:t>
            </a:r>
            <a:r>
              <a:rPr lang="en-US" dirty="0">
                <a:hlinkClick r:id="rId2"/>
              </a:rPr>
              <a:t>https://www.texasre.org/</a:t>
            </a:r>
            <a:endParaRPr lang="en-US" dirty="0"/>
          </a:p>
          <a:p>
            <a:r>
              <a:rPr lang="en-US" dirty="0"/>
              <a:t>FERC - </a:t>
            </a:r>
            <a:r>
              <a:rPr lang="en-US" dirty="0">
                <a:hlinkClick r:id="rId3"/>
              </a:rPr>
              <a:t>https://www.ferc.gov/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Alexandra Miller Presented Proposed NPRR 1198 and NOGRR 258 to OWG</a:t>
            </a:r>
          </a:p>
          <a:p>
            <a:r>
              <a:rPr lang="en-US" dirty="0"/>
              <a:t>OWG discussed and raised various question concerning the proposed NPRR and NOGRR</a:t>
            </a:r>
          </a:p>
          <a:p>
            <a:pPr lvl="1"/>
            <a:r>
              <a:rPr lang="en-US" dirty="0"/>
              <a:t>Real-Time or Pre-arranged</a:t>
            </a:r>
          </a:p>
          <a:p>
            <a:pPr lvl="1"/>
            <a:r>
              <a:rPr lang="en-US" dirty="0"/>
              <a:t>Who would benefit?</a:t>
            </a:r>
          </a:p>
          <a:p>
            <a:pPr lvl="1"/>
            <a:r>
              <a:rPr lang="en-US" dirty="0"/>
              <a:t>Number of times used in MISO and SPP areas</a:t>
            </a:r>
          </a:p>
          <a:p>
            <a:pPr lvl="1"/>
            <a:r>
              <a:rPr lang="en-US" dirty="0"/>
              <a:t>Was the million-dollar threshold selected to align with the HITE list concept</a:t>
            </a:r>
          </a:p>
          <a:p>
            <a:r>
              <a:rPr lang="en-US" dirty="0"/>
              <a:t>Other stakeholders are likely to submit comments to proposed language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Update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204</Words>
  <Application>Microsoft Office PowerPoint</Application>
  <PresentationFormat>Widescreen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Operations Working Group </vt:lpstr>
      <vt:lpstr>ERCOT Updates and System Operation Report</vt:lpstr>
      <vt:lpstr>Texas Reliability Entity Report</vt:lpstr>
      <vt:lpstr>NPRR 1198 and NOGRR258 - Congestion Mitigation Using Topology Reconfigurations </vt:lpstr>
      <vt:lpstr>OTWG Update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Theresa Noyes</cp:lastModifiedBy>
  <cp:revision>21</cp:revision>
  <dcterms:created xsi:type="dcterms:W3CDTF">2017-05-03T20:12:06Z</dcterms:created>
  <dcterms:modified xsi:type="dcterms:W3CDTF">2023-09-29T13:13:57Z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