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70" r:id="rId7"/>
    <p:sldId id="267" r:id="rId8"/>
    <p:sldId id="269" r:id="rId9"/>
    <p:sldId id="274" r:id="rId10"/>
    <p:sldId id="272"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1DAC34-577A-6D76-0A1E-61173797F039}" name="Pedigo, Jake" initials="PJ" userId="Pedigo, Jake" providerId="None"/>
  <p188:author id="{12C1EB47-5CCC-1F7F-33EF-67A9BCC88215}" name="Herrera, Shane" initials="HS" userId="S::Shane.Herrera@ercot.com::d15ff436-6b1f-4184-8e30-7c70948ea62e" providerId="AD"/>
  <p188:author id="{93C2D469-3C93-1426-EC43-579645DD73EF}" name="Frosch, Colleen" initials="FC" userId="S::Colleen.Frosch@ercot.com::ad348aff-c0ed-4a2c-bb5e-ef5cc181394b" providerId="AD"/>
  <p188:author id="{C806747A-0C22-AA86-E520-7AA1D9E4BD61}" name="Pedigo, Jake" initials="PJ" userId="S::jake.pedigo@ercot.com::0c06b333-eb43-4e1b-ae58-2615bd219d7a" providerId="AD"/>
  <p188:author id="{AA8FF4B2-6FD9-C710-232C-A5BFED59E343}" name="Sanchez, Daniel" initials="SD" userId="S::Daniel.Sanchez2@ercot.com::fb619a67-39da-40d8-9da5-675a1573cb4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nchez, Daniel" initials="SD" lastIdx="2" clrIdx="0">
    <p:extLst>
      <p:ext uri="{19B8F6BF-5375-455C-9EA6-DF929625EA0E}">
        <p15:presenceInfo xmlns:p15="http://schemas.microsoft.com/office/powerpoint/2012/main" userId="S::Daniel.Sanchez2@ercot.com::fb619a67-39da-40d8-9da5-675a1573cb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9C3FAE-6D2E-4945-9EA8-78B86962EE2F}" v="1" dt="2023-08-10T20:26:22.4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3" d="100"/>
          <a:sy n="123" d="100"/>
        </p:scale>
        <p:origin x="1254"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digo, Jake" userId="S::jake.pedigo@ercot.com::0c06b333-eb43-4e1b-ae58-2615bd219d7a" providerId="AD" clId="Web-{11BBB86A-8ED4-CDF3-9C46-6411827D684F}"/>
    <pc:docChg chg="modSld">
      <pc:chgData name="Pedigo, Jake" userId="S::jake.pedigo@ercot.com::0c06b333-eb43-4e1b-ae58-2615bd219d7a" providerId="AD" clId="Web-{11BBB86A-8ED4-CDF3-9C46-6411827D684F}" dt="2023-07-28T13:33:01.225" v="0" actId="20577"/>
      <pc:docMkLst>
        <pc:docMk/>
      </pc:docMkLst>
      <pc:sldChg chg="modSp">
        <pc:chgData name="Pedigo, Jake" userId="S::jake.pedigo@ercot.com::0c06b333-eb43-4e1b-ae58-2615bd219d7a" providerId="AD" clId="Web-{11BBB86A-8ED4-CDF3-9C46-6411827D684F}" dt="2023-07-28T13:33:01.225" v="0" actId="20577"/>
        <pc:sldMkLst>
          <pc:docMk/>
          <pc:sldMk cId="2507959690" sldId="271"/>
        </pc:sldMkLst>
        <pc:spChg chg="mod">
          <ac:chgData name="Pedigo, Jake" userId="S::jake.pedigo@ercot.com::0c06b333-eb43-4e1b-ae58-2615bd219d7a" providerId="AD" clId="Web-{11BBB86A-8ED4-CDF3-9C46-6411827D684F}" dt="2023-07-28T13:33:01.225" v="0" actId="20577"/>
          <ac:spMkLst>
            <pc:docMk/>
            <pc:sldMk cId="2507959690" sldId="271"/>
            <ac:spMk id="4" creationId="{0F823F6B-70B6-47FB-4F66-85F32356EAFB}"/>
          </ac:spMkLst>
        </pc:spChg>
      </pc:sldChg>
    </pc:docChg>
  </pc:docChgLst>
  <pc:docChgLst>
    <pc:chgData name="Pedigo, Jake" userId="S::jake.pedigo@ercot.com::0c06b333-eb43-4e1b-ae58-2615bd219d7a" providerId="AD" clId="Web-{F605E4E1-0997-5DB5-6719-0AEE78DC07A2}"/>
    <pc:docChg chg="modSld">
      <pc:chgData name="Pedigo, Jake" userId="S::jake.pedigo@ercot.com::0c06b333-eb43-4e1b-ae58-2615bd219d7a" providerId="AD" clId="Web-{F605E4E1-0997-5DB5-6719-0AEE78DC07A2}" dt="2023-07-28T16:02:34.246" v="0" actId="20577"/>
      <pc:docMkLst>
        <pc:docMk/>
      </pc:docMkLst>
      <pc:sldChg chg="modSp">
        <pc:chgData name="Pedigo, Jake" userId="S::jake.pedigo@ercot.com::0c06b333-eb43-4e1b-ae58-2615bd219d7a" providerId="AD" clId="Web-{F605E4E1-0997-5DB5-6719-0AEE78DC07A2}" dt="2023-07-28T16:02:34.246" v="0" actId="20577"/>
        <pc:sldMkLst>
          <pc:docMk/>
          <pc:sldMk cId="2810262404" sldId="272"/>
        </pc:sldMkLst>
        <pc:spChg chg="mod">
          <ac:chgData name="Pedigo, Jake" userId="S::jake.pedigo@ercot.com::0c06b333-eb43-4e1b-ae58-2615bd219d7a" providerId="AD" clId="Web-{F605E4E1-0997-5DB5-6719-0AEE78DC07A2}" dt="2023-07-28T16:02:34.246" v="0" actId="20577"/>
          <ac:spMkLst>
            <pc:docMk/>
            <pc:sldMk cId="2810262404" sldId="272"/>
            <ac:spMk id="8" creationId="{6947F6C1-9F1D-85FB-6F76-C7BD811B8A94}"/>
          </ac:spMkLst>
        </pc:spChg>
      </pc:sldChg>
    </pc:docChg>
  </pc:docChgLst>
  <pc:docChgLst>
    <pc:chgData name="Herrera, Shane" userId="d15ff436-6b1f-4184-8e30-7c70948ea62e" providerId="ADAL" clId="{AF355519-06A9-4447-A6F3-14258C968648}"/>
    <pc:docChg chg="">
      <pc:chgData name="Herrera, Shane" userId="d15ff436-6b1f-4184-8e30-7c70948ea62e" providerId="ADAL" clId="{AF355519-06A9-4447-A6F3-14258C968648}" dt="2023-08-02T20:37:57.240" v="0"/>
      <pc:docMkLst>
        <pc:docMk/>
      </pc:docMkLst>
      <pc:sldChg chg="addCm">
        <pc:chgData name="Herrera, Shane" userId="d15ff436-6b1f-4184-8e30-7c70948ea62e" providerId="ADAL" clId="{AF355519-06A9-4447-A6F3-14258C968648}" dt="2023-08-02T20:37:57.240" v="0"/>
        <pc:sldMkLst>
          <pc:docMk/>
          <pc:sldMk cId="2187991941" sldId="274"/>
        </pc:sldMkLst>
      </pc:sldChg>
    </pc:docChg>
  </pc:docChgLst>
  <pc:docChgLst>
    <pc:chgData name="Pedigo, Jake" userId="S::jake.pedigo@ercot.com::0c06b333-eb43-4e1b-ae58-2615bd219d7a" providerId="AD" clId="Web-{0DE54B2D-B04B-F031-BAE5-8CDBB15C84E2}"/>
    <pc:docChg chg="modSld">
      <pc:chgData name="Pedigo, Jake" userId="S::jake.pedigo@ercot.com::0c06b333-eb43-4e1b-ae58-2615bd219d7a" providerId="AD" clId="Web-{0DE54B2D-B04B-F031-BAE5-8CDBB15C84E2}" dt="2023-07-13T20:18:52.585" v="18" actId="20577"/>
      <pc:docMkLst>
        <pc:docMk/>
      </pc:docMkLst>
      <pc:sldChg chg="modSp">
        <pc:chgData name="Pedigo, Jake" userId="S::jake.pedigo@ercot.com::0c06b333-eb43-4e1b-ae58-2615bd219d7a" providerId="AD" clId="Web-{0DE54B2D-B04B-F031-BAE5-8CDBB15C84E2}" dt="2023-07-13T20:15:37.315" v="3" actId="20577"/>
        <pc:sldMkLst>
          <pc:docMk/>
          <pc:sldMk cId="3190927396" sldId="267"/>
        </pc:sldMkLst>
        <pc:spChg chg="mod">
          <ac:chgData name="Pedigo, Jake" userId="S::jake.pedigo@ercot.com::0c06b333-eb43-4e1b-ae58-2615bd219d7a" providerId="AD" clId="Web-{0DE54B2D-B04B-F031-BAE5-8CDBB15C84E2}" dt="2023-07-13T20:15:37.315" v="3" actId="20577"/>
          <ac:spMkLst>
            <pc:docMk/>
            <pc:sldMk cId="3190927396" sldId="267"/>
            <ac:spMk id="2" creationId="{00000000-0000-0000-0000-000000000000}"/>
          </ac:spMkLst>
        </pc:spChg>
      </pc:sldChg>
      <pc:sldChg chg="modSp">
        <pc:chgData name="Pedigo, Jake" userId="S::jake.pedigo@ercot.com::0c06b333-eb43-4e1b-ae58-2615bd219d7a" providerId="AD" clId="Web-{0DE54B2D-B04B-F031-BAE5-8CDBB15C84E2}" dt="2023-07-13T20:18:52.585" v="18" actId="20577"/>
        <pc:sldMkLst>
          <pc:docMk/>
          <pc:sldMk cId="219772866" sldId="269"/>
        </pc:sldMkLst>
        <pc:spChg chg="mod">
          <ac:chgData name="Pedigo, Jake" userId="S::jake.pedigo@ercot.com::0c06b333-eb43-4e1b-ae58-2615bd219d7a" providerId="AD" clId="Web-{0DE54B2D-B04B-F031-BAE5-8CDBB15C84E2}" dt="2023-07-13T20:15:48.159" v="4" actId="20577"/>
          <ac:spMkLst>
            <pc:docMk/>
            <pc:sldMk cId="219772866" sldId="269"/>
            <ac:spMk id="2" creationId="{00000000-0000-0000-0000-000000000000}"/>
          </ac:spMkLst>
        </pc:spChg>
        <pc:spChg chg="mod">
          <ac:chgData name="Pedigo, Jake" userId="S::jake.pedigo@ercot.com::0c06b333-eb43-4e1b-ae58-2615bd219d7a" providerId="AD" clId="Web-{0DE54B2D-B04B-F031-BAE5-8CDBB15C84E2}" dt="2023-07-13T20:18:52.585" v="18" actId="20577"/>
          <ac:spMkLst>
            <pc:docMk/>
            <pc:sldMk cId="219772866" sldId="269"/>
            <ac:spMk id="7" creationId="{00000000-0000-0000-0000-000000000000}"/>
          </ac:spMkLst>
        </pc:spChg>
      </pc:sldChg>
      <pc:sldChg chg="modSp">
        <pc:chgData name="Pedigo, Jake" userId="S::jake.pedigo@ercot.com::0c06b333-eb43-4e1b-ae58-2615bd219d7a" providerId="AD" clId="Web-{0DE54B2D-B04B-F031-BAE5-8CDBB15C84E2}" dt="2023-07-13T20:14:22.610" v="2" actId="20577"/>
        <pc:sldMkLst>
          <pc:docMk/>
          <pc:sldMk cId="2858133224" sldId="270"/>
        </pc:sldMkLst>
        <pc:spChg chg="mod">
          <ac:chgData name="Pedigo, Jake" userId="S::jake.pedigo@ercot.com::0c06b333-eb43-4e1b-ae58-2615bd219d7a" providerId="AD" clId="Web-{0DE54B2D-B04B-F031-BAE5-8CDBB15C84E2}" dt="2023-07-13T20:14:22.610" v="2" actId="20577"/>
          <ac:spMkLst>
            <pc:docMk/>
            <pc:sldMk cId="2858133224" sldId="270"/>
            <ac:spMk id="2" creationId="{00000000-0000-0000-0000-000000000000}"/>
          </ac:spMkLst>
        </pc:spChg>
      </pc:sldChg>
    </pc:docChg>
  </pc:docChgLst>
  <pc:docChgLst>
    <pc:chgData name="Frosch, Colleen" userId="ad348aff-c0ed-4a2c-bb5e-ef5cc181394b" providerId="ADAL" clId="{D7E57908-9288-4A7A-9C3F-F3F08066F6FE}"/>
    <pc:docChg chg="modSld">
      <pc:chgData name="Frosch, Colleen" userId="ad348aff-c0ed-4a2c-bb5e-ef5cc181394b" providerId="ADAL" clId="{D7E57908-9288-4A7A-9C3F-F3F08066F6FE}" dt="2023-08-01T15:35:13.627" v="209" actId="6549"/>
      <pc:docMkLst>
        <pc:docMk/>
      </pc:docMkLst>
      <pc:sldChg chg="modSp mod">
        <pc:chgData name="Frosch, Colleen" userId="ad348aff-c0ed-4a2c-bb5e-ef5cc181394b" providerId="ADAL" clId="{D7E57908-9288-4A7A-9C3F-F3F08066F6FE}" dt="2023-07-27T17:09:33.656" v="117" actId="20577"/>
        <pc:sldMkLst>
          <pc:docMk/>
          <pc:sldMk cId="3190927396" sldId="267"/>
        </pc:sldMkLst>
        <pc:graphicFrameChg chg="modGraphic">
          <ac:chgData name="Frosch, Colleen" userId="ad348aff-c0ed-4a2c-bb5e-ef5cc181394b" providerId="ADAL" clId="{D7E57908-9288-4A7A-9C3F-F3F08066F6FE}" dt="2023-07-27T17:09:33.656" v="117" actId="20577"/>
          <ac:graphicFrameMkLst>
            <pc:docMk/>
            <pc:sldMk cId="3190927396" sldId="267"/>
            <ac:graphicFrameMk id="7" creationId="{26069804-E26A-40C8-BA92-EACB16385E0A}"/>
          </ac:graphicFrameMkLst>
        </pc:graphicFrameChg>
      </pc:sldChg>
      <pc:sldChg chg="modSp mod modCm">
        <pc:chgData name="Frosch, Colleen" userId="ad348aff-c0ed-4a2c-bb5e-ef5cc181394b" providerId="ADAL" clId="{D7E57908-9288-4A7A-9C3F-F3F08066F6FE}" dt="2023-08-01T15:35:13.627" v="209" actId="6549"/>
        <pc:sldMkLst>
          <pc:docMk/>
          <pc:sldMk cId="2507959690" sldId="271"/>
        </pc:sldMkLst>
        <pc:spChg chg="mod">
          <ac:chgData name="Frosch, Colleen" userId="ad348aff-c0ed-4a2c-bb5e-ef5cc181394b" providerId="ADAL" clId="{D7E57908-9288-4A7A-9C3F-F3F08066F6FE}" dt="2023-08-01T14:00:46.587" v="185" actId="6549"/>
          <ac:spMkLst>
            <pc:docMk/>
            <pc:sldMk cId="2507959690" sldId="271"/>
            <ac:spMk id="2" creationId="{00000000-0000-0000-0000-000000000000}"/>
          </ac:spMkLst>
        </pc:spChg>
        <pc:spChg chg="mod">
          <ac:chgData name="Frosch, Colleen" userId="ad348aff-c0ed-4a2c-bb5e-ef5cc181394b" providerId="ADAL" clId="{D7E57908-9288-4A7A-9C3F-F3F08066F6FE}" dt="2023-08-01T13:58:38.433" v="180" actId="20577"/>
          <ac:spMkLst>
            <pc:docMk/>
            <pc:sldMk cId="2507959690" sldId="271"/>
            <ac:spMk id="3" creationId="{00000000-0000-0000-0000-000000000000}"/>
          </ac:spMkLst>
        </pc:spChg>
        <pc:spChg chg="mod">
          <ac:chgData name="Frosch, Colleen" userId="ad348aff-c0ed-4a2c-bb5e-ef5cc181394b" providerId="ADAL" clId="{D7E57908-9288-4A7A-9C3F-F3F08066F6FE}" dt="2023-08-01T15:35:13.627" v="209" actId="6549"/>
          <ac:spMkLst>
            <pc:docMk/>
            <pc:sldMk cId="2507959690" sldId="271"/>
            <ac:spMk id="4" creationId="{0F823F6B-70B6-47FB-4F66-85F32356EAFB}"/>
          </ac:spMkLst>
        </pc:spChg>
      </pc:sldChg>
      <pc:sldChg chg="modSp mod">
        <pc:chgData name="Frosch, Colleen" userId="ad348aff-c0ed-4a2c-bb5e-ef5cc181394b" providerId="ADAL" clId="{D7E57908-9288-4A7A-9C3F-F3F08066F6FE}" dt="2023-08-01T13:58:48.519" v="181" actId="20577"/>
        <pc:sldMkLst>
          <pc:docMk/>
          <pc:sldMk cId="2187991941" sldId="274"/>
        </pc:sldMkLst>
        <pc:spChg chg="mod">
          <ac:chgData name="Frosch, Colleen" userId="ad348aff-c0ed-4a2c-bb5e-ef5cc181394b" providerId="ADAL" clId="{D7E57908-9288-4A7A-9C3F-F3F08066F6FE}" dt="2023-08-01T13:58:48.519" v="181" actId="20577"/>
          <ac:spMkLst>
            <pc:docMk/>
            <pc:sldMk cId="2187991941" sldId="274"/>
            <ac:spMk id="2" creationId="{00000000-0000-0000-0000-000000000000}"/>
          </ac:spMkLst>
        </pc:spChg>
      </pc:sldChg>
    </pc:docChg>
  </pc:docChgLst>
  <pc:docChgLst>
    <pc:chgData name="Sanchez, Daniel" userId="fb619a67-39da-40d8-9da5-675a1573cb40" providerId="ADAL" clId="{0747BF91-D8AE-43D7-8D09-357D950BC647}"/>
    <pc:docChg chg="undo custSel modSld">
      <pc:chgData name="Sanchez, Daniel" userId="fb619a67-39da-40d8-9da5-675a1573cb40" providerId="ADAL" clId="{0747BF91-D8AE-43D7-8D09-357D950BC647}" dt="2023-08-01T16:05:25.918" v="87" actId="20577"/>
      <pc:docMkLst>
        <pc:docMk/>
      </pc:docMkLst>
      <pc:sldChg chg="addCm modCm">
        <pc:chgData name="Sanchez, Daniel" userId="fb619a67-39da-40d8-9da5-675a1573cb40" providerId="ADAL" clId="{0747BF91-D8AE-43D7-8D09-357D950BC647}" dt="2023-07-27T19:22:28.581" v="2"/>
        <pc:sldMkLst>
          <pc:docMk/>
          <pc:sldMk cId="219772866" sldId="269"/>
        </pc:sldMkLst>
      </pc:sldChg>
      <pc:sldChg chg="addSp delSp modSp mod addCm modCm">
        <pc:chgData name="Sanchez, Daniel" userId="fb619a67-39da-40d8-9da5-675a1573cb40" providerId="ADAL" clId="{0747BF91-D8AE-43D7-8D09-357D950BC647}" dt="2023-08-01T16:05:25.918" v="87" actId="20577"/>
        <pc:sldMkLst>
          <pc:docMk/>
          <pc:sldMk cId="2507959690" sldId="271"/>
        </pc:sldMkLst>
        <pc:spChg chg="add del mod">
          <ac:chgData name="Sanchez, Daniel" userId="fb619a67-39da-40d8-9da5-675a1573cb40" providerId="ADAL" clId="{0747BF91-D8AE-43D7-8D09-357D950BC647}" dt="2023-08-01T16:05:25.918" v="87" actId="20577"/>
          <ac:spMkLst>
            <pc:docMk/>
            <pc:sldMk cId="2507959690" sldId="271"/>
            <ac:spMk id="4" creationId="{0F823F6B-70B6-47FB-4F66-85F32356EAFB}"/>
          </ac:spMkLst>
        </pc:spChg>
      </pc:sldChg>
      <pc:sldChg chg="addCm">
        <pc:chgData name="Sanchez, Daniel" userId="fb619a67-39da-40d8-9da5-675a1573cb40" providerId="ADAL" clId="{0747BF91-D8AE-43D7-8D09-357D950BC647}" dt="2023-07-27T20:14:42.244" v="8"/>
        <pc:sldMkLst>
          <pc:docMk/>
          <pc:sldMk cId="2187991941" sldId="274"/>
        </pc:sldMkLst>
      </pc:sldChg>
    </pc:docChg>
  </pc:docChgLst>
  <pc:docChgLst>
    <pc:chgData name="Pedigo, Jake" userId="0c06b333-eb43-4e1b-ae58-2615bd219d7a" providerId="ADAL" clId="{75E8DE1C-95EA-4FCC-BF85-150F3C719D71}"/>
    <pc:docChg chg="undo custSel modSld">
      <pc:chgData name="Pedigo, Jake" userId="0c06b333-eb43-4e1b-ae58-2615bd219d7a" providerId="ADAL" clId="{75E8DE1C-95EA-4FCC-BF85-150F3C719D71}" dt="2023-08-08T14:04:30.223" v="596" actId="113"/>
      <pc:docMkLst>
        <pc:docMk/>
      </pc:docMkLst>
      <pc:sldChg chg="modSp mod delCm modCm">
        <pc:chgData name="Pedigo, Jake" userId="0c06b333-eb43-4e1b-ae58-2615bd219d7a" providerId="ADAL" clId="{75E8DE1C-95EA-4FCC-BF85-150F3C719D71}" dt="2023-08-08T14:04:30.223" v="596" actId="113"/>
        <pc:sldMkLst>
          <pc:docMk/>
          <pc:sldMk cId="219772866" sldId="269"/>
        </pc:sldMkLst>
        <pc:spChg chg="mod">
          <ac:chgData name="Pedigo, Jake" userId="0c06b333-eb43-4e1b-ae58-2615bd219d7a" providerId="ADAL" clId="{75E8DE1C-95EA-4FCC-BF85-150F3C719D71}" dt="2023-08-08T14:04:30.223" v="596" actId="113"/>
          <ac:spMkLst>
            <pc:docMk/>
            <pc:sldMk cId="219772866" sldId="269"/>
            <ac:spMk id="7" creationId="{00000000-0000-0000-0000-000000000000}"/>
          </ac:spMkLst>
        </pc:spChg>
        <pc:graphicFrameChg chg="modGraphic">
          <ac:chgData name="Pedigo, Jake" userId="0c06b333-eb43-4e1b-ae58-2615bd219d7a" providerId="ADAL" clId="{75E8DE1C-95EA-4FCC-BF85-150F3C719D71}" dt="2023-07-28T15:13:15.128" v="557" actId="20577"/>
          <ac:graphicFrameMkLst>
            <pc:docMk/>
            <pc:sldMk cId="219772866" sldId="269"/>
            <ac:graphicFrameMk id="8" creationId="{00000000-0000-0000-0000-000000000000}"/>
          </ac:graphicFrameMkLst>
        </pc:graphicFrameChg>
      </pc:sldChg>
      <pc:sldChg chg="modSp mod delCm">
        <pc:chgData name="Pedigo, Jake" userId="0c06b333-eb43-4e1b-ae58-2615bd219d7a" providerId="ADAL" clId="{75E8DE1C-95EA-4FCC-BF85-150F3C719D71}" dt="2023-08-01T14:47:29.473" v="592"/>
        <pc:sldMkLst>
          <pc:docMk/>
          <pc:sldMk cId="2507959690" sldId="271"/>
        </pc:sldMkLst>
        <pc:spChg chg="mod">
          <ac:chgData name="Pedigo, Jake" userId="0c06b333-eb43-4e1b-ae58-2615bd219d7a" providerId="ADAL" clId="{75E8DE1C-95EA-4FCC-BF85-150F3C719D71}" dt="2023-07-28T13:37:31.703" v="74" actId="255"/>
          <ac:spMkLst>
            <pc:docMk/>
            <pc:sldMk cId="2507959690" sldId="271"/>
            <ac:spMk id="2" creationId="{00000000-0000-0000-0000-000000000000}"/>
          </ac:spMkLst>
        </pc:spChg>
        <pc:spChg chg="mod">
          <ac:chgData name="Pedigo, Jake" userId="0c06b333-eb43-4e1b-ae58-2615bd219d7a" providerId="ADAL" clId="{75E8DE1C-95EA-4FCC-BF85-150F3C719D71}" dt="2023-07-28T15:00:31.501" v="494" actId="20577"/>
          <ac:spMkLst>
            <pc:docMk/>
            <pc:sldMk cId="2507959690" sldId="271"/>
            <ac:spMk id="4" creationId="{0F823F6B-70B6-47FB-4F66-85F32356EAFB}"/>
          </ac:spMkLst>
        </pc:spChg>
        <pc:graphicFrameChg chg="mod modGraphic">
          <ac:chgData name="Pedigo, Jake" userId="0c06b333-eb43-4e1b-ae58-2615bd219d7a" providerId="ADAL" clId="{75E8DE1C-95EA-4FCC-BF85-150F3C719D71}" dt="2023-08-01T14:47:23.674" v="591" actId="20577"/>
          <ac:graphicFrameMkLst>
            <pc:docMk/>
            <pc:sldMk cId="2507959690" sldId="271"/>
            <ac:graphicFrameMk id="8" creationId="{00000000-0000-0000-0000-000000000000}"/>
          </ac:graphicFrameMkLst>
        </pc:graphicFrameChg>
      </pc:sldChg>
      <pc:sldChg chg="modSp mod">
        <pc:chgData name="Pedigo, Jake" userId="0c06b333-eb43-4e1b-ae58-2615bd219d7a" providerId="ADAL" clId="{75E8DE1C-95EA-4FCC-BF85-150F3C719D71}" dt="2023-07-27T17:05:39.111" v="0" actId="20577"/>
        <pc:sldMkLst>
          <pc:docMk/>
          <pc:sldMk cId="2810262404" sldId="272"/>
        </pc:sldMkLst>
        <pc:spChg chg="mod">
          <ac:chgData name="Pedigo, Jake" userId="0c06b333-eb43-4e1b-ae58-2615bd219d7a" providerId="ADAL" clId="{75E8DE1C-95EA-4FCC-BF85-150F3C719D71}" dt="2023-07-27T17:05:39.111" v="0" actId="20577"/>
          <ac:spMkLst>
            <pc:docMk/>
            <pc:sldMk cId="2810262404" sldId="272"/>
            <ac:spMk id="8" creationId="{6947F6C1-9F1D-85FB-6F76-C7BD811B8A94}"/>
          </ac:spMkLst>
        </pc:spChg>
      </pc:sldChg>
      <pc:sldChg chg="modSp mod delCm modCm">
        <pc:chgData name="Pedigo, Jake" userId="0c06b333-eb43-4e1b-ae58-2615bd219d7a" providerId="ADAL" clId="{75E8DE1C-95EA-4FCC-BF85-150F3C719D71}" dt="2023-08-01T14:44:57.368" v="574"/>
        <pc:sldMkLst>
          <pc:docMk/>
          <pc:sldMk cId="2187991941" sldId="274"/>
        </pc:sldMkLst>
        <pc:spChg chg="mod">
          <ac:chgData name="Pedigo, Jake" userId="0c06b333-eb43-4e1b-ae58-2615bd219d7a" providerId="ADAL" clId="{75E8DE1C-95EA-4FCC-BF85-150F3C719D71}" dt="2023-07-28T13:36:08.327" v="56" actId="20577"/>
          <ac:spMkLst>
            <pc:docMk/>
            <pc:sldMk cId="2187991941" sldId="274"/>
            <ac:spMk id="3" creationId="{00000000-0000-0000-0000-000000000000}"/>
          </ac:spMkLst>
        </pc:spChg>
        <pc:graphicFrameChg chg="mod">
          <ac:chgData name="Pedigo, Jake" userId="0c06b333-eb43-4e1b-ae58-2615bd219d7a" providerId="ADAL" clId="{75E8DE1C-95EA-4FCC-BF85-150F3C719D71}" dt="2023-07-28T13:36:15.977" v="72" actId="1036"/>
          <ac:graphicFrameMkLst>
            <pc:docMk/>
            <pc:sldMk cId="2187991941" sldId="274"/>
            <ac:graphicFrameMk id="5" creationId="{5E8BF154-29FF-C6D9-C424-E6AEB72C70BA}"/>
          </ac:graphicFrameMkLst>
        </pc:graphicFrameChg>
      </pc:sldChg>
    </pc:docChg>
  </pc:docChgLst>
  <pc:docChgLst>
    <pc:chgData name="Pedigo, Jake" userId="S::jake.pedigo@ercot.com::0c06b333-eb43-4e1b-ae58-2615bd219d7a" providerId="AD" clId="Web-{CD3F0FBB-AA5D-143A-EA35-A1760C968691}"/>
    <pc:docChg chg="">
      <pc:chgData name="Pedigo, Jake" userId="S::jake.pedigo@ercot.com::0c06b333-eb43-4e1b-ae58-2615bd219d7a" providerId="AD" clId="Web-{CD3F0FBB-AA5D-143A-EA35-A1760C968691}" dt="2023-08-02T21:11:44.209" v="0"/>
      <pc:docMkLst>
        <pc:docMk/>
      </pc:docMkLst>
      <pc:sldChg chg="modCm">
        <pc:chgData name="Pedigo, Jake" userId="S::jake.pedigo@ercot.com::0c06b333-eb43-4e1b-ae58-2615bd219d7a" providerId="AD" clId="Web-{CD3F0FBB-AA5D-143A-EA35-A1760C968691}" dt="2023-08-02T21:11:44.209" v="0"/>
        <pc:sldMkLst>
          <pc:docMk/>
          <pc:sldMk cId="2187991941" sldId="274"/>
        </pc:sldMkLst>
      </pc:sldChg>
    </pc:docChg>
  </pc:docChgLst>
  <pc:docChgLst>
    <pc:chgData name="Frosch, Colleen" userId="S::colleen.frosch@ercot.com::ad348aff-c0ed-4a2c-bb5e-ef5cc181394b" providerId="AD" clId="Web-{0E3D1393-2003-D405-C3E2-5ECCF903E95E}"/>
    <pc:docChg chg="mod">
      <pc:chgData name="Frosch, Colleen" userId="S::colleen.frosch@ercot.com::ad348aff-c0ed-4a2c-bb5e-ef5cc181394b" providerId="AD" clId="Web-{0E3D1393-2003-D405-C3E2-5ECCF903E95E}" dt="2023-07-13T14:01:48.981" v="0" actId="33475"/>
      <pc:docMkLst>
        <pc:docMk/>
      </pc:docMkLst>
    </pc:docChg>
  </pc:docChgLst>
  <pc:docChgLst>
    <pc:chgData name="Pedigo, Jake" userId="0c06b333-eb43-4e1b-ae58-2615bd219d7a" providerId="ADAL" clId="{9E5BD41A-627D-4566-98DC-84057DE4E6CD}"/>
    <pc:docChg chg="custSel addSld delSld modSld">
      <pc:chgData name="Pedigo, Jake" userId="0c06b333-eb43-4e1b-ae58-2615bd219d7a" providerId="ADAL" clId="{9E5BD41A-627D-4566-98DC-84057DE4E6CD}" dt="2023-07-18T19:46:10.815" v="1047" actId="113"/>
      <pc:docMkLst>
        <pc:docMk/>
      </pc:docMkLst>
      <pc:sldChg chg="addSp modSp add mod">
        <pc:chgData name="Pedigo, Jake" userId="0c06b333-eb43-4e1b-ae58-2615bd219d7a" providerId="ADAL" clId="{9E5BD41A-627D-4566-98DC-84057DE4E6CD}" dt="2023-07-18T19:35:26.415" v="542" actId="20577"/>
        <pc:sldMkLst>
          <pc:docMk/>
          <pc:sldMk cId="2507959690" sldId="271"/>
        </pc:sldMkLst>
        <pc:spChg chg="mod">
          <ac:chgData name="Pedigo, Jake" userId="0c06b333-eb43-4e1b-ae58-2615bd219d7a" providerId="ADAL" clId="{9E5BD41A-627D-4566-98DC-84057DE4E6CD}" dt="2023-07-18T19:26:49.752" v="276" actId="1076"/>
          <ac:spMkLst>
            <pc:docMk/>
            <pc:sldMk cId="2507959690" sldId="271"/>
            <ac:spMk id="2" creationId="{00000000-0000-0000-0000-000000000000}"/>
          </ac:spMkLst>
        </pc:spChg>
        <pc:spChg chg="mod">
          <ac:chgData name="Pedigo, Jake" userId="0c06b333-eb43-4e1b-ae58-2615bd219d7a" providerId="ADAL" clId="{9E5BD41A-627D-4566-98DC-84057DE4E6CD}" dt="2023-07-18T19:08:47.210" v="60" actId="20577"/>
          <ac:spMkLst>
            <pc:docMk/>
            <pc:sldMk cId="2507959690" sldId="271"/>
            <ac:spMk id="3" creationId="{00000000-0000-0000-0000-000000000000}"/>
          </ac:spMkLst>
        </pc:spChg>
        <pc:spChg chg="add mod">
          <ac:chgData name="Pedigo, Jake" userId="0c06b333-eb43-4e1b-ae58-2615bd219d7a" providerId="ADAL" clId="{9E5BD41A-627D-4566-98DC-84057DE4E6CD}" dt="2023-07-18T19:35:26.415" v="542" actId="20577"/>
          <ac:spMkLst>
            <pc:docMk/>
            <pc:sldMk cId="2507959690" sldId="271"/>
            <ac:spMk id="4" creationId="{0F823F6B-70B6-47FB-4F66-85F32356EAFB}"/>
          </ac:spMkLst>
        </pc:spChg>
        <pc:spChg chg="mod">
          <ac:chgData name="Pedigo, Jake" userId="0c06b333-eb43-4e1b-ae58-2615bd219d7a" providerId="ADAL" clId="{9E5BD41A-627D-4566-98DC-84057DE4E6CD}" dt="2023-07-18T19:21:00.753" v="239" actId="20577"/>
          <ac:spMkLst>
            <pc:docMk/>
            <pc:sldMk cId="2507959690" sldId="271"/>
            <ac:spMk id="7" creationId="{00000000-0000-0000-0000-000000000000}"/>
          </ac:spMkLst>
        </pc:spChg>
        <pc:graphicFrameChg chg="mod modGraphic">
          <ac:chgData name="Pedigo, Jake" userId="0c06b333-eb43-4e1b-ae58-2615bd219d7a" providerId="ADAL" clId="{9E5BD41A-627D-4566-98DC-84057DE4E6CD}" dt="2023-07-18T19:29:45.850" v="503" actId="20577"/>
          <ac:graphicFrameMkLst>
            <pc:docMk/>
            <pc:sldMk cId="2507959690" sldId="271"/>
            <ac:graphicFrameMk id="8" creationId="{00000000-0000-0000-0000-000000000000}"/>
          </ac:graphicFrameMkLst>
        </pc:graphicFrameChg>
      </pc:sldChg>
      <pc:sldChg chg="addSp delSp modSp new mod">
        <pc:chgData name="Pedigo, Jake" userId="0c06b333-eb43-4e1b-ae58-2615bd219d7a" providerId="ADAL" clId="{9E5BD41A-627D-4566-98DC-84057DE4E6CD}" dt="2023-07-18T19:41:20.833" v="875" actId="20577"/>
        <pc:sldMkLst>
          <pc:docMk/>
          <pc:sldMk cId="2810262404" sldId="272"/>
        </pc:sldMkLst>
        <pc:spChg chg="mod">
          <ac:chgData name="Pedigo, Jake" userId="0c06b333-eb43-4e1b-ae58-2615bd219d7a" providerId="ADAL" clId="{9E5BD41A-627D-4566-98DC-84057DE4E6CD}" dt="2023-07-18T19:35:59.021" v="562" actId="20577"/>
          <ac:spMkLst>
            <pc:docMk/>
            <pc:sldMk cId="2810262404" sldId="272"/>
            <ac:spMk id="2" creationId="{371575C0-DB84-EBB7-391D-91934F63FBEF}"/>
          </ac:spMkLst>
        </pc:spChg>
        <pc:spChg chg="del mod">
          <ac:chgData name="Pedigo, Jake" userId="0c06b333-eb43-4e1b-ae58-2615bd219d7a" providerId="ADAL" clId="{9E5BD41A-627D-4566-98DC-84057DE4E6CD}" dt="2023-07-18T19:36:23.308" v="570" actId="478"/>
          <ac:spMkLst>
            <pc:docMk/>
            <pc:sldMk cId="2810262404" sldId="272"/>
            <ac:spMk id="3" creationId="{11CFF0C9-24F3-F57B-7E05-E20318C028F6}"/>
          </ac:spMkLst>
        </pc:spChg>
        <pc:spChg chg="add del mod">
          <ac:chgData name="Pedigo, Jake" userId="0c06b333-eb43-4e1b-ae58-2615bd219d7a" providerId="ADAL" clId="{9E5BD41A-627D-4566-98DC-84057DE4E6CD}" dt="2023-07-18T19:36:27.578" v="572" actId="478"/>
          <ac:spMkLst>
            <pc:docMk/>
            <pc:sldMk cId="2810262404" sldId="272"/>
            <ac:spMk id="6" creationId="{3DA6BA8A-CC57-70B9-722E-987C4F6A9B9D}"/>
          </ac:spMkLst>
        </pc:spChg>
        <pc:spChg chg="add mod">
          <ac:chgData name="Pedigo, Jake" userId="0c06b333-eb43-4e1b-ae58-2615bd219d7a" providerId="ADAL" clId="{9E5BD41A-627D-4566-98DC-84057DE4E6CD}" dt="2023-07-18T19:41:20.833" v="875" actId="20577"/>
          <ac:spMkLst>
            <pc:docMk/>
            <pc:sldMk cId="2810262404" sldId="272"/>
            <ac:spMk id="8" creationId="{6947F6C1-9F1D-85FB-6F76-C7BD811B8A94}"/>
          </ac:spMkLst>
        </pc:spChg>
        <pc:spChg chg="add del">
          <ac:chgData name="Pedigo, Jake" userId="0c06b333-eb43-4e1b-ae58-2615bd219d7a" providerId="ADAL" clId="{9E5BD41A-627D-4566-98DC-84057DE4E6CD}" dt="2023-07-18T19:36:34.864" v="574" actId="478"/>
          <ac:spMkLst>
            <pc:docMk/>
            <pc:sldMk cId="2810262404" sldId="272"/>
            <ac:spMk id="10" creationId="{607CF8F0-0E38-E99B-DA56-ADCDCEB16D33}"/>
          </ac:spMkLst>
        </pc:spChg>
      </pc:sldChg>
      <pc:sldChg chg="del">
        <pc:chgData name="Pedigo, Jake" userId="0c06b333-eb43-4e1b-ae58-2615bd219d7a" providerId="ADAL" clId="{9E5BD41A-627D-4566-98DC-84057DE4E6CD}" dt="2023-07-18T19:42:39.787" v="876" actId="47"/>
        <pc:sldMkLst>
          <pc:docMk/>
          <pc:sldMk cId="653464417" sldId="273"/>
        </pc:sldMkLst>
      </pc:sldChg>
      <pc:sldChg chg="addSp modSp add mod">
        <pc:chgData name="Pedigo, Jake" userId="0c06b333-eb43-4e1b-ae58-2615bd219d7a" providerId="ADAL" clId="{9E5BD41A-627D-4566-98DC-84057DE4E6CD}" dt="2023-07-18T19:46:10.815" v="1047" actId="113"/>
        <pc:sldMkLst>
          <pc:docMk/>
          <pc:sldMk cId="2187991941" sldId="274"/>
        </pc:sldMkLst>
        <pc:spChg chg="mod">
          <ac:chgData name="Pedigo, Jake" userId="0c06b333-eb43-4e1b-ae58-2615bd219d7a" providerId="ADAL" clId="{9E5BD41A-627D-4566-98DC-84057DE4E6CD}" dt="2023-07-18T19:43:54.319" v="947" actId="20577"/>
          <ac:spMkLst>
            <pc:docMk/>
            <pc:sldMk cId="2187991941" sldId="274"/>
            <ac:spMk id="2" creationId="{00000000-0000-0000-0000-000000000000}"/>
          </ac:spMkLst>
        </pc:spChg>
        <pc:spChg chg="mod">
          <ac:chgData name="Pedigo, Jake" userId="0c06b333-eb43-4e1b-ae58-2615bd219d7a" providerId="ADAL" clId="{9E5BD41A-627D-4566-98DC-84057DE4E6CD}" dt="2023-07-18T19:44:06.557" v="948" actId="1076"/>
          <ac:spMkLst>
            <pc:docMk/>
            <pc:sldMk cId="2187991941" sldId="274"/>
            <ac:spMk id="3" creationId="{00000000-0000-0000-0000-000000000000}"/>
          </ac:spMkLst>
        </pc:spChg>
        <pc:graphicFrameChg chg="add mod modGraphic">
          <ac:chgData name="Pedigo, Jake" userId="0c06b333-eb43-4e1b-ae58-2615bd219d7a" providerId="ADAL" clId="{9E5BD41A-627D-4566-98DC-84057DE4E6CD}" dt="2023-07-18T19:46:10.815" v="1047" actId="113"/>
          <ac:graphicFrameMkLst>
            <pc:docMk/>
            <pc:sldMk cId="2187991941" sldId="274"/>
            <ac:graphicFrameMk id="5" creationId="{5E8BF154-29FF-C6D9-C424-E6AEB72C70BA}"/>
          </ac:graphicFrameMkLst>
        </pc:graphicFrameChg>
      </pc:sldChg>
    </pc:docChg>
  </pc:docChgLst>
  <pc:docChgLst>
    <pc:chgData name="Pedigo, Jake" userId="S::jake.pedigo@ercot.com::0c06b333-eb43-4e1b-ae58-2615bd219d7a" providerId="AD" clId="Web-{E7AEEF15-4FE2-0A82-D32B-86B5667E0779}"/>
    <pc:docChg chg="modSld">
      <pc:chgData name="Pedigo, Jake" userId="S::jake.pedigo@ercot.com::0c06b333-eb43-4e1b-ae58-2615bd219d7a" providerId="AD" clId="Web-{E7AEEF15-4FE2-0A82-D32B-86B5667E0779}" dt="2023-07-18T20:41:26.431" v="20" actId="20577"/>
      <pc:docMkLst>
        <pc:docMk/>
      </pc:docMkLst>
      <pc:sldChg chg="modSp">
        <pc:chgData name="Pedigo, Jake" userId="S::jake.pedigo@ercot.com::0c06b333-eb43-4e1b-ae58-2615bd219d7a" providerId="AD" clId="Web-{E7AEEF15-4FE2-0A82-D32B-86B5667E0779}" dt="2023-07-18T20:41:26.431" v="20" actId="20577"/>
        <pc:sldMkLst>
          <pc:docMk/>
          <pc:sldMk cId="2810262404" sldId="272"/>
        </pc:sldMkLst>
        <pc:spChg chg="mod">
          <ac:chgData name="Pedigo, Jake" userId="S::jake.pedigo@ercot.com::0c06b333-eb43-4e1b-ae58-2615bd219d7a" providerId="AD" clId="Web-{E7AEEF15-4FE2-0A82-D32B-86B5667E0779}" dt="2023-07-18T20:41:26.431" v="20" actId="20577"/>
          <ac:spMkLst>
            <pc:docMk/>
            <pc:sldMk cId="2810262404" sldId="272"/>
            <ac:spMk id="8" creationId="{6947F6C1-9F1D-85FB-6F76-C7BD811B8A94}"/>
          </ac:spMkLst>
        </pc:spChg>
      </pc:sldChg>
    </pc:docChg>
  </pc:docChgLst>
  <pc:docChgLst>
    <pc:chgData name="Pedigo, Jake" userId="S::jake.pedigo@ercot.com::0c06b333-eb43-4e1b-ae58-2615bd219d7a" providerId="AD" clId="Web-{A862A4FA-DD9F-00A7-B891-239EBB93F2E0}"/>
    <pc:docChg chg="mod modSld">
      <pc:chgData name="Pedigo, Jake" userId="S::jake.pedigo@ercot.com::0c06b333-eb43-4e1b-ae58-2615bd219d7a" providerId="AD" clId="Web-{A862A4FA-DD9F-00A7-B891-239EBB93F2E0}" dt="2023-08-02T20:54:30.494" v="13" actId="20577"/>
      <pc:docMkLst>
        <pc:docMk/>
      </pc:docMkLst>
      <pc:sldChg chg="modSp">
        <pc:chgData name="Pedigo, Jake" userId="S::jake.pedigo@ercot.com::0c06b333-eb43-4e1b-ae58-2615bd219d7a" providerId="AD" clId="Web-{A862A4FA-DD9F-00A7-B891-239EBB93F2E0}" dt="2023-08-02T20:54:30.494" v="13" actId="20577"/>
        <pc:sldMkLst>
          <pc:docMk/>
          <pc:sldMk cId="2507959690" sldId="271"/>
        </pc:sldMkLst>
        <pc:spChg chg="mod">
          <ac:chgData name="Pedigo, Jake" userId="S::jake.pedigo@ercot.com::0c06b333-eb43-4e1b-ae58-2615bd219d7a" providerId="AD" clId="Web-{A862A4FA-DD9F-00A7-B891-239EBB93F2E0}" dt="2023-08-02T20:54:30.494" v="13" actId="20577"/>
          <ac:spMkLst>
            <pc:docMk/>
            <pc:sldMk cId="2507959690" sldId="271"/>
            <ac:spMk id="3" creationId="{00000000-0000-0000-0000-000000000000}"/>
          </ac:spMkLst>
        </pc:spChg>
      </pc:sldChg>
      <pc:sldChg chg="modSp modCm">
        <pc:chgData name="Pedigo, Jake" userId="S::jake.pedigo@ercot.com::0c06b333-eb43-4e1b-ae58-2615bd219d7a" providerId="AD" clId="Web-{A862A4FA-DD9F-00A7-B891-239EBB93F2E0}" dt="2023-08-02T20:54:10.056" v="10" actId="20577"/>
        <pc:sldMkLst>
          <pc:docMk/>
          <pc:sldMk cId="2187991941" sldId="274"/>
        </pc:sldMkLst>
        <pc:spChg chg="mod">
          <ac:chgData name="Pedigo, Jake" userId="S::jake.pedigo@ercot.com::0c06b333-eb43-4e1b-ae58-2615bd219d7a" providerId="AD" clId="Web-{A862A4FA-DD9F-00A7-B891-239EBB93F2E0}" dt="2023-08-02T20:54:10.056" v="10" actId="20577"/>
          <ac:spMkLst>
            <pc:docMk/>
            <pc:sldMk cId="2187991941" sldId="274"/>
            <ac:spMk id="2" creationId="{00000000-0000-0000-0000-000000000000}"/>
          </ac:spMkLst>
        </pc:spChg>
      </pc:sldChg>
    </pc:docChg>
  </pc:docChgLst>
  <pc:docChgLst>
    <pc:chgData name="Pedigo, Jake" userId="0c06b333-eb43-4e1b-ae58-2615bd219d7a" providerId="ADAL" clId="{649C3FAE-6D2E-4945-9EA8-78B86962EE2F}"/>
    <pc:docChg chg="custSel delSld modSld">
      <pc:chgData name="Pedigo, Jake" userId="0c06b333-eb43-4e1b-ae58-2615bd219d7a" providerId="ADAL" clId="{649C3FAE-6D2E-4945-9EA8-78B86962EE2F}" dt="2023-08-17T14:51:46.585" v="136" actId="20577"/>
      <pc:docMkLst>
        <pc:docMk/>
      </pc:docMkLst>
      <pc:sldChg chg="modSp del mod modShow">
        <pc:chgData name="Pedigo, Jake" userId="0c06b333-eb43-4e1b-ae58-2615bd219d7a" providerId="ADAL" clId="{649C3FAE-6D2E-4945-9EA8-78B86962EE2F}" dt="2023-08-10T20:10:09.587" v="3" actId="47"/>
        <pc:sldMkLst>
          <pc:docMk/>
          <pc:sldMk cId="2507959690" sldId="271"/>
        </pc:sldMkLst>
        <pc:graphicFrameChg chg="modGraphic">
          <ac:chgData name="Pedigo, Jake" userId="0c06b333-eb43-4e1b-ae58-2615bd219d7a" providerId="ADAL" clId="{649C3FAE-6D2E-4945-9EA8-78B86962EE2F}" dt="2023-08-10T20:10:00.031" v="2" actId="6549"/>
          <ac:graphicFrameMkLst>
            <pc:docMk/>
            <pc:sldMk cId="2507959690" sldId="271"/>
            <ac:graphicFrameMk id="8" creationId="{00000000-0000-0000-0000-000000000000}"/>
          </ac:graphicFrameMkLst>
        </pc:graphicFrameChg>
      </pc:sldChg>
      <pc:sldChg chg="modSp mod">
        <pc:chgData name="Pedigo, Jake" userId="0c06b333-eb43-4e1b-ae58-2615bd219d7a" providerId="ADAL" clId="{649C3FAE-6D2E-4945-9EA8-78B86962EE2F}" dt="2023-08-17T14:51:46.585" v="136" actId="20577"/>
        <pc:sldMkLst>
          <pc:docMk/>
          <pc:sldMk cId="2810262404" sldId="272"/>
        </pc:sldMkLst>
        <pc:spChg chg="mod">
          <ac:chgData name="Pedigo, Jake" userId="0c06b333-eb43-4e1b-ae58-2615bd219d7a" providerId="ADAL" clId="{649C3FAE-6D2E-4945-9EA8-78B86962EE2F}" dt="2023-08-17T14:51:46.585" v="136" actId="20577"/>
          <ac:spMkLst>
            <pc:docMk/>
            <pc:sldMk cId="2810262404" sldId="272"/>
            <ac:spMk id="8" creationId="{6947F6C1-9F1D-85FB-6F76-C7BD811B8A94}"/>
          </ac:spMkLst>
        </pc:spChg>
      </pc:sldChg>
      <pc:sldChg chg="modSp mod addCm delCm modCm modNotesTx">
        <pc:chgData name="Pedigo, Jake" userId="0c06b333-eb43-4e1b-ae58-2615bd219d7a" providerId="ADAL" clId="{649C3FAE-6D2E-4945-9EA8-78B86962EE2F}" dt="2023-08-10T20:28:00.881" v="92"/>
        <pc:sldMkLst>
          <pc:docMk/>
          <pc:sldMk cId="2187991941" sldId="274"/>
        </pc:sldMkLst>
        <pc:spChg chg="mod">
          <ac:chgData name="Pedigo, Jake" userId="0c06b333-eb43-4e1b-ae58-2615bd219d7a" providerId="ADAL" clId="{649C3FAE-6D2E-4945-9EA8-78B86962EE2F}" dt="2023-08-10T20:27:50.330" v="91" actId="20577"/>
          <ac:spMkLst>
            <pc:docMk/>
            <pc:sldMk cId="2187991941" sldId="274"/>
            <ac:spMk id="3" creationId="{00000000-0000-0000-0000-000000000000}"/>
          </ac:spMkLst>
        </pc:spChg>
        <pc:graphicFrameChg chg="mod">
          <ac:chgData name="Pedigo, Jake" userId="0c06b333-eb43-4e1b-ae58-2615bd219d7a" providerId="ADAL" clId="{649C3FAE-6D2E-4945-9EA8-78B86962EE2F}" dt="2023-08-10T20:26:56.361" v="72" actId="1035"/>
          <ac:graphicFrameMkLst>
            <pc:docMk/>
            <pc:sldMk cId="2187991941" sldId="274"/>
            <ac:graphicFrameMk id="5" creationId="{5E8BF154-29FF-C6D9-C424-E6AEB72C70BA}"/>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8/17/2023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8/17/2023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875530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3215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294100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view.officeapps.live.com/op/view.aspx?src=https%3A%2F%2Fwww.ercot.com%2Ffiles%2Fdocs%2F2022%2F11%2F01%2F02-080123.doc&amp;wdOrigin=BROWSELINK"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015663"/>
          </a:xfrm>
          <a:prstGeom prst="rect">
            <a:avLst/>
          </a:prstGeom>
          <a:noFill/>
        </p:spPr>
        <p:txBody>
          <a:bodyPr wrap="square" rtlCol="0">
            <a:spAutoFit/>
          </a:bodyPr>
          <a:lstStyle/>
          <a:p>
            <a:r>
              <a:rPr lang="en-US" sz="2000" b="1">
                <a:latin typeface="+mj-lt"/>
              </a:rPr>
              <a:t>ERCOT 2023 UFLS Survey Results</a:t>
            </a:r>
          </a:p>
          <a:p>
            <a:endParaRPr lang="en-US" sz="2000">
              <a:solidFill>
                <a:schemeClr val="tx2"/>
              </a:solidFill>
              <a:latin typeface="+mj-lt"/>
            </a:endParaRPr>
          </a:p>
          <a:p>
            <a:r>
              <a:rPr lang="en-US" sz="2000">
                <a:latin typeface="+mj-lt"/>
              </a:rPr>
              <a:t>ERCOT Compliance</a:t>
            </a:r>
            <a:endParaRPr lang="en-US" sz="2000">
              <a:solidFill>
                <a:schemeClr val="tx2"/>
              </a:solidFill>
              <a:latin typeface="+mj-lt"/>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8294" y="738311"/>
            <a:ext cx="8462806" cy="406683"/>
          </a:xfrm>
        </p:spPr>
        <p:txBody>
          <a:bodyPr lIns="91440" tIns="45720" rIns="91440" bIns="45720" anchor="t">
            <a:noAutofit/>
          </a:bodyPr>
          <a:lstStyle/>
          <a:p>
            <a:pPr marL="0" indent="0">
              <a:buNone/>
            </a:pPr>
            <a:r>
              <a:rPr lang="en-US" sz="1600"/>
              <a:t>ERCOT coordinated and conducted the 2023 survey with ERCOT Transmission Operators (TOs.) The survey serves to ensure that the required automatic under-frequency load shed circuits are configured to provide the appropriate load relief in an under-frequency event. </a:t>
            </a:r>
          </a:p>
          <a:p>
            <a:pPr marL="0" indent="0">
              <a:buNone/>
            </a:pPr>
            <a:r>
              <a:rPr lang="en-US" sz="1600"/>
              <a:t>The table below is taken from the </a:t>
            </a:r>
            <a:r>
              <a:rPr lang="en-US" sz="1600" b="1" i="1"/>
              <a:t>ERCOT Nodal Operating Guides, Section 2.6.1 (1), Requirements for Under-Frequency Load Shedding</a:t>
            </a:r>
            <a:r>
              <a:rPr lang="en-US" sz="1600"/>
              <a:t>, and lists the required load shed amounts:</a:t>
            </a:r>
          </a:p>
          <a:p>
            <a:pPr marL="0" indent="0">
              <a:buNone/>
            </a:pPr>
            <a:endParaRPr lang="en-US" sz="1600"/>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a:p>
            <a:pPr marL="0" indent="0">
              <a:buNone/>
            </a:pPr>
            <a:endParaRPr lang="en-US" sz="1600">
              <a:solidFill>
                <a:schemeClr val="tx1"/>
              </a:solidFill>
            </a:endParaRPr>
          </a:p>
        </p:txBody>
      </p:sp>
      <p:sp>
        <p:nvSpPr>
          <p:cNvPr id="3" name="Title 2"/>
          <p:cNvSpPr>
            <a:spLocks noGrp="1"/>
          </p:cNvSpPr>
          <p:nvPr>
            <p:ph type="title"/>
          </p:nvPr>
        </p:nvSpPr>
        <p:spPr/>
        <p:txBody>
          <a:bodyPr/>
          <a:lstStyle/>
          <a:p>
            <a:r>
              <a:rPr lang="en-US" sz="2000"/>
              <a:t>Background on the ERCOT UFLS Survey and Requirements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3516158222"/>
              </p:ext>
            </p:extLst>
          </p:nvPr>
        </p:nvGraphicFramePr>
        <p:xfrm>
          <a:off x="1445497" y="2459021"/>
          <a:ext cx="6248400" cy="1721955"/>
        </p:xfrm>
        <a:graphic>
          <a:graphicData uri="http://schemas.openxmlformats.org/drawingml/2006/table">
            <a:tbl>
              <a:tblPr firstRow="1" bandRow="1">
                <a:tableStyleId>{5C22544A-7EE6-4342-B048-85BDC9FD1C3A}</a:tableStyleId>
              </a:tblPr>
              <a:tblGrid>
                <a:gridCol w="2643554">
                  <a:extLst>
                    <a:ext uri="{9D8B030D-6E8A-4147-A177-3AD203B41FA5}">
                      <a16:colId xmlns:a16="http://schemas.microsoft.com/office/drawing/2014/main" val="20000"/>
                    </a:ext>
                  </a:extLst>
                </a:gridCol>
                <a:gridCol w="3604846">
                  <a:extLst>
                    <a:ext uri="{9D8B030D-6E8A-4147-A177-3AD203B41FA5}">
                      <a16:colId xmlns:a16="http://schemas.microsoft.com/office/drawing/2014/main" val="20001"/>
                    </a:ext>
                  </a:extLst>
                </a:gridCol>
              </a:tblGrid>
              <a:tr h="614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bg1"/>
                          </a:solidFill>
                          <a:latin typeface="+mn-lt"/>
                          <a:ea typeface="+mn-ea"/>
                          <a:cs typeface="+mn-cs"/>
                        </a:rPr>
                        <a:t>Frequency Threshold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bg1"/>
                          </a:solidFill>
                          <a:latin typeface="+mn-lt"/>
                          <a:ea typeface="+mn-ea"/>
                          <a:cs typeface="+mn-cs"/>
                        </a:rPr>
                        <a:t>Load Relief</a:t>
                      </a:r>
                    </a:p>
                  </a:txBody>
                  <a:tcPr anchor="ctr"/>
                </a:tc>
                <a:extLst>
                  <a:ext uri="{0D108BD9-81ED-4DB2-BD59-A6C34878D82A}">
                    <a16:rowId xmlns:a16="http://schemas.microsoft.com/office/drawing/2014/main" val="10000"/>
                  </a:ext>
                </a:extLst>
              </a:tr>
              <a:tr h="365760">
                <a:tc>
                  <a:txBody>
                    <a:bodyPr/>
                    <a:lstStyle/>
                    <a:p>
                      <a:pPr algn="ctr" fontAlgn="b"/>
                      <a:r>
                        <a:rPr lang="en-US" sz="1600" kern="1200">
                          <a:solidFill>
                            <a:schemeClr val="tx2"/>
                          </a:solidFill>
                          <a:latin typeface="+mn-lt"/>
                          <a:ea typeface="+mn-ea"/>
                          <a:cs typeface="+mn-cs"/>
                        </a:rPr>
                        <a:t>59.3 Hz </a:t>
                      </a:r>
                    </a:p>
                  </a:txBody>
                  <a:tcPr marL="9525" marR="9525" marT="9525" marB="0" anchor="ctr"/>
                </a:tc>
                <a:tc>
                  <a:txBody>
                    <a:bodyPr/>
                    <a:lstStyle/>
                    <a:p>
                      <a:pPr algn="ctr"/>
                      <a:r>
                        <a:rPr lang="en-US" sz="1600" kern="1200">
                          <a:solidFill>
                            <a:schemeClr val="tx2"/>
                          </a:solidFill>
                          <a:latin typeface="+mn-lt"/>
                          <a:ea typeface="+mn-ea"/>
                          <a:cs typeface="+mn-cs"/>
                        </a:rPr>
                        <a:t>At least 5% of the TO Load</a:t>
                      </a:r>
                    </a:p>
                  </a:txBody>
                  <a:tcPr marL="9525" marR="9525" marT="9525" marB="0" anchor="ctr"/>
                </a:tc>
                <a:extLst>
                  <a:ext uri="{0D108BD9-81ED-4DB2-BD59-A6C34878D82A}">
                    <a16:rowId xmlns:a16="http://schemas.microsoft.com/office/drawing/2014/main" val="10001"/>
                  </a:ext>
                </a:extLst>
              </a:tr>
              <a:tr h="370840">
                <a:tc>
                  <a:txBody>
                    <a:bodyPr/>
                    <a:lstStyle/>
                    <a:p>
                      <a:pPr algn="ctr" fontAlgn="b"/>
                      <a:r>
                        <a:rPr lang="en-US" sz="1600" kern="1200">
                          <a:solidFill>
                            <a:schemeClr val="tx2"/>
                          </a:solidFill>
                          <a:latin typeface="+mn-lt"/>
                          <a:ea typeface="+mn-ea"/>
                          <a:cs typeface="+mn-cs"/>
                        </a:rPr>
                        <a:t> 58.9 Hz  </a:t>
                      </a:r>
                    </a:p>
                  </a:txBody>
                  <a:tcPr marL="9525" marR="9525" marT="9525" marB="0" anchor="ctr"/>
                </a:tc>
                <a:tc>
                  <a:txBody>
                    <a:bodyPr/>
                    <a:lstStyle/>
                    <a:p>
                      <a:pPr algn="ctr"/>
                      <a:r>
                        <a:rPr lang="en-US" sz="1600" kern="1200">
                          <a:solidFill>
                            <a:schemeClr val="tx2"/>
                          </a:solidFill>
                          <a:latin typeface="+mn-lt"/>
                          <a:ea typeface="+mn-ea"/>
                          <a:cs typeface="+mn-cs"/>
                        </a:rPr>
                        <a:t>A total of at least 15% of the TO Load</a:t>
                      </a:r>
                    </a:p>
                  </a:txBody>
                  <a:tcPr marL="9525" marR="9525" marT="9525" marB="0" anchor="ctr"/>
                </a:tc>
                <a:extLst>
                  <a:ext uri="{0D108BD9-81ED-4DB2-BD59-A6C34878D82A}">
                    <a16:rowId xmlns:a16="http://schemas.microsoft.com/office/drawing/2014/main" val="10002"/>
                  </a:ext>
                </a:extLst>
              </a:tr>
              <a:tr h="370840">
                <a:tc>
                  <a:txBody>
                    <a:bodyPr/>
                    <a:lstStyle/>
                    <a:p>
                      <a:pPr algn="ctr" fontAlgn="b"/>
                      <a:r>
                        <a:rPr lang="en-US" sz="1600" kern="1200">
                          <a:solidFill>
                            <a:schemeClr val="tx2"/>
                          </a:solidFill>
                          <a:latin typeface="+mn-lt"/>
                          <a:ea typeface="+mn-ea"/>
                          <a:cs typeface="+mn-cs"/>
                        </a:rPr>
                        <a:t> 58.5 Hz </a:t>
                      </a:r>
                    </a:p>
                  </a:txBody>
                  <a:tcPr marL="9525" marR="9525" marT="9525" marB="0" anchor="ctr"/>
                </a:tc>
                <a:tc>
                  <a:txBody>
                    <a:bodyPr/>
                    <a:lstStyle/>
                    <a:p>
                      <a:pPr algn="ctr" fontAlgn="b"/>
                      <a:r>
                        <a:rPr lang="en-US" sz="1600" kern="1200">
                          <a:solidFill>
                            <a:schemeClr val="tx2"/>
                          </a:solidFill>
                          <a:latin typeface="+mn-lt"/>
                          <a:ea typeface="+mn-ea"/>
                          <a:cs typeface="+mn-cs"/>
                        </a:rPr>
                        <a:t>A total of at least 25% of the TO Load</a:t>
                      </a:r>
                    </a:p>
                  </a:txBody>
                  <a:tcPr marL="9525" marR="9525" marT="9525" marB="0" anchor="ctr"/>
                </a:tc>
                <a:extLst>
                  <a:ext uri="{0D108BD9-81ED-4DB2-BD59-A6C34878D82A}">
                    <a16:rowId xmlns:a16="http://schemas.microsoft.com/office/drawing/2014/main" val="10003"/>
                  </a:ext>
                </a:extLst>
              </a:tr>
            </a:tbl>
          </a:graphicData>
        </a:graphic>
      </p:graphicFrame>
      <p:sp>
        <p:nvSpPr>
          <p:cNvPr id="14" name="Rectangle 13"/>
          <p:cNvSpPr/>
          <p:nvPr/>
        </p:nvSpPr>
        <p:spPr>
          <a:xfrm>
            <a:off x="381000" y="4196034"/>
            <a:ext cx="8305800" cy="1938992"/>
          </a:xfrm>
          <a:prstGeom prst="rect">
            <a:avLst/>
          </a:prstGeom>
        </p:spPr>
        <p:txBody>
          <a:bodyPr wrap="square">
            <a:spAutoFit/>
          </a:bodyPr>
          <a:lstStyle/>
          <a:p>
            <a:pPr>
              <a:lnSpc>
                <a:spcPct val="150000"/>
              </a:lnSpc>
            </a:pPr>
            <a:r>
              <a:rPr lang="en-US" sz="1600" b="1">
                <a:solidFill>
                  <a:schemeClr val="tx2"/>
                </a:solidFill>
              </a:rPr>
              <a:t>ERCOT Nodal Operating Guides, Section 2.6.1 (2) </a:t>
            </a:r>
          </a:p>
          <a:p>
            <a:pPr marL="400050" lvl="1" indent="0">
              <a:buNone/>
            </a:pPr>
            <a:r>
              <a:rPr lang="en-US" sz="1600" i="1">
                <a:solidFill>
                  <a:schemeClr val="tx2"/>
                </a:solidFill>
              </a:rPr>
              <a:t>ERCOT will, prior to the peak each year, survey each TO’s compliance with the automatic Load shedding requirements described in paragraph (1) above, and report its findings to the Technical Advisory Committee (TAC). For purposes of determining a TO’s compliance with this annual survey requirement, TO Load will be the total amount of Load being served by the DSPs that the TO represents, as well as the TO’s transmission-level Customer Load, at the specified time of the survey. </a:t>
            </a:r>
          </a:p>
        </p:txBody>
      </p:sp>
    </p:spTree>
    <p:extLst>
      <p:ext uri="{BB962C8B-B14F-4D97-AF65-F5344CB8AC3E}">
        <p14:creationId xmlns:p14="http://schemas.microsoft.com/office/powerpoint/2010/main" val="2858133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lIns="91440" tIns="45720" rIns="91440" bIns="45720" anchor="t"/>
          <a:lstStyle/>
          <a:p>
            <a:r>
              <a:rPr lang="en-US" sz="2000"/>
              <a:t>2023 UFLS Survey Activity Timeline</a:t>
            </a:r>
            <a:endParaRPr lang="en-US" sz="2000" b="1">
              <a:solidFill>
                <a:schemeClr val="accent1"/>
              </a:solidFill>
            </a:endParaRPr>
          </a:p>
        </p:txBody>
      </p:sp>
      <p:sp>
        <p:nvSpPr>
          <p:cNvPr id="3" name="Content Placeholder 2"/>
          <p:cNvSpPr>
            <a:spLocks noGrp="1"/>
          </p:cNvSpPr>
          <p:nvPr>
            <p:ph idx="1"/>
          </p:nvPr>
        </p:nvSpPr>
        <p:spPr>
          <a:xfrm>
            <a:off x="292835" y="838200"/>
            <a:ext cx="8534400" cy="4876800"/>
          </a:xfrm>
        </p:spPr>
        <p:txBody>
          <a:bodyPr/>
          <a:lstStyle/>
          <a:p>
            <a:pPr marL="0" indent="0">
              <a:buNone/>
            </a:pPr>
            <a:r>
              <a:rPr lang="en-US" sz="1600"/>
              <a:t>Below is the timeline reflecting the survey dates and activities:</a:t>
            </a:r>
          </a:p>
          <a:p>
            <a:pPr marL="0" lvl="0" indent="0">
              <a:buNone/>
            </a:pPr>
            <a:endParaRPr lang="en-US" sz="2000"/>
          </a:p>
          <a:p>
            <a:pPr>
              <a:lnSpc>
                <a:spcPct val="150000"/>
              </a:lnSpc>
            </a:pPr>
            <a:endParaRPr lang="en-US" sz="200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7" name="Table 6">
            <a:extLst>
              <a:ext uri="{FF2B5EF4-FFF2-40B4-BE49-F238E27FC236}">
                <a16:creationId xmlns:a16="http://schemas.microsoft.com/office/drawing/2014/main" id="{26069804-E26A-40C8-BA92-EACB16385E0A}"/>
              </a:ext>
            </a:extLst>
          </p:cNvPr>
          <p:cNvGraphicFramePr>
            <a:graphicFrameLocks noGrp="1"/>
          </p:cNvGraphicFramePr>
          <p:nvPr>
            <p:extLst>
              <p:ext uri="{D42A27DB-BD31-4B8C-83A1-F6EECF244321}">
                <p14:modId xmlns:p14="http://schemas.microsoft.com/office/powerpoint/2010/main" val="2695673979"/>
              </p:ext>
            </p:extLst>
          </p:nvPr>
        </p:nvGraphicFramePr>
        <p:xfrm>
          <a:off x="533400" y="1371600"/>
          <a:ext cx="7924800" cy="3175000"/>
        </p:xfrm>
        <a:graphic>
          <a:graphicData uri="http://schemas.openxmlformats.org/drawingml/2006/table">
            <a:tbl>
              <a:tblPr firstRow="1" bandRow="1">
                <a:tableStyleId>{5C22544A-7EE6-4342-B048-85BDC9FD1C3A}</a:tableStyleId>
              </a:tblPr>
              <a:tblGrid>
                <a:gridCol w="3493729">
                  <a:extLst>
                    <a:ext uri="{9D8B030D-6E8A-4147-A177-3AD203B41FA5}">
                      <a16:colId xmlns:a16="http://schemas.microsoft.com/office/drawing/2014/main" val="20000"/>
                    </a:ext>
                  </a:extLst>
                </a:gridCol>
                <a:gridCol w="4431071">
                  <a:extLst>
                    <a:ext uri="{9D8B030D-6E8A-4147-A177-3AD203B41FA5}">
                      <a16:colId xmlns:a16="http://schemas.microsoft.com/office/drawing/2014/main" val="20001"/>
                    </a:ext>
                  </a:extLst>
                </a:gridCol>
              </a:tblGrid>
              <a:tr h="370840">
                <a:tc>
                  <a:txBody>
                    <a:bodyPr/>
                    <a:lstStyle/>
                    <a:p>
                      <a:pPr algn="ctr"/>
                      <a:r>
                        <a:rPr lang="en-US" sz="1600"/>
                        <a:t>Date</a:t>
                      </a:r>
                    </a:p>
                  </a:txBody>
                  <a:tcPr anchor="ctr"/>
                </a:tc>
                <a:tc>
                  <a:txBody>
                    <a:bodyPr/>
                    <a:lstStyle/>
                    <a:p>
                      <a:pPr algn="ctr"/>
                      <a:r>
                        <a:rPr lang="en-US" sz="1600"/>
                        <a:t>Activity</a:t>
                      </a:r>
                    </a:p>
                  </a:txBody>
                  <a:tcPr anchor="ctr"/>
                </a:tc>
                <a:extLst>
                  <a:ext uri="{0D108BD9-81ED-4DB2-BD59-A6C34878D82A}">
                    <a16:rowId xmlns:a16="http://schemas.microsoft.com/office/drawing/2014/main" val="10000"/>
                  </a:ext>
                </a:extLst>
              </a:tr>
              <a:tr h="370840">
                <a:tc>
                  <a:txBody>
                    <a:bodyPr/>
                    <a:lstStyle/>
                    <a:p>
                      <a:pPr algn="ctr"/>
                      <a:r>
                        <a:rPr lang="en-US" sz="1600"/>
                        <a:t>March 16</a:t>
                      </a:r>
                    </a:p>
                  </a:txBody>
                  <a:tcPr anchor="ctr"/>
                </a:tc>
                <a:tc>
                  <a:txBody>
                    <a:bodyPr/>
                    <a:lstStyle/>
                    <a:p>
                      <a:pPr algn="l"/>
                      <a:r>
                        <a:rPr lang="en-US" sz="1600"/>
                        <a:t>Announcement of survey timeline to OWG</a:t>
                      </a:r>
                    </a:p>
                  </a:txBody>
                  <a:tcPr anchor="ctr"/>
                </a:tc>
                <a:extLst>
                  <a:ext uri="{0D108BD9-81ED-4DB2-BD59-A6C34878D82A}">
                    <a16:rowId xmlns:a16="http://schemas.microsoft.com/office/drawing/2014/main"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t>March 30</a:t>
                      </a:r>
                    </a:p>
                  </a:txBody>
                  <a:tcPr anchor="ctr"/>
                </a:tc>
                <a:tc>
                  <a:txBody>
                    <a:bodyPr/>
                    <a:lstStyle/>
                    <a:p>
                      <a:pPr algn="l"/>
                      <a:r>
                        <a:rPr lang="en-US" sz="1600"/>
                        <a:t>Market Notice sent</a:t>
                      </a:r>
                      <a:r>
                        <a:rPr lang="en-US" sz="1600" baseline="0"/>
                        <a:t> to Authorized TO Representatives</a:t>
                      </a:r>
                      <a:endParaRPr lang="en-US" sz="1600"/>
                    </a:p>
                  </a:txBody>
                  <a:tcPr anchor="ctr"/>
                </a:tc>
                <a:extLst>
                  <a:ext uri="{0D108BD9-81ED-4DB2-BD59-A6C34878D82A}">
                    <a16:rowId xmlns:a16="http://schemas.microsoft.com/office/drawing/2014/main" val="10002"/>
                  </a:ext>
                </a:extLst>
              </a:tr>
              <a:tr h="370840">
                <a:tc>
                  <a:txBody>
                    <a:bodyPr/>
                    <a:lstStyle/>
                    <a:p>
                      <a:pPr algn="ctr"/>
                      <a:r>
                        <a:rPr lang="en-US" sz="1600"/>
                        <a:t>May 11</a:t>
                      </a:r>
                      <a:r>
                        <a:rPr lang="en-US" sz="1600" baseline="0"/>
                        <a:t> @ </a:t>
                      </a:r>
                      <a:r>
                        <a:rPr lang="en-US" sz="1600"/>
                        <a:t>11:00 AM</a:t>
                      </a:r>
                    </a:p>
                  </a:txBody>
                  <a:tcPr anchor="ctr"/>
                </a:tc>
                <a:tc>
                  <a:txBody>
                    <a:bodyPr/>
                    <a:lstStyle/>
                    <a:p>
                      <a:pPr algn="l"/>
                      <a:r>
                        <a:rPr lang="en-US" sz="1600"/>
                        <a:t>Date and time of survey</a:t>
                      </a:r>
                    </a:p>
                  </a:txBody>
                  <a:tcPr anchor="ctr"/>
                </a:tc>
                <a:extLst>
                  <a:ext uri="{0D108BD9-81ED-4DB2-BD59-A6C34878D82A}">
                    <a16:rowId xmlns:a16="http://schemas.microsoft.com/office/drawing/2014/main" val="10003"/>
                  </a:ext>
                </a:extLst>
              </a:tr>
              <a:tr h="370840">
                <a:tc>
                  <a:txBody>
                    <a:bodyPr/>
                    <a:lstStyle/>
                    <a:p>
                      <a:pPr algn="ctr"/>
                      <a:r>
                        <a:rPr lang="en-US" sz="1600"/>
                        <a:t>July 14</a:t>
                      </a:r>
                    </a:p>
                  </a:txBody>
                  <a:tcPr anchor="ctr"/>
                </a:tc>
                <a:tc>
                  <a:txBody>
                    <a:bodyPr/>
                    <a:lstStyle/>
                    <a:p>
                      <a:pPr algn="l"/>
                      <a:r>
                        <a:rPr lang="en-US" sz="1600"/>
                        <a:t>Survey results due to ERCOT</a:t>
                      </a:r>
                    </a:p>
                  </a:txBody>
                  <a:tcPr anchor="ctr"/>
                </a:tc>
                <a:extLst>
                  <a:ext uri="{0D108BD9-81ED-4DB2-BD59-A6C34878D82A}">
                    <a16:rowId xmlns:a16="http://schemas.microsoft.com/office/drawing/2014/main" val="10004"/>
                  </a:ext>
                </a:extLst>
              </a:tr>
              <a:tr h="370840">
                <a:tc>
                  <a:txBody>
                    <a:bodyPr/>
                    <a:lstStyle/>
                    <a:p>
                      <a:pPr algn="ctr"/>
                      <a:r>
                        <a:rPr lang="en-US" sz="1600"/>
                        <a:t>August 17</a:t>
                      </a:r>
                    </a:p>
                  </a:txBody>
                  <a:tcPr anchor="ctr"/>
                </a:tc>
                <a:tc>
                  <a:txBody>
                    <a:bodyPr/>
                    <a:lstStyle/>
                    <a:p>
                      <a:pPr algn="l"/>
                      <a:r>
                        <a:rPr lang="en-US" sz="1600"/>
                        <a:t>Results reported to OWG</a:t>
                      </a:r>
                    </a:p>
                  </a:txBody>
                  <a:tcPr anchor="ctr"/>
                </a:tc>
                <a:extLst>
                  <a:ext uri="{0D108BD9-81ED-4DB2-BD59-A6C34878D82A}">
                    <a16:rowId xmlns:a16="http://schemas.microsoft.com/office/drawing/2014/main" val="10005"/>
                  </a:ext>
                </a:extLst>
              </a:tr>
              <a:tr h="370840">
                <a:tc>
                  <a:txBody>
                    <a:bodyPr/>
                    <a:lstStyle/>
                    <a:p>
                      <a:pPr algn="ctr"/>
                      <a:r>
                        <a:rPr lang="en-US" sz="1600"/>
                        <a:t>September 7</a:t>
                      </a:r>
                    </a:p>
                  </a:txBody>
                  <a:tcPr anchor="ctr"/>
                </a:tc>
                <a:tc>
                  <a:txBody>
                    <a:bodyPr/>
                    <a:lstStyle/>
                    <a:p>
                      <a:pPr algn="l"/>
                      <a:r>
                        <a:rPr lang="en-US" sz="1600"/>
                        <a:t>Results reported to ROS</a:t>
                      </a:r>
                    </a:p>
                  </a:txBody>
                  <a:tcPr anchor="ctr"/>
                </a:tc>
                <a:extLst>
                  <a:ext uri="{0D108BD9-81ED-4DB2-BD59-A6C34878D82A}">
                    <a16:rowId xmlns:a16="http://schemas.microsoft.com/office/drawing/2014/main" val="3397586573"/>
                  </a:ext>
                </a:extLst>
              </a:tr>
              <a:tr h="370840">
                <a:tc>
                  <a:txBody>
                    <a:bodyPr/>
                    <a:lstStyle/>
                    <a:p>
                      <a:pPr algn="ctr"/>
                      <a:r>
                        <a:rPr lang="en-US" sz="1600"/>
                        <a:t>September 26</a:t>
                      </a:r>
                    </a:p>
                  </a:txBody>
                  <a:tcPr anchor="ctr"/>
                </a:tc>
                <a:tc>
                  <a:txBody>
                    <a:bodyPr/>
                    <a:lstStyle/>
                    <a:p>
                      <a:pPr algn="l"/>
                      <a:r>
                        <a:rPr lang="en-US" sz="1600"/>
                        <a:t>Results reported to TAC</a:t>
                      </a:r>
                    </a:p>
                  </a:txBody>
                  <a:tcPr anchor="ctr"/>
                </a:tc>
                <a:extLst>
                  <a:ext uri="{0D108BD9-81ED-4DB2-BD59-A6C34878D82A}">
                    <a16:rowId xmlns:a16="http://schemas.microsoft.com/office/drawing/2014/main" val="2318778304"/>
                  </a:ext>
                </a:extLst>
              </a:tr>
            </a:tbl>
          </a:graphicData>
        </a:graphic>
      </p:graphicFrame>
    </p:spTree>
    <p:extLst>
      <p:ext uri="{BB962C8B-B14F-4D97-AF65-F5344CB8AC3E}">
        <p14:creationId xmlns:p14="http://schemas.microsoft.com/office/powerpoint/2010/main" val="3190927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490" y="867427"/>
            <a:ext cx="8450982" cy="406683"/>
          </a:xfrm>
        </p:spPr>
        <p:txBody>
          <a:bodyPr lIns="91440" tIns="45720" rIns="91440" bIns="45720" anchor="t">
            <a:normAutofit/>
          </a:bodyPr>
          <a:lstStyle/>
          <a:p>
            <a:pPr marL="0" indent="0">
              <a:buNone/>
            </a:pPr>
            <a:r>
              <a:rPr lang="en-US" sz="1600"/>
              <a:t>The overall results of the 2023 UFLS survey are reflected in the table below:</a:t>
            </a:r>
            <a:endParaRPr lang="en-US" sz="1600">
              <a:solidFill>
                <a:schemeClr val="tx1"/>
              </a:solidFill>
            </a:endParaRPr>
          </a:p>
        </p:txBody>
      </p:sp>
      <p:sp>
        <p:nvSpPr>
          <p:cNvPr id="3" name="Title 2"/>
          <p:cNvSpPr>
            <a:spLocks noGrp="1"/>
          </p:cNvSpPr>
          <p:nvPr>
            <p:ph type="title"/>
          </p:nvPr>
        </p:nvSpPr>
        <p:spPr/>
        <p:txBody>
          <a:bodyPr/>
          <a:lstStyle/>
          <a:p>
            <a:r>
              <a:rPr lang="en-US" sz="2000"/>
              <a:t>Survey Results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65358" y="4014030"/>
            <a:ext cx="8450982" cy="2269914"/>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solidFill>
                  <a:schemeClr val="tx2"/>
                </a:solidFill>
              </a:rPr>
              <a:t>TOs successfully met the UFLS requirements for all three thresholds.</a:t>
            </a:r>
          </a:p>
          <a:p>
            <a:pPr marL="0" indent="0">
              <a:buNone/>
            </a:pPr>
            <a:endParaRPr lang="en-US" sz="1600" dirty="0">
              <a:solidFill>
                <a:schemeClr val="tx2"/>
              </a:solidFill>
            </a:endParaRPr>
          </a:p>
          <a:p>
            <a:pPr marL="0" indent="0">
              <a:buNone/>
            </a:pPr>
            <a:r>
              <a:rPr lang="en-US" sz="1600" dirty="0">
                <a:solidFill>
                  <a:schemeClr val="tx2"/>
                </a:solidFill>
              </a:rPr>
              <a:t>The ERCOT load at the time of the survey was </a:t>
            </a:r>
            <a:r>
              <a:rPr lang="en-US" sz="1600" b="1" dirty="0">
                <a:solidFill>
                  <a:schemeClr val="tx2"/>
                </a:solidFill>
              </a:rPr>
              <a:t>51,290 </a:t>
            </a:r>
            <a:r>
              <a:rPr lang="en-US" sz="1600" dirty="0">
                <a:solidFill>
                  <a:schemeClr val="tx2"/>
                </a:solidFill>
              </a:rPr>
              <a:t>MW. In comparison, the 2022 survey overall result was </a:t>
            </a:r>
            <a:r>
              <a:rPr lang="en-US" sz="1600" b="1" dirty="0">
                <a:solidFill>
                  <a:schemeClr val="tx2"/>
                </a:solidFill>
              </a:rPr>
              <a:t>32.62%</a:t>
            </a:r>
            <a:r>
              <a:rPr lang="en-US" sz="1600" dirty="0">
                <a:solidFill>
                  <a:schemeClr val="tx2"/>
                </a:solidFill>
              </a:rPr>
              <a:t> at </a:t>
            </a:r>
            <a:r>
              <a:rPr lang="en-US" sz="1600" b="1" dirty="0">
                <a:solidFill>
                  <a:schemeClr val="tx2"/>
                </a:solidFill>
              </a:rPr>
              <a:t>52,825 </a:t>
            </a:r>
            <a:r>
              <a:rPr lang="en-US" sz="1600" dirty="0">
                <a:solidFill>
                  <a:schemeClr val="tx2"/>
                </a:solidFill>
              </a:rPr>
              <a:t>MW of load.</a:t>
            </a:r>
            <a:endParaRPr lang="en-US" sz="1600" dirty="0">
              <a:solidFill>
                <a:schemeClr val="tx2"/>
              </a:solidFill>
              <a:cs typeface="Arial"/>
            </a:endParaRPr>
          </a:p>
          <a:p>
            <a:pPr marL="0" indent="0">
              <a:buNone/>
            </a:pPr>
            <a:endParaRPr lang="en-US" sz="1600" dirty="0">
              <a:solidFill>
                <a:schemeClr val="tx2"/>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143623910"/>
              </p:ext>
            </p:extLst>
          </p:nvPr>
        </p:nvGraphicFramePr>
        <p:xfrm>
          <a:off x="685800" y="1396559"/>
          <a:ext cx="7620000" cy="2282623"/>
        </p:xfrm>
        <a:graphic>
          <a:graphicData uri="http://schemas.openxmlformats.org/drawingml/2006/table">
            <a:tbl>
              <a:tblPr firstRow="1" bandRow="1">
                <a:tableStyleId>{5C22544A-7EE6-4342-B048-85BDC9FD1C3A}</a:tableStyleId>
              </a:tblPr>
              <a:tblGrid>
                <a:gridCol w="1887304">
                  <a:extLst>
                    <a:ext uri="{9D8B030D-6E8A-4147-A177-3AD203B41FA5}">
                      <a16:colId xmlns:a16="http://schemas.microsoft.com/office/drawing/2014/main" val="20000"/>
                    </a:ext>
                  </a:extLst>
                </a:gridCol>
                <a:gridCol w="3827696">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1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a:effectLst/>
                        </a:rPr>
                        <a:t>Frequency Threshold</a:t>
                      </a:r>
                      <a:endParaRPr lang="en-US" sz="18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a:effectLst/>
                        </a:rPr>
                        <a:t>Minimum Requirement</a:t>
                      </a:r>
                      <a:endParaRPr lang="en-US" sz="18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a:effectLst/>
                        </a:rPr>
                        <a:t>Measurement</a:t>
                      </a:r>
                      <a:endParaRPr lang="en-US" sz="18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600" kern="1200">
                          <a:solidFill>
                            <a:schemeClr val="tx2"/>
                          </a:solidFill>
                          <a:latin typeface="+mn-lt"/>
                          <a:ea typeface="+mn-ea"/>
                          <a:cs typeface="+mn-cs"/>
                        </a:rPr>
                        <a:t>59.3 Hz</a:t>
                      </a:r>
                    </a:p>
                  </a:txBody>
                  <a:tcPr marL="9525" marR="9525" marT="9525" marB="0" anchor="ctr"/>
                </a:tc>
                <a:tc>
                  <a:txBody>
                    <a:bodyPr/>
                    <a:lstStyle/>
                    <a:p>
                      <a:pPr algn="ctr" fontAlgn="b"/>
                      <a:r>
                        <a:rPr lang="en-US" sz="1600" kern="1200">
                          <a:solidFill>
                            <a:schemeClr val="tx2"/>
                          </a:solidFill>
                          <a:latin typeface="+mn-lt"/>
                          <a:ea typeface="+mn-ea"/>
                          <a:cs typeface="+mn-cs"/>
                        </a:rPr>
                        <a:t>At least 5% of the TO Load</a:t>
                      </a:r>
                    </a:p>
                  </a:txBody>
                  <a:tcPr marL="9525" marR="9525" marT="9525" marB="0" anchor="ctr"/>
                </a:tc>
                <a:tc>
                  <a:txBody>
                    <a:bodyPr/>
                    <a:lstStyle/>
                    <a:p>
                      <a:pPr algn="ctr" fontAlgn="b"/>
                      <a:r>
                        <a:rPr lang="en-US" sz="1600" b="1" kern="1200">
                          <a:solidFill>
                            <a:schemeClr val="tx2"/>
                          </a:solidFill>
                          <a:latin typeface="+mn-lt"/>
                          <a:ea typeface="+mn-ea"/>
                          <a:cs typeface="+mn-cs"/>
                        </a:rPr>
                        <a:t>7.06%</a:t>
                      </a:r>
                    </a:p>
                  </a:txBody>
                  <a:tcPr marL="9525" marR="9525" marT="9525" marB="0" anchor="ctr"/>
                </a:tc>
                <a:extLst>
                  <a:ext uri="{0D108BD9-81ED-4DB2-BD59-A6C34878D82A}">
                    <a16:rowId xmlns:a16="http://schemas.microsoft.com/office/drawing/2014/main" val="10001"/>
                  </a:ext>
                </a:extLst>
              </a:tr>
              <a:tr h="548640">
                <a:tc>
                  <a:txBody>
                    <a:bodyPr/>
                    <a:lstStyle/>
                    <a:p>
                      <a:pPr algn="ctr" fontAlgn="b"/>
                      <a:r>
                        <a:rPr lang="en-US" sz="1600" kern="1200">
                          <a:solidFill>
                            <a:schemeClr val="tx2"/>
                          </a:solidFill>
                          <a:latin typeface="+mn-lt"/>
                          <a:ea typeface="+mn-ea"/>
                          <a:cs typeface="+mn-cs"/>
                        </a:rPr>
                        <a:t> 58.9 Hz  </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a:solidFill>
                            <a:schemeClr val="tx2"/>
                          </a:solidFill>
                          <a:latin typeface="+mn-lt"/>
                          <a:ea typeface="+mn-ea"/>
                          <a:cs typeface="+mn-cs"/>
                        </a:rPr>
                        <a:t>   A total of at least</a:t>
                      </a:r>
                      <a:r>
                        <a:rPr lang="en-US" sz="1600" kern="1200" baseline="0">
                          <a:solidFill>
                            <a:schemeClr val="tx2"/>
                          </a:solidFill>
                          <a:latin typeface="+mn-lt"/>
                          <a:ea typeface="+mn-ea"/>
                          <a:cs typeface="+mn-cs"/>
                        </a:rPr>
                        <a:t> 15% of the TO Load</a:t>
                      </a:r>
                      <a:r>
                        <a:rPr lang="en-US" sz="1600" kern="1200">
                          <a:solidFill>
                            <a:schemeClr val="tx2"/>
                          </a:solidFill>
                          <a:latin typeface="+mn-lt"/>
                          <a:ea typeface="+mn-ea"/>
                          <a:cs typeface="+mn-cs"/>
                        </a:rPr>
                        <a:t>	</a:t>
                      </a:r>
                    </a:p>
                  </a:txBody>
                  <a:tcPr marL="73025" marR="73025" anchor="ctr"/>
                </a:tc>
                <a:tc>
                  <a:txBody>
                    <a:bodyPr/>
                    <a:lstStyle/>
                    <a:p>
                      <a:pPr algn="ctr" fontAlgn="b"/>
                      <a:r>
                        <a:rPr lang="en-US" sz="1600" b="1" kern="1200">
                          <a:solidFill>
                            <a:schemeClr val="tx2"/>
                          </a:solidFill>
                          <a:latin typeface="+mn-lt"/>
                          <a:ea typeface="+mn-ea"/>
                          <a:cs typeface="+mn-cs"/>
                        </a:rPr>
                        <a:t>18.93%</a:t>
                      </a:r>
                    </a:p>
                  </a:txBody>
                  <a:tcPr marL="9525" marR="9525" marT="9525" marB="0" anchor="ctr"/>
                </a:tc>
                <a:extLst>
                  <a:ext uri="{0D108BD9-81ED-4DB2-BD59-A6C34878D82A}">
                    <a16:rowId xmlns:a16="http://schemas.microsoft.com/office/drawing/2014/main" val="10002"/>
                  </a:ext>
                </a:extLst>
              </a:tr>
              <a:tr h="545263">
                <a:tc>
                  <a:txBody>
                    <a:bodyPr/>
                    <a:lstStyle/>
                    <a:p>
                      <a:pPr algn="ctr" fontAlgn="b"/>
                      <a:r>
                        <a:rPr lang="en-US" sz="1600" kern="1200">
                          <a:solidFill>
                            <a:schemeClr val="tx2"/>
                          </a:solidFill>
                          <a:latin typeface="+mn-lt"/>
                          <a:ea typeface="+mn-ea"/>
                          <a:cs typeface="+mn-cs"/>
                        </a:rPr>
                        <a:t>58.5 Hz</a:t>
                      </a:r>
                    </a:p>
                  </a:txBody>
                  <a:tcPr marL="9525" marR="9525" marT="9525" marB="0" anchor="ctr"/>
                </a:tc>
                <a:tc>
                  <a:txBody>
                    <a:bodyPr/>
                    <a:lstStyle/>
                    <a:p>
                      <a:pPr algn="ctr"/>
                      <a:r>
                        <a:rPr lang="en-US" sz="1600" kern="1200">
                          <a:solidFill>
                            <a:schemeClr val="tx2"/>
                          </a:solidFill>
                          <a:latin typeface="+mn-lt"/>
                          <a:ea typeface="+mn-ea"/>
                          <a:cs typeface="+mn-cs"/>
                        </a:rPr>
                        <a:t>A total of at least 25% of the TO Load</a:t>
                      </a:r>
                    </a:p>
                  </a:txBody>
                  <a:tcPr marL="73025" marR="73025" anchor="ctr"/>
                </a:tc>
                <a:tc>
                  <a:txBody>
                    <a:bodyPr/>
                    <a:lstStyle/>
                    <a:p>
                      <a:pPr algn="ctr" fontAlgn="b"/>
                      <a:r>
                        <a:rPr lang="en-US" sz="1600" b="1" kern="1200">
                          <a:solidFill>
                            <a:schemeClr val="tx2"/>
                          </a:solidFill>
                          <a:latin typeface="+mn-lt"/>
                          <a:ea typeface="+mn-ea"/>
                          <a:cs typeface="+mn-cs"/>
                        </a:rPr>
                        <a:t>30.95%</a:t>
                      </a:r>
                    </a:p>
                  </a:txBody>
                  <a:tcPr marL="9525" marR="9525" marT="9525" marB="0" anchor="ctr"/>
                </a:tc>
                <a:extLst>
                  <a:ext uri="{0D108BD9-81ED-4DB2-BD59-A6C34878D82A}">
                    <a16:rowId xmlns:a16="http://schemas.microsoft.com/office/drawing/2014/main" val="10003"/>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19772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lIns="91440" tIns="45720" rIns="91440" bIns="45720" anchor="t"/>
          <a:lstStyle/>
          <a:p>
            <a:r>
              <a:rPr lang="en-US" sz="2000" dirty="0"/>
              <a:t>Optional Supplemental Anti-Stall UFLS Stages</a:t>
            </a:r>
          </a:p>
        </p:txBody>
      </p:sp>
      <p:sp>
        <p:nvSpPr>
          <p:cNvPr id="3" name="Content Placeholder 2"/>
          <p:cNvSpPr>
            <a:spLocks noGrp="1"/>
          </p:cNvSpPr>
          <p:nvPr>
            <p:ph idx="1"/>
          </p:nvPr>
        </p:nvSpPr>
        <p:spPr>
          <a:xfrm>
            <a:off x="214058" y="918368"/>
            <a:ext cx="8587042" cy="5521177"/>
          </a:xfrm>
        </p:spPr>
        <p:txBody>
          <a:bodyPr lIns="91440" tIns="45720" rIns="91440" bIns="45720" anchor="t"/>
          <a:lstStyle/>
          <a:p>
            <a:pPr marL="0" indent="0">
              <a:buNone/>
            </a:pPr>
            <a:r>
              <a:rPr lang="en-US" sz="1600" b="1" dirty="0"/>
              <a:t>ERCOT Nodal Operating Guides 2.6.1 (3)</a:t>
            </a:r>
            <a:br>
              <a:rPr lang="en-US" sz="1600" dirty="0">
                <a:ea typeface="+mn-lt"/>
                <a:cs typeface="+mn-lt"/>
              </a:rPr>
            </a:br>
            <a:endParaRPr lang="en-US" sz="1600" dirty="0">
              <a:ea typeface="+mn-lt"/>
              <a:cs typeface="+mn-lt"/>
            </a:endParaRPr>
          </a:p>
          <a:p>
            <a:pPr marL="0" indent="0">
              <a:buNone/>
            </a:pPr>
            <a:r>
              <a:rPr lang="en-US" sz="1600" dirty="0">
                <a:ea typeface="+mn-lt"/>
                <a:cs typeface="+mn-lt"/>
              </a:rPr>
              <a:t>A TO may meet the Load relief requirements of the Supplemental anti-stall UFLS stages by utilizing Load that would otherwise be utilized to meet the 58.9 Hz and 58.5 Hz standard UFLS stages.  In this circumstance, the TO’s Load relief responsibility at the 58.9 and 58.5 Hz standard UFLS stages is reduced by the amount of Load already shed in the supplemental anti-stall UFLS stages.  A TO may not meet the Load relief requirements of the supplemental anti-stall UFLS stages by utilizing Load that the TO needs to meet the 59.3 Hz standard UFLS stage.</a:t>
            </a:r>
            <a:endParaRPr lang="en-US" sz="1600" dirty="0">
              <a:cs typeface="Arial"/>
            </a:endParaRPr>
          </a:p>
          <a:p>
            <a:pPr marL="0" indent="0">
              <a:buNone/>
            </a:pPr>
            <a:br>
              <a:rPr lang="en-US" sz="1450" dirty="0">
                <a:cs typeface="Arial"/>
              </a:rPr>
            </a:b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endParaRPr lang="en-US" sz="1450" dirty="0">
              <a:cs typeface="Arial"/>
            </a:endParaRPr>
          </a:p>
          <a:p>
            <a:pPr marL="0" indent="0">
              <a:buNone/>
            </a:pPr>
            <a:r>
              <a:rPr lang="en-US" sz="1400" dirty="0">
                <a:cs typeface="Arial"/>
              </a:rPr>
              <a:t>Reference: </a:t>
            </a:r>
            <a:r>
              <a:rPr lang="en-US" sz="1400" dirty="0">
                <a:cs typeface="Arial"/>
                <a:hlinkClick r:id="rId3"/>
              </a:rPr>
              <a:t>ERCOT Nodal Operating Guides Section 2: System Operations and Control Requirements</a:t>
            </a:r>
            <a:endParaRPr lang="en-US" sz="1400" dirty="0">
              <a:cs typeface="Aria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5" name="Table 4">
            <a:extLst>
              <a:ext uri="{FF2B5EF4-FFF2-40B4-BE49-F238E27FC236}">
                <a16:creationId xmlns:a16="http://schemas.microsoft.com/office/drawing/2014/main" id="{5E8BF154-29FF-C6D9-C424-E6AEB72C70BA}"/>
              </a:ext>
            </a:extLst>
          </p:cNvPr>
          <p:cNvGraphicFramePr>
            <a:graphicFrameLocks noGrp="1"/>
          </p:cNvGraphicFramePr>
          <p:nvPr>
            <p:extLst>
              <p:ext uri="{D42A27DB-BD31-4B8C-83A1-F6EECF244321}">
                <p14:modId xmlns:p14="http://schemas.microsoft.com/office/powerpoint/2010/main" val="1651865010"/>
              </p:ext>
            </p:extLst>
          </p:nvPr>
        </p:nvGraphicFramePr>
        <p:xfrm>
          <a:off x="697579" y="3375003"/>
          <a:ext cx="7620000" cy="2282623"/>
        </p:xfrm>
        <a:graphic>
          <a:graphicData uri="http://schemas.openxmlformats.org/drawingml/2006/table">
            <a:tbl>
              <a:tblPr firstRow="1" bandRow="1">
                <a:tableStyleId>{5C22544A-7EE6-4342-B048-85BDC9FD1C3A}</a:tableStyleId>
              </a:tblPr>
              <a:tblGrid>
                <a:gridCol w="1887304">
                  <a:extLst>
                    <a:ext uri="{9D8B030D-6E8A-4147-A177-3AD203B41FA5}">
                      <a16:colId xmlns:a16="http://schemas.microsoft.com/office/drawing/2014/main" val="20000"/>
                    </a:ext>
                  </a:extLst>
                </a:gridCol>
                <a:gridCol w="3827696">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1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a:effectLst/>
                        </a:rPr>
                        <a:t>Frequency Threshold</a:t>
                      </a:r>
                      <a:endParaRPr lang="en-US" sz="1800" b="1" i="0" u="none" strike="noStrike" dirty="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a:effectLst/>
                        </a:rPr>
                        <a:t>Minimum Requirement</a:t>
                      </a:r>
                      <a:endParaRPr lang="en-US" sz="1800" b="1" i="0" u="none" strike="noStrike">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a:effectLst/>
                        </a:rPr>
                        <a:t> Delay to Trip</a:t>
                      </a:r>
                      <a:endParaRPr lang="en-US" sz="1800" b="1" i="0" u="none" strike="noStrike">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600" kern="1200">
                          <a:solidFill>
                            <a:schemeClr val="tx2"/>
                          </a:solidFill>
                          <a:latin typeface="+mn-lt"/>
                          <a:ea typeface="+mn-ea"/>
                          <a:cs typeface="+mn-cs"/>
                        </a:rPr>
                        <a:t>59.5 Hz</a:t>
                      </a:r>
                    </a:p>
                  </a:txBody>
                  <a:tcPr marL="9525" marR="9525" marT="9525" marB="0" anchor="ctr"/>
                </a:tc>
                <a:tc>
                  <a:txBody>
                    <a:bodyPr/>
                    <a:lstStyle/>
                    <a:p>
                      <a:pPr algn="ctr" fontAlgn="b"/>
                      <a:r>
                        <a:rPr lang="en-US" sz="1600" kern="1200" dirty="0">
                          <a:solidFill>
                            <a:schemeClr val="tx2"/>
                          </a:solidFill>
                          <a:latin typeface="+mn-lt"/>
                          <a:ea typeface="+mn-ea"/>
                          <a:cs typeface="+mn-cs"/>
                        </a:rPr>
                        <a:t>At least 1.5% of the TO Load</a:t>
                      </a:r>
                    </a:p>
                  </a:txBody>
                  <a:tcPr marL="9525" marR="9525" marT="9525" marB="0" anchor="ctr"/>
                </a:tc>
                <a:tc>
                  <a:txBody>
                    <a:bodyPr/>
                    <a:lstStyle/>
                    <a:p>
                      <a:pPr algn="ctr" fontAlgn="b"/>
                      <a:r>
                        <a:rPr lang="en-US" sz="1600" b="0" kern="1200">
                          <a:solidFill>
                            <a:schemeClr val="tx2"/>
                          </a:solidFill>
                          <a:latin typeface="+mn-lt"/>
                          <a:ea typeface="+mn-ea"/>
                          <a:cs typeface="+mn-cs"/>
                        </a:rPr>
                        <a:t>90 seconds</a:t>
                      </a:r>
                    </a:p>
                  </a:txBody>
                  <a:tcPr marL="9525" marR="9525" marT="9525" marB="0" anchor="ctr"/>
                </a:tc>
                <a:extLst>
                  <a:ext uri="{0D108BD9-81ED-4DB2-BD59-A6C34878D82A}">
                    <a16:rowId xmlns:a16="http://schemas.microsoft.com/office/drawing/2014/main" val="10001"/>
                  </a:ext>
                </a:extLst>
              </a:tr>
              <a:tr h="548640">
                <a:tc>
                  <a:txBody>
                    <a:bodyPr/>
                    <a:lstStyle/>
                    <a:p>
                      <a:pPr algn="ctr" fontAlgn="b"/>
                      <a:r>
                        <a:rPr lang="en-US" sz="1600" kern="1200">
                          <a:solidFill>
                            <a:schemeClr val="tx2"/>
                          </a:solidFill>
                          <a:latin typeface="+mn-lt"/>
                          <a:ea typeface="+mn-ea"/>
                          <a:cs typeface="+mn-cs"/>
                        </a:rPr>
                        <a:t> 59.5 Hz  </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2"/>
                          </a:solidFill>
                          <a:latin typeface="+mn-lt"/>
                          <a:ea typeface="+mn-ea"/>
                          <a:cs typeface="+mn-cs"/>
                        </a:rPr>
                        <a:t>   A total of at least</a:t>
                      </a:r>
                      <a:r>
                        <a:rPr lang="en-US" sz="1600" kern="1200" baseline="0" dirty="0">
                          <a:solidFill>
                            <a:schemeClr val="tx2"/>
                          </a:solidFill>
                          <a:latin typeface="+mn-lt"/>
                          <a:ea typeface="+mn-ea"/>
                          <a:cs typeface="+mn-cs"/>
                        </a:rPr>
                        <a:t> 3.0% of the TO Load</a:t>
                      </a:r>
                      <a:r>
                        <a:rPr lang="en-US" sz="1600" kern="1200" dirty="0">
                          <a:solidFill>
                            <a:schemeClr val="tx2"/>
                          </a:solidFill>
                          <a:latin typeface="+mn-lt"/>
                          <a:ea typeface="+mn-ea"/>
                          <a:cs typeface="+mn-cs"/>
                        </a:rPr>
                        <a:t>	</a:t>
                      </a:r>
                    </a:p>
                  </a:txBody>
                  <a:tcPr marL="73025" marR="73025" anchor="ctr"/>
                </a:tc>
                <a:tc>
                  <a:txBody>
                    <a:bodyPr/>
                    <a:lstStyle/>
                    <a:p>
                      <a:pPr algn="ctr" fontAlgn="b"/>
                      <a:r>
                        <a:rPr lang="en-US" sz="1600" b="0" kern="1200">
                          <a:solidFill>
                            <a:schemeClr val="tx2"/>
                          </a:solidFill>
                          <a:latin typeface="+mn-lt"/>
                          <a:ea typeface="+mn-ea"/>
                          <a:cs typeface="+mn-cs"/>
                        </a:rPr>
                        <a:t>120 seconds</a:t>
                      </a:r>
                    </a:p>
                  </a:txBody>
                  <a:tcPr marL="9525" marR="9525" marT="9525" marB="0" anchor="ctr"/>
                </a:tc>
                <a:extLst>
                  <a:ext uri="{0D108BD9-81ED-4DB2-BD59-A6C34878D82A}">
                    <a16:rowId xmlns:a16="http://schemas.microsoft.com/office/drawing/2014/main" val="10002"/>
                  </a:ext>
                </a:extLst>
              </a:tr>
              <a:tr h="545263">
                <a:tc>
                  <a:txBody>
                    <a:bodyPr/>
                    <a:lstStyle/>
                    <a:p>
                      <a:pPr algn="ctr" fontAlgn="b"/>
                      <a:r>
                        <a:rPr lang="en-US" sz="1600" kern="1200">
                          <a:solidFill>
                            <a:schemeClr val="tx2"/>
                          </a:solidFill>
                          <a:latin typeface="+mn-lt"/>
                          <a:ea typeface="+mn-ea"/>
                          <a:cs typeface="+mn-cs"/>
                        </a:rPr>
                        <a:t>59.5 Hz</a:t>
                      </a:r>
                    </a:p>
                  </a:txBody>
                  <a:tcPr marL="9525" marR="9525" marT="9525" marB="0" anchor="ctr"/>
                </a:tc>
                <a:tc>
                  <a:txBody>
                    <a:bodyPr/>
                    <a:lstStyle/>
                    <a:p>
                      <a:pPr algn="ctr"/>
                      <a:r>
                        <a:rPr lang="en-US" sz="1600" kern="1200">
                          <a:solidFill>
                            <a:schemeClr val="tx2"/>
                          </a:solidFill>
                          <a:latin typeface="+mn-lt"/>
                          <a:ea typeface="+mn-ea"/>
                          <a:cs typeface="+mn-cs"/>
                        </a:rPr>
                        <a:t>A total of at least 4.5% of the TO Load</a:t>
                      </a:r>
                    </a:p>
                  </a:txBody>
                  <a:tcPr marL="73025" marR="73025" anchor="ctr"/>
                </a:tc>
                <a:tc>
                  <a:txBody>
                    <a:bodyPr/>
                    <a:lstStyle/>
                    <a:p>
                      <a:pPr algn="ctr" fontAlgn="b"/>
                      <a:r>
                        <a:rPr lang="en-US" sz="1600" b="0" kern="1200" dirty="0">
                          <a:solidFill>
                            <a:schemeClr val="tx2"/>
                          </a:solidFill>
                          <a:latin typeface="+mn-lt"/>
                          <a:ea typeface="+mn-ea"/>
                          <a:cs typeface="+mn-cs"/>
                        </a:rPr>
                        <a:t>150 seconds</a:t>
                      </a: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187991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575C0-DB84-EBB7-391D-91934F63FBEF}"/>
              </a:ext>
            </a:extLst>
          </p:cNvPr>
          <p:cNvSpPr>
            <a:spLocks noGrp="1"/>
          </p:cNvSpPr>
          <p:nvPr>
            <p:ph type="title"/>
          </p:nvPr>
        </p:nvSpPr>
        <p:spPr/>
        <p:txBody>
          <a:bodyPr/>
          <a:lstStyle/>
          <a:p>
            <a:r>
              <a:rPr lang="en-US" dirty="0"/>
              <a:t>Conclusion	</a:t>
            </a:r>
          </a:p>
        </p:txBody>
      </p:sp>
      <p:sp>
        <p:nvSpPr>
          <p:cNvPr id="4" name="Slide Number Placeholder 3">
            <a:extLst>
              <a:ext uri="{FF2B5EF4-FFF2-40B4-BE49-F238E27FC236}">
                <a16:creationId xmlns:a16="http://schemas.microsoft.com/office/drawing/2014/main" id="{A84123FA-26D7-B02C-A006-6647376B58B9}"/>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8" name="Content Placeholder 7">
            <a:extLst>
              <a:ext uri="{FF2B5EF4-FFF2-40B4-BE49-F238E27FC236}">
                <a16:creationId xmlns:a16="http://schemas.microsoft.com/office/drawing/2014/main" id="{6947F6C1-9F1D-85FB-6F76-C7BD811B8A94}"/>
              </a:ext>
            </a:extLst>
          </p:cNvPr>
          <p:cNvSpPr>
            <a:spLocks noGrp="1"/>
          </p:cNvSpPr>
          <p:nvPr>
            <p:ph idx="1"/>
          </p:nvPr>
        </p:nvSpPr>
        <p:spPr>
          <a:xfrm>
            <a:off x="304800" y="970635"/>
            <a:ext cx="8534400" cy="5052221"/>
          </a:xfrm>
        </p:spPr>
        <p:txBody>
          <a:bodyPr lIns="91440" tIns="45720" rIns="91440" bIns="45720" anchor="t"/>
          <a:lstStyle/>
          <a:p>
            <a:pPr marL="0" indent="0">
              <a:buNone/>
            </a:pPr>
            <a:r>
              <a:rPr lang="en-US" sz="1600" dirty="0"/>
              <a:t>ERCOT Compliance appreciates all entities participation in the 2023 UFLS Survey. </a:t>
            </a:r>
            <a:endParaRPr lang="en-US" sz="1600" dirty="0">
              <a:cs typeface="Arial"/>
            </a:endParaRPr>
          </a:p>
          <a:p>
            <a:pPr marL="0" indent="0">
              <a:buNone/>
            </a:pPr>
            <a:endParaRPr lang="en-US" sz="1600" dirty="0">
              <a:cs typeface="Arial"/>
            </a:endParaRPr>
          </a:p>
          <a:p>
            <a:pPr marL="0" indent="0" algn="ctr">
              <a:buNone/>
            </a:pPr>
            <a:endParaRPr lang="en-US" sz="1600" dirty="0">
              <a:cs typeface="Arial"/>
            </a:endParaRPr>
          </a:p>
          <a:p>
            <a:pPr marL="0" indent="0" algn="ctr">
              <a:buNone/>
            </a:pPr>
            <a:endParaRPr lang="en-US" sz="1600" dirty="0">
              <a:cs typeface="Arial"/>
            </a:endParaRPr>
          </a:p>
          <a:p>
            <a:pPr marL="0" indent="0" algn="ctr">
              <a:buNone/>
            </a:pPr>
            <a:endParaRPr lang="en-US" sz="1600" dirty="0">
              <a:cs typeface="Arial"/>
            </a:endParaRPr>
          </a:p>
          <a:p>
            <a:pPr marL="0" indent="0" algn="ctr">
              <a:buNone/>
            </a:pPr>
            <a:endParaRPr lang="en-US" sz="1600" dirty="0">
              <a:cs typeface="Arial"/>
            </a:endParaRPr>
          </a:p>
          <a:p>
            <a:pPr marL="0" indent="0" algn="ctr">
              <a:buNone/>
            </a:pPr>
            <a:endParaRPr lang="en-US" sz="2800">
              <a:latin typeface="+mj-lt"/>
              <a:cs typeface="Arial"/>
            </a:endParaRPr>
          </a:p>
          <a:p>
            <a:pPr marL="0" indent="0" algn="ctr">
              <a:buNone/>
            </a:pPr>
            <a:r>
              <a:rPr lang="en-US" sz="2800">
                <a:latin typeface="+mj-lt"/>
                <a:cs typeface="Arial"/>
              </a:rPr>
              <a:t>Questions </a:t>
            </a:r>
            <a:r>
              <a:rPr lang="en-US" sz="2800" dirty="0">
                <a:latin typeface="+mj-lt"/>
                <a:cs typeface="Arial"/>
              </a:rPr>
              <a:t>or Comments?</a:t>
            </a:r>
            <a:endParaRPr lang="en-US" sz="2800" dirty="0">
              <a:latin typeface="+mj-lt"/>
            </a:endParaRPr>
          </a:p>
          <a:p>
            <a:pPr marL="0" indent="0">
              <a:buNone/>
            </a:pPr>
            <a:endParaRPr lang="en-US" sz="1200" dirty="0"/>
          </a:p>
          <a:p>
            <a:pPr marL="0" indent="0">
              <a:buNone/>
            </a:pPr>
            <a:endParaRPr lang="en-US" dirty="0"/>
          </a:p>
        </p:txBody>
      </p:sp>
    </p:spTree>
    <p:extLst>
      <p:ext uri="{BB962C8B-B14F-4D97-AF65-F5344CB8AC3E}">
        <p14:creationId xmlns:p14="http://schemas.microsoft.com/office/powerpoint/2010/main" val="281026240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74409F5E5BB984CA898E4671C979DCF" ma:contentTypeVersion="11" ma:contentTypeDescription="Create a new document." ma:contentTypeScope="" ma:versionID="d0a437a0964c9015faf9f68809463d0f">
  <xsd:schema xmlns:xsd="http://www.w3.org/2001/XMLSchema" xmlns:xs="http://www.w3.org/2001/XMLSchema" xmlns:p="http://schemas.microsoft.com/office/2006/metadata/properties" xmlns:ns2="723a8b7a-cd21-471e-94a6-6be23f24a34b" xmlns:ns3="6093d562-e644-4fa2-a2d5-67c193c082f0" targetNamespace="http://schemas.microsoft.com/office/2006/metadata/properties" ma:root="true" ma:fieldsID="2302f881a58b410642a659aebd8d6a6a" ns2:_="" ns3:_="">
    <xsd:import namespace="723a8b7a-cd21-471e-94a6-6be23f24a34b"/>
    <xsd:import namespace="6093d562-e644-4fa2-a2d5-67c193c082f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3a8b7a-cd21-471e-94a6-6be23f24a34b"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093d562-e644-4fa2-a2d5-67c193c082f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5f5748ca-d924-4822-ba2a-2cdc512fb2c9}" ma:internalName="TaxCatchAll" ma:showField="CatchAllData" ma:web="6093d562-e644-4fa2-a2d5-67c193c082f0">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23a8b7a-cd21-471e-94a6-6be23f24a34b">
      <Terms xmlns="http://schemas.microsoft.com/office/infopath/2007/PartnerControls"/>
    </lcf76f155ced4ddcb4097134ff3c332f>
    <TaxCatchAll xmlns="6093d562-e644-4fa2-a2d5-67c193c082f0" xsi:nil="true"/>
  </documentManagement>
</p:properties>
</file>

<file path=customXml/itemProps1.xml><?xml version="1.0" encoding="utf-8"?>
<ds:datastoreItem xmlns:ds="http://schemas.openxmlformats.org/officeDocument/2006/customXml" ds:itemID="{C70B54FF-97B3-4583-89A8-6B83542E2C8A}">
  <ds:schemaRefs>
    <ds:schemaRef ds:uri="http://schemas.microsoft.com/sharepoint/v3/contenttype/forms"/>
  </ds:schemaRefs>
</ds:datastoreItem>
</file>

<file path=customXml/itemProps2.xml><?xml version="1.0" encoding="utf-8"?>
<ds:datastoreItem xmlns:ds="http://schemas.openxmlformats.org/officeDocument/2006/customXml" ds:itemID="{88542768-BB47-46FF-A240-6EA48B620D26}"/>
</file>

<file path=customXml/itemProps3.xml><?xml version="1.0" encoding="utf-8"?>
<ds:datastoreItem xmlns:ds="http://schemas.openxmlformats.org/officeDocument/2006/customXml" ds:itemID="{C0E9AA12-8AF9-4AA6-90FE-24669859CDF3}">
  <ds:schemaRefs>
    <ds:schemaRef ds:uri="http://purl.org/dc/dcmitype/"/>
    <ds:schemaRef ds:uri="54b9945b-bdc1-47d8-839f-cb700d43e85f"/>
    <ds:schemaRef ds:uri="http://schemas.microsoft.com/office/2006/documentManagement/types"/>
    <ds:schemaRef ds:uri="http://schemas.microsoft.com/office/infopath/2007/PartnerControls"/>
    <ds:schemaRef ds:uri="http://www.w3.org/XML/1998/namespace"/>
    <ds:schemaRef ds:uri="http://purl.org/dc/terms/"/>
    <ds:schemaRef ds:uri="fb345aca-afcc-41ce-93cb-87b3e88e776f"/>
    <ds:schemaRef ds:uri="http://schemas.microsoft.com/office/2006/metadata/propertie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79</TotalTime>
  <Words>615</Words>
  <Application>Microsoft Office PowerPoint</Application>
  <PresentationFormat>On-screen Show (4:3)</PresentationFormat>
  <Paragraphs>103</Paragraphs>
  <Slides>6</Slides>
  <Notes>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1_Custom Design</vt:lpstr>
      <vt:lpstr>Office Theme</vt:lpstr>
      <vt:lpstr>PowerPoint Presentation</vt:lpstr>
      <vt:lpstr>Background on the ERCOT UFLS Survey and Requirements</vt:lpstr>
      <vt:lpstr>2023 UFLS Survey Activity Timeline</vt:lpstr>
      <vt:lpstr>Survey Results</vt:lpstr>
      <vt:lpstr>Optional Supplemental Anti-Stall UFLS Stages</vt:lpstr>
      <vt:lpstr>Conclusion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Pedigo, Jake</cp:lastModifiedBy>
  <cp:revision>1</cp:revision>
  <cp:lastPrinted>2016-01-21T20:53:15Z</cp:lastPrinted>
  <dcterms:created xsi:type="dcterms:W3CDTF">2016-01-21T15:20:31Z</dcterms:created>
  <dcterms:modified xsi:type="dcterms:W3CDTF">2023-08-17T14:51:46Z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0x010100274409F5E5BB984CA898E4671C979DCF</vt:lpwstr>
  </property>
  <property fmtid="{D5CDD505-2E9C-101B-9397-08002B2CF9AE}" pid="3" name="MediaServiceImageTags">
    <vt:lpwstr/>
  </property>
  <property fmtid="{D5CDD505-2E9C-101B-9397-08002B2CF9AE}" pid="4" name="Information Classification">
    <vt:lpwstr>ERCOT Limited</vt:lpwstr>
  </property>
  <property fmtid="{D5CDD505-2E9C-101B-9397-08002B2CF9AE}" pid="5" name="ReviewStatus">
    <vt:lpwstr>(2) Normal</vt:lpwstr>
  </property>
  <property fmtid="{D5CDD505-2E9C-101B-9397-08002B2CF9AE}" pid="6" name="MSIP_Label_7084cbda-52b8-46fb-a7b7-cb5bd465ed85_Enabled">
    <vt:lpwstr>true</vt:lpwstr>
  </property>
  <property fmtid="{D5CDD505-2E9C-101B-9397-08002B2CF9AE}" pid="7" name="MSIP_Label_7084cbda-52b8-46fb-a7b7-cb5bd465ed85_SetDate">
    <vt:lpwstr>2023-07-13T14:01:48Z</vt:lpwstr>
  </property>
  <property fmtid="{D5CDD505-2E9C-101B-9397-08002B2CF9AE}" pid="8" name="MSIP_Label_7084cbda-52b8-46fb-a7b7-cb5bd465ed85_Method">
    <vt:lpwstr>Standard</vt:lpwstr>
  </property>
  <property fmtid="{D5CDD505-2E9C-101B-9397-08002B2CF9AE}" pid="9" name="MSIP_Label_7084cbda-52b8-46fb-a7b7-cb5bd465ed85_Name">
    <vt:lpwstr>Internal</vt:lpwstr>
  </property>
  <property fmtid="{D5CDD505-2E9C-101B-9397-08002B2CF9AE}" pid="10" name="MSIP_Label_7084cbda-52b8-46fb-a7b7-cb5bd465ed85_SiteId">
    <vt:lpwstr>0afb747d-bff7-4596-a9fc-950ef9e0ec45</vt:lpwstr>
  </property>
  <property fmtid="{D5CDD505-2E9C-101B-9397-08002B2CF9AE}" pid="11" name="MSIP_Label_7084cbda-52b8-46fb-a7b7-cb5bd465ed85_ActionId">
    <vt:lpwstr>f10e60c5-f470-418f-9a83-d4d38226face</vt:lpwstr>
  </property>
  <property fmtid="{D5CDD505-2E9C-101B-9397-08002B2CF9AE}" pid="12" name="MSIP_Label_7084cbda-52b8-46fb-a7b7-cb5bd465ed85_ContentBits">
    <vt:lpwstr>0</vt:lpwstr>
  </property>
</Properties>
</file>