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12"/>
  </p:notesMasterIdLst>
  <p:handoutMasterIdLst>
    <p:handoutMasterId r:id="rId13"/>
  </p:handoutMasterIdLst>
  <p:sldIdLst>
    <p:sldId id="671" r:id="rId7"/>
    <p:sldId id="689" r:id="rId8"/>
    <p:sldId id="688" r:id="rId9"/>
    <p:sldId id="690" r:id="rId10"/>
    <p:sldId id="691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2210E16-8D79-8505-F57C-62CAD3E6CDAD}" name="Rowe, Evan" initials="RE" userId="S::Evan.Rowe@ercot.com::d81abe1c-6950-4df8-9373-68ccbd619277" providerId="AD"/>
  <p188:author id="{B9996E7C-7F43-782D-6924-D67A30165977}" name="Nathan Bigbee" initials="NB" userId="Nathan Bigbee" providerId="None"/>
  <p188:author id="{95B2E48F-FF42-0370-0F43-70643E8E4E1E}" name="Dwyer, Davida" initials="DD" userId="S::Davida.Dwyer@ercot.com::79b08b87-7cab-486c-83ce-9fe1deb6aa28" providerId="AD"/>
  <p188:author id="{681943A9-36B9-8CCE-5BB5-53154F9E201A}" name="Springer, Agee" initials="SA" userId="S::Agee.Springer@ercot.com::c70aae34-03cc-4ca4-9dc9-ab0f1f0f7e1f" providerId="AD"/>
  <p188:author id="{B23A98CE-C3AC-ADFF-85B2-5D055AEDD4B0}" name="Rowe, Evan" initials="RE" userId="S::evan.rowe@ercot.com::d81abe1c-6950-4df8-9373-68ccbd61927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C7"/>
    <a:srgbClr val="5B6770"/>
    <a:srgbClr val="003865"/>
    <a:srgbClr val="685BC7"/>
    <a:srgbClr val="26D07C"/>
    <a:srgbClr val="DEE1E2"/>
    <a:srgbClr val="FF8200"/>
    <a:srgbClr val="FFE6CC"/>
    <a:srgbClr val="E7E200"/>
    <a:srgbClr val="EBE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9C90F9-0455-448D-915A-E3869603EF37}" v="1" dt="2023-09-26T13:42:54.398"/>
    <p1510:client id="{90C6569B-6FDC-C018-B726-4B4434DDD9D7}" v="1" dt="2023-09-26T13:53:17.385"/>
  </p1510:revLst>
</p1510:revInfo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we, Evan" userId="S::evan.rowe@ercot.com::d81abe1c-6950-4df8-9373-68ccbd619277" providerId="AD" clId="Web-{C90FA488-8B36-39A9-A521-AAFEE7A5CF30}"/>
    <pc:docChg chg="">
      <pc:chgData name="Rowe, Evan" userId="S::evan.rowe@ercot.com::d81abe1c-6950-4df8-9373-68ccbd619277" providerId="AD" clId="Web-{C90FA488-8B36-39A9-A521-AAFEE7A5CF30}" dt="2023-09-04T16:39:23.807" v="4"/>
      <pc:docMkLst>
        <pc:docMk/>
      </pc:docMkLst>
      <pc:sldChg chg="addCm">
        <pc:chgData name="Rowe, Evan" userId="S::evan.rowe@ercot.com::d81abe1c-6950-4df8-9373-68ccbd619277" providerId="AD" clId="Web-{C90FA488-8B36-39A9-A521-AAFEE7A5CF30}" dt="2023-09-04T16:18:19.558" v="0"/>
        <pc:sldMkLst>
          <pc:docMk/>
          <pc:sldMk cId="3703988314" sldId="688"/>
        </pc:sldMkLst>
      </pc:sldChg>
      <pc:sldChg chg="addCm">
        <pc:chgData name="Rowe, Evan" userId="S::evan.rowe@ercot.com::d81abe1c-6950-4df8-9373-68ccbd619277" providerId="AD" clId="Web-{C90FA488-8B36-39A9-A521-AAFEE7A5CF30}" dt="2023-09-04T16:19:45.762" v="1"/>
        <pc:sldMkLst>
          <pc:docMk/>
          <pc:sldMk cId="2977028720" sldId="689"/>
        </pc:sldMkLst>
      </pc:sldChg>
      <pc:sldChg chg="addCm">
        <pc:chgData name="Rowe, Evan" userId="S::evan.rowe@ercot.com::d81abe1c-6950-4df8-9373-68ccbd619277" providerId="AD" clId="Web-{C90FA488-8B36-39A9-A521-AAFEE7A5CF30}" dt="2023-09-04T16:23:16.080" v="2"/>
        <pc:sldMkLst>
          <pc:docMk/>
          <pc:sldMk cId="888727152" sldId="691"/>
        </pc:sldMkLst>
      </pc:sldChg>
      <pc:sldChg chg="addCm">
        <pc:chgData name="Rowe, Evan" userId="S::evan.rowe@ercot.com::d81abe1c-6950-4df8-9373-68ccbd619277" providerId="AD" clId="Web-{C90FA488-8B36-39A9-A521-AAFEE7A5CF30}" dt="2023-09-04T16:30:32.881" v="3"/>
        <pc:sldMkLst>
          <pc:docMk/>
          <pc:sldMk cId="3743316460" sldId="692"/>
        </pc:sldMkLst>
      </pc:sldChg>
      <pc:sldChg chg="addCm">
        <pc:chgData name="Rowe, Evan" userId="S::evan.rowe@ercot.com::d81abe1c-6950-4df8-9373-68ccbd619277" providerId="AD" clId="Web-{C90FA488-8B36-39A9-A521-AAFEE7A5CF30}" dt="2023-09-04T16:39:23.807" v="4"/>
        <pc:sldMkLst>
          <pc:docMk/>
          <pc:sldMk cId="43432066" sldId="699"/>
        </pc:sldMkLst>
      </pc:sldChg>
    </pc:docChg>
  </pc:docChgLst>
  <pc:docChgLst>
    <pc:chgData name="Springer, Agee" userId="c70aae34-03cc-4ca4-9dc9-ab0f1f0f7e1f" providerId="ADAL" clId="{339C90F9-0455-448D-915A-E3869603EF37}"/>
    <pc:docChg chg="custSel addSld delSld modSld delSection modSection">
      <pc:chgData name="Springer, Agee" userId="c70aae34-03cc-4ca4-9dc9-ab0f1f0f7e1f" providerId="ADAL" clId="{339C90F9-0455-448D-915A-E3869603EF37}" dt="2023-09-26T13:52:33.655" v="1710" actId="20577"/>
      <pc:docMkLst>
        <pc:docMk/>
      </pc:docMkLst>
      <pc:sldChg chg="modSp mod">
        <pc:chgData name="Springer, Agee" userId="c70aae34-03cc-4ca4-9dc9-ab0f1f0f7e1f" providerId="ADAL" clId="{339C90F9-0455-448D-915A-E3869603EF37}" dt="2023-09-26T13:18:55.738" v="10" actId="20577"/>
        <pc:sldMkLst>
          <pc:docMk/>
          <pc:sldMk cId="32156314" sldId="671"/>
        </pc:sldMkLst>
        <pc:spChg chg="mod">
          <ac:chgData name="Springer, Agee" userId="c70aae34-03cc-4ca4-9dc9-ab0f1f0f7e1f" providerId="ADAL" clId="{339C90F9-0455-448D-915A-E3869603EF37}" dt="2023-09-26T13:18:55.738" v="10" actId="20577"/>
          <ac:spMkLst>
            <pc:docMk/>
            <pc:sldMk cId="32156314" sldId="671"/>
            <ac:spMk id="4" creationId="{71B380C9-83F4-13B7-773B-9880F0F13E5F}"/>
          </ac:spMkLst>
        </pc:spChg>
      </pc:sldChg>
      <pc:sldChg chg="del">
        <pc:chgData name="Springer, Agee" userId="c70aae34-03cc-4ca4-9dc9-ab0f1f0f7e1f" providerId="ADAL" clId="{339C90F9-0455-448D-915A-E3869603EF37}" dt="2023-09-26T13:19:25.259" v="11" actId="47"/>
        <pc:sldMkLst>
          <pc:docMk/>
          <pc:sldMk cId="3334456927" sldId="681"/>
        </pc:sldMkLst>
      </pc:sldChg>
      <pc:sldChg chg="del">
        <pc:chgData name="Springer, Agee" userId="c70aae34-03cc-4ca4-9dc9-ab0f1f0f7e1f" providerId="ADAL" clId="{339C90F9-0455-448D-915A-E3869603EF37}" dt="2023-09-26T13:19:25.259" v="11" actId="47"/>
        <pc:sldMkLst>
          <pc:docMk/>
          <pc:sldMk cId="3503849133" sldId="683"/>
        </pc:sldMkLst>
      </pc:sldChg>
      <pc:sldChg chg="modSp mod">
        <pc:chgData name="Springer, Agee" userId="c70aae34-03cc-4ca4-9dc9-ab0f1f0f7e1f" providerId="ADAL" clId="{339C90F9-0455-448D-915A-E3869603EF37}" dt="2023-09-26T13:47:44.456" v="1166" actId="20577"/>
        <pc:sldMkLst>
          <pc:docMk/>
          <pc:sldMk cId="3703988314" sldId="688"/>
        </pc:sldMkLst>
        <pc:spChg chg="mod">
          <ac:chgData name="Springer, Agee" userId="c70aae34-03cc-4ca4-9dc9-ab0f1f0f7e1f" providerId="ADAL" clId="{339C90F9-0455-448D-915A-E3869603EF37}" dt="2023-09-26T13:46:30.501" v="1153" actId="20577"/>
          <ac:spMkLst>
            <pc:docMk/>
            <pc:sldMk cId="3703988314" sldId="688"/>
            <ac:spMk id="2" creationId="{C8D11572-90BA-FF3C-19BC-AFC04F591908}"/>
          </ac:spMkLst>
        </pc:spChg>
        <pc:spChg chg="mod">
          <ac:chgData name="Springer, Agee" userId="c70aae34-03cc-4ca4-9dc9-ab0f1f0f7e1f" providerId="ADAL" clId="{339C90F9-0455-448D-915A-E3869603EF37}" dt="2023-09-26T13:47:44.456" v="1166" actId="20577"/>
          <ac:spMkLst>
            <pc:docMk/>
            <pc:sldMk cId="3703988314" sldId="688"/>
            <ac:spMk id="10" creationId="{C5DC10D6-C556-DFAC-7CA4-D0E9CB491977}"/>
          </ac:spMkLst>
        </pc:spChg>
      </pc:sldChg>
      <pc:sldChg chg="modSp new mod">
        <pc:chgData name="Springer, Agee" userId="c70aae34-03cc-4ca4-9dc9-ab0f1f0f7e1f" providerId="ADAL" clId="{339C90F9-0455-448D-915A-E3869603EF37}" dt="2023-09-26T13:42:48.549" v="523" actId="20577"/>
        <pc:sldMkLst>
          <pc:docMk/>
          <pc:sldMk cId="2645447628" sldId="689"/>
        </pc:sldMkLst>
        <pc:spChg chg="mod">
          <ac:chgData name="Springer, Agee" userId="c70aae34-03cc-4ca4-9dc9-ab0f1f0f7e1f" providerId="ADAL" clId="{339C90F9-0455-448D-915A-E3869603EF37}" dt="2023-09-26T13:36:13.973" v="49" actId="20577"/>
          <ac:spMkLst>
            <pc:docMk/>
            <pc:sldMk cId="2645447628" sldId="689"/>
            <ac:spMk id="2" creationId="{1614E24E-EF49-82B4-6515-1DB49CA9DF31}"/>
          </ac:spMkLst>
        </pc:spChg>
        <pc:spChg chg="mod">
          <ac:chgData name="Springer, Agee" userId="c70aae34-03cc-4ca4-9dc9-ab0f1f0f7e1f" providerId="ADAL" clId="{339C90F9-0455-448D-915A-E3869603EF37}" dt="2023-09-26T13:42:48.549" v="523" actId="20577"/>
          <ac:spMkLst>
            <pc:docMk/>
            <pc:sldMk cId="2645447628" sldId="689"/>
            <ac:spMk id="3" creationId="{AFFB34FC-732A-2815-D30B-51686663C7BD}"/>
          </ac:spMkLst>
        </pc:spChg>
      </pc:sldChg>
      <pc:sldChg chg="modSp add mod">
        <pc:chgData name="Springer, Agee" userId="c70aae34-03cc-4ca4-9dc9-ab0f1f0f7e1f" providerId="ADAL" clId="{339C90F9-0455-448D-915A-E3869603EF37}" dt="2023-09-26T13:51:06.960" v="1565" actId="20577"/>
        <pc:sldMkLst>
          <pc:docMk/>
          <pc:sldMk cId="1276420572" sldId="690"/>
        </pc:sldMkLst>
        <pc:spChg chg="mod">
          <ac:chgData name="Springer, Agee" userId="c70aae34-03cc-4ca4-9dc9-ab0f1f0f7e1f" providerId="ADAL" clId="{339C90F9-0455-448D-915A-E3869603EF37}" dt="2023-09-26T13:48:47.182" v="1229" actId="20577"/>
          <ac:spMkLst>
            <pc:docMk/>
            <pc:sldMk cId="1276420572" sldId="690"/>
            <ac:spMk id="2" creationId="{1614E24E-EF49-82B4-6515-1DB49CA9DF31}"/>
          </ac:spMkLst>
        </pc:spChg>
        <pc:spChg chg="mod">
          <ac:chgData name="Springer, Agee" userId="c70aae34-03cc-4ca4-9dc9-ab0f1f0f7e1f" providerId="ADAL" clId="{339C90F9-0455-448D-915A-E3869603EF37}" dt="2023-09-26T13:51:06.960" v="1565" actId="20577"/>
          <ac:spMkLst>
            <pc:docMk/>
            <pc:sldMk cId="1276420572" sldId="690"/>
            <ac:spMk id="3" creationId="{AFFB34FC-732A-2815-D30B-51686663C7BD}"/>
          </ac:spMkLst>
        </pc:spChg>
      </pc:sldChg>
      <pc:sldChg chg="modSp new mod">
        <pc:chgData name="Springer, Agee" userId="c70aae34-03cc-4ca4-9dc9-ab0f1f0f7e1f" providerId="ADAL" clId="{339C90F9-0455-448D-915A-E3869603EF37}" dt="2023-09-26T13:52:33.655" v="1710" actId="20577"/>
        <pc:sldMkLst>
          <pc:docMk/>
          <pc:sldMk cId="2702120204" sldId="691"/>
        </pc:sldMkLst>
        <pc:spChg chg="mod">
          <ac:chgData name="Springer, Agee" userId="c70aae34-03cc-4ca4-9dc9-ab0f1f0f7e1f" providerId="ADAL" clId="{339C90F9-0455-448D-915A-E3869603EF37}" dt="2023-09-26T13:49:00.297" v="1251" actId="20577"/>
          <ac:spMkLst>
            <pc:docMk/>
            <pc:sldMk cId="2702120204" sldId="691"/>
            <ac:spMk id="2" creationId="{6C407C3F-B0A0-35AA-C278-70BA851D163B}"/>
          </ac:spMkLst>
        </pc:spChg>
        <pc:spChg chg="mod">
          <ac:chgData name="Springer, Agee" userId="c70aae34-03cc-4ca4-9dc9-ab0f1f0f7e1f" providerId="ADAL" clId="{339C90F9-0455-448D-915A-E3869603EF37}" dt="2023-09-26T13:52:33.655" v="1710" actId="20577"/>
          <ac:spMkLst>
            <pc:docMk/>
            <pc:sldMk cId="2702120204" sldId="691"/>
            <ac:spMk id="3" creationId="{BFE024EA-4048-7895-3C01-5D97ADDEDF5D}"/>
          </ac:spMkLst>
        </pc:spChg>
      </pc:sldChg>
      <pc:sldChg chg="del">
        <pc:chgData name="Springer, Agee" userId="c70aae34-03cc-4ca4-9dc9-ab0f1f0f7e1f" providerId="ADAL" clId="{339C90F9-0455-448D-915A-E3869603EF37}" dt="2023-09-26T13:19:28.475" v="12" actId="47"/>
        <pc:sldMkLst>
          <pc:docMk/>
          <pc:sldMk cId="1398304921" sldId="705"/>
        </pc:sldMkLst>
      </pc:sldChg>
      <pc:sldChg chg="del">
        <pc:chgData name="Springer, Agee" userId="c70aae34-03cc-4ca4-9dc9-ab0f1f0f7e1f" providerId="ADAL" clId="{339C90F9-0455-448D-915A-E3869603EF37}" dt="2023-09-26T13:19:25.259" v="11" actId="47"/>
        <pc:sldMkLst>
          <pc:docMk/>
          <pc:sldMk cId="1571488172" sldId="716"/>
        </pc:sldMkLst>
      </pc:sldChg>
      <pc:sldChg chg="del">
        <pc:chgData name="Springer, Agee" userId="c70aae34-03cc-4ca4-9dc9-ab0f1f0f7e1f" providerId="ADAL" clId="{339C90F9-0455-448D-915A-E3869603EF37}" dt="2023-09-26T13:19:25.259" v="11" actId="47"/>
        <pc:sldMkLst>
          <pc:docMk/>
          <pc:sldMk cId="4074081560" sldId="727"/>
        </pc:sldMkLst>
      </pc:sldChg>
      <pc:sldChg chg="del">
        <pc:chgData name="Springer, Agee" userId="c70aae34-03cc-4ca4-9dc9-ab0f1f0f7e1f" providerId="ADAL" clId="{339C90F9-0455-448D-915A-E3869603EF37}" dt="2023-09-26T13:19:25.259" v="11" actId="47"/>
        <pc:sldMkLst>
          <pc:docMk/>
          <pc:sldMk cId="4043238181" sldId="729"/>
        </pc:sldMkLst>
      </pc:sldChg>
      <pc:sldChg chg="del">
        <pc:chgData name="Springer, Agee" userId="c70aae34-03cc-4ca4-9dc9-ab0f1f0f7e1f" providerId="ADAL" clId="{339C90F9-0455-448D-915A-E3869603EF37}" dt="2023-09-26T13:19:25.259" v="11" actId="47"/>
        <pc:sldMkLst>
          <pc:docMk/>
          <pc:sldMk cId="4033394117" sldId="730"/>
        </pc:sldMkLst>
      </pc:sldChg>
      <pc:sldChg chg="del">
        <pc:chgData name="Springer, Agee" userId="c70aae34-03cc-4ca4-9dc9-ab0f1f0f7e1f" providerId="ADAL" clId="{339C90F9-0455-448D-915A-E3869603EF37}" dt="2023-09-26T13:19:25.259" v="11" actId="47"/>
        <pc:sldMkLst>
          <pc:docMk/>
          <pc:sldMk cId="1142967095" sldId="731"/>
        </pc:sldMkLst>
      </pc:sldChg>
      <pc:sldChg chg="del">
        <pc:chgData name="Springer, Agee" userId="c70aae34-03cc-4ca4-9dc9-ab0f1f0f7e1f" providerId="ADAL" clId="{339C90F9-0455-448D-915A-E3869603EF37}" dt="2023-09-26T13:19:25.259" v="11" actId="47"/>
        <pc:sldMkLst>
          <pc:docMk/>
          <pc:sldMk cId="3635792480" sldId="732"/>
        </pc:sldMkLst>
      </pc:sldChg>
    </pc:docChg>
  </pc:docChgLst>
  <pc:docChgLst>
    <pc:chgData name="Rowe, Evan" userId="d81abe1c-6950-4df8-9373-68ccbd619277" providerId="ADAL" clId="{30A7EF09-9708-406C-B1C3-CB9518BBCF47}"/>
    <pc:docChg chg="delSld modSection">
      <pc:chgData name="Rowe, Evan" userId="d81abe1c-6950-4df8-9373-68ccbd619277" providerId="ADAL" clId="{30A7EF09-9708-406C-B1C3-CB9518BBCF47}" dt="2023-09-24T12:30:09.770" v="0" actId="2696"/>
      <pc:docMkLst>
        <pc:docMk/>
      </pc:docMkLst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2977028720" sldId="689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1706636227" sldId="690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888727152" sldId="691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3743316460" sldId="692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162157824" sldId="693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561249577" sldId="694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3642145425" sldId="695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448374179" sldId="696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3205158376" sldId="697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196079414" sldId="698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43432066" sldId="699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401078701" sldId="700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3342631601" sldId="701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4013894963" sldId="702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1466776553" sldId="703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2618551513" sldId="704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2345164321" sldId="706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3679939680" sldId="707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2770579996" sldId="708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1849467333" sldId="709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1928004758" sldId="710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1908055333" sldId="711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284958787" sldId="712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1487398676" sldId="713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2431263459" sldId="714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3702817480" sldId="715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3977223611" sldId="717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250121199" sldId="718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2759368423" sldId="719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4071454371" sldId="720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1511059135" sldId="721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3854382161" sldId="722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1470304544" sldId="723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2881288521" sldId="724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259235803" sldId="725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3831097751" sldId="726"/>
        </pc:sldMkLst>
      </pc:sldChg>
      <pc:sldChg chg="del">
        <pc:chgData name="Rowe, Evan" userId="d81abe1c-6950-4df8-9373-68ccbd619277" providerId="ADAL" clId="{30A7EF09-9708-406C-B1C3-CB9518BBCF47}" dt="2023-09-24T12:30:09.770" v="0" actId="2696"/>
        <pc:sldMkLst>
          <pc:docMk/>
          <pc:sldMk cId="686190781" sldId="728"/>
        </pc:sldMkLst>
      </pc:sldChg>
    </pc:docChg>
  </pc:docChgLst>
  <pc:docChgLst>
    <pc:chgData name="Agee Springer" userId="c70aae34-03cc-4ca4-9dc9-ab0f1f0f7e1f" providerId="ADAL" clId="{3D9A8163-67A2-4A9D-B47A-5E9996BF2226}"/>
    <pc:docChg chg="undo redo custSel addSld delSld modSld delSection modSection">
      <pc:chgData name="Agee Springer" userId="c70aae34-03cc-4ca4-9dc9-ab0f1f0f7e1f" providerId="ADAL" clId="{3D9A8163-67A2-4A9D-B47A-5E9996BF2226}" dt="2023-09-04T17:45:02.853" v="5862"/>
      <pc:docMkLst>
        <pc:docMk/>
      </pc:docMkLst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1463470239" sldId="569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4297391" sldId="571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1186380105" sldId="572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2144782288" sldId="596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3580375206" sldId="599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2489848323" sldId="602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3795902379" sldId="603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2039242100" sldId="604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491864541" sldId="607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2191286826" sldId="608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2891420420" sldId="609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2134978874" sldId="612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1054280311" sldId="614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3428429277" sldId="634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524156098" sldId="635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3936836992" sldId="636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434856850" sldId="637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119036074" sldId="638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4077520451" sldId="639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2275113208" sldId="640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754795041" sldId="641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3530002569" sldId="643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1867299444" sldId="646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3144891543" sldId="647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4094097958" sldId="652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156978491" sldId="656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431793777" sldId="657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1175582514" sldId="658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3030232705" sldId="660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3644988425" sldId="661"/>
        </pc:sldMkLst>
      </pc:sldChg>
      <pc:sldChg chg="modSp mod">
        <pc:chgData name="Agee Springer" userId="c70aae34-03cc-4ca4-9dc9-ab0f1f0f7e1f" providerId="ADAL" clId="{3D9A8163-67A2-4A9D-B47A-5E9996BF2226}" dt="2023-09-04T02:41:27.099" v="2195" actId="20577"/>
        <pc:sldMkLst>
          <pc:docMk/>
          <pc:sldMk cId="32156314" sldId="671"/>
        </pc:sldMkLst>
        <pc:spChg chg="mod">
          <ac:chgData name="Agee Springer" userId="c70aae34-03cc-4ca4-9dc9-ab0f1f0f7e1f" providerId="ADAL" clId="{3D9A8163-67A2-4A9D-B47A-5E9996BF2226}" dt="2023-09-04T02:41:27.099" v="2195" actId="20577"/>
          <ac:spMkLst>
            <pc:docMk/>
            <pc:sldMk cId="32156314" sldId="671"/>
            <ac:spMk id="4" creationId="{71B380C9-83F4-13B7-773B-9880F0F13E5F}"/>
          </ac:spMkLst>
        </pc:spChg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2430342676" sldId="672"/>
        </pc:sldMkLst>
      </pc:sldChg>
      <pc:sldChg chg="del">
        <pc:chgData name="Agee Springer" userId="c70aae34-03cc-4ca4-9dc9-ab0f1f0f7e1f" providerId="ADAL" clId="{3D9A8163-67A2-4A9D-B47A-5E9996BF2226}" dt="2023-09-04T02:22:46.237" v="550" actId="47"/>
        <pc:sldMkLst>
          <pc:docMk/>
          <pc:sldMk cId="671449390" sldId="674"/>
        </pc:sldMkLst>
      </pc:sldChg>
      <pc:sldChg chg="modSp mod">
        <pc:chgData name="Agee Springer" userId="c70aae34-03cc-4ca4-9dc9-ab0f1f0f7e1f" providerId="ADAL" clId="{3D9A8163-67A2-4A9D-B47A-5E9996BF2226}" dt="2023-09-04T17:40:06.661" v="5741" actId="207"/>
        <pc:sldMkLst>
          <pc:docMk/>
          <pc:sldMk cId="3334456927" sldId="681"/>
        </pc:sldMkLst>
        <pc:spChg chg="mod">
          <ac:chgData name="Agee Springer" userId="c70aae34-03cc-4ca4-9dc9-ab0f1f0f7e1f" providerId="ADAL" clId="{3D9A8163-67A2-4A9D-B47A-5E9996BF2226}" dt="2023-09-04T17:40:06.661" v="5741" actId="207"/>
          <ac:spMkLst>
            <pc:docMk/>
            <pc:sldMk cId="3334456927" sldId="681"/>
            <ac:spMk id="3" creationId="{7B80D3AA-37C2-98C8-2D2E-2364F4776321}"/>
          </ac:spMkLst>
        </pc:spChg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3895653411" sldId="684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1033185758" sldId="685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3971480346" sldId="686"/>
        </pc:sldMkLst>
      </pc:sldChg>
      <pc:sldChg chg="del">
        <pc:chgData name="Agee Springer" userId="c70aae34-03cc-4ca4-9dc9-ab0f1f0f7e1f" providerId="ADAL" clId="{3D9A8163-67A2-4A9D-B47A-5E9996BF2226}" dt="2023-09-04T02:22:39.985" v="548" actId="47"/>
        <pc:sldMkLst>
          <pc:docMk/>
          <pc:sldMk cId="96847372" sldId="687"/>
        </pc:sldMkLst>
      </pc:sldChg>
      <pc:sldChg chg="addSp delSp modSp mod chgLayout">
        <pc:chgData name="Agee Springer" userId="c70aae34-03cc-4ca4-9dc9-ab0f1f0f7e1f" providerId="ADAL" clId="{3D9A8163-67A2-4A9D-B47A-5E9996BF2226}" dt="2023-09-04T16:13:14.361" v="4764" actId="113"/>
        <pc:sldMkLst>
          <pc:docMk/>
          <pc:sldMk cId="3703988314" sldId="688"/>
        </pc:sldMkLst>
        <pc:spChg chg="mod ord">
          <ac:chgData name="Agee Springer" userId="c70aae34-03cc-4ca4-9dc9-ab0f1f0f7e1f" providerId="ADAL" clId="{3D9A8163-67A2-4A9D-B47A-5E9996BF2226}" dt="2023-09-04T16:13:14.361" v="4764" actId="113"/>
          <ac:spMkLst>
            <pc:docMk/>
            <pc:sldMk cId="3703988314" sldId="688"/>
            <ac:spMk id="2" creationId="{C8D11572-90BA-FF3C-19BC-AFC04F591908}"/>
          </ac:spMkLst>
        </pc:spChg>
        <pc:spChg chg="del">
          <ac:chgData name="Agee Springer" userId="c70aae34-03cc-4ca4-9dc9-ab0f1f0f7e1f" providerId="ADAL" clId="{3D9A8163-67A2-4A9D-B47A-5E9996BF2226}" dt="2023-09-04T02:15:06.735" v="41" actId="478"/>
          <ac:spMkLst>
            <pc:docMk/>
            <pc:sldMk cId="3703988314" sldId="688"/>
            <ac:spMk id="3" creationId="{A2F60EDC-EBCB-8F9C-AB34-542F5CFBDA07}"/>
          </ac:spMkLst>
        </pc:spChg>
        <pc:spChg chg="mod ord">
          <ac:chgData name="Agee Springer" userId="c70aae34-03cc-4ca4-9dc9-ab0f1f0f7e1f" providerId="ADAL" clId="{3D9A8163-67A2-4A9D-B47A-5E9996BF2226}" dt="2023-09-04T02:20:38.820" v="196" actId="700"/>
          <ac:spMkLst>
            <pc:docMk/>
            <pc:sldMk cId="3703988314" sldId="688"/>
            <ac:spMk id="4" creationId="{18C3C6EE-86EB-C017-0928-E96753B08DBA}"/>
          </ac:spMkLst>
        </pc:spChg>
        <pc:spChg chg="add mod">
          <ac:chgData name="Agee Springer" userId="c70aae34-03cc-4ca4-9dc9-ab0f1f0f7e1f" providerId="ADAL" clId="{3D9A8163-67A2-4A9D-B47A-5E9996BF2226}" dt="2023-09-04T02:20:45.155" v="198" actId="1076"/>
          <ac:spMkLst>
            <pc:docMk/>
            <pc:sldMk cId="3703988314" sldId="688"/>
            <ac:spMk id="5" creationId="{252B0ABA-7AC0-7A19-5985-877BB7B5C997}"/>
          </ac:spMkLst>
        </pc:spChg>
        <pc:spChg chg="add mod ord">
          <ac:chgData name="Agee Springer" userId="c70aae34-03cc-4ca4-9dc9-ab0f1f0f7e1f" providerId="ADAL" clId="{3D9A8163-67A2-4A9D-B47A-5E9996BF2226}" dt="2023-09-04T02:22:25.734" v="546" actId="14100"/>
          <ac:spMkLst>
            <pc:docMk/>
            <pc:sldMk cId="3703988314" sldId="688"/>
            <ac:spMk id="6" creationId="{8E8B5C6B-D069-B0AE-C7D7-6B0A9AA9C110}"/>
          </ac:spMkLst>
        </pc:spChg>
        <pc:spChg chg="add del mod">
          <ac:chgData name="Agee Springer" userId="c70aae34-03cc-4ca4-9dc9-ab0f1f0f7e1f" providerId="ADAL" clId="{3D9A8163-67A2-4A9D-B47A-5E9996BF2226}" dt="2023-09-04T02:27:53.871" v="1146"/>
          <ac:spMkLst>
            <pc:docMk/>
            <pc:sldMk cId="3703988314" sldId="688"/>
            <ac:spMk id="7" creationId="{592D9BDF-3BED-6FD3-F240-B9BE0A63B659}"/>
          </ac:spMkLst>
        </pc:spChg>
        <pc:spChg chg="add mod">
          <ac:chgData name="Agee Springer" userId="c70aae34-03cc-4ca4-9dc9-ab0f1f0f7e1f" providerId="ADAL" clId="{3D9A8163-67A2-4A9D-B47A-5E9996BF2226}" dt="2023-09-04T02:28:05.418" v="1148" actId="20577"/>
          <ac:spMkLst>
            <pc:docMk/>
            <pc:sldMk cId="3703988314" sldId="688"/>
            <ac:spMk id="8" creationId="{53354ADA-44C7-9810-B004-13FFEBBE05B1}"/>
          </ac:spMkLst>
        </pc:spChg>
      </pc:sldChg>
      <pc:sldChg chg="addSp modSp add mod">
        <pc:chgData name="Agee Springer" userId="c70aae34-03cc-4ca4-9dc9-ab0f1f0f7e1f" providerId="ADAL" clId="{3D9A8163-67A2-4A9D-B47A-5E9996BF2226}" dt="2023-09-04T02:27:46.294" v="1144" actId="20577"/>
        <pc:sldMkLst>
          <pc:docMk/>
          <pc:sldMk cId="2977028720" sldId="689"/>
        </pc:sldMkLst>
        <pc:spChg chg="add mod">
          <ac:chgData name="Agee Springer" userId="c70aae34-03cc-4ca4-9dc9-ab0f1f0f7e1f" providerId="ADAL" clId="{3D9A8163-67A2-4A9D-B47A-5E9996BF2226}" dt="2023-09-04T02:27:46.294" v="1144" actId="20577"/>
          <ac:spMkLst>
            <pc:docMk/>
            <pc:sldMk cId="2977028720" sldId="689"/>
            <ac:spMk id="3" creationId="{18B65853-575A-12E0-CF83-A69AEF52166E}"/>
          </ac:spMkLst>
        </pc:spChg>
        <pc:spChg chg="mod">
          <ac:chgData name="Agee Springer" userId="c70aae34-03cc-4ca4-9dc9-ab0f1f0f7e1f" providerId="ADAL" clId="{3D9A8163-67A2-4A9D-B47A-5E9996BF2226}" dt="2023-09-04T02:23:25.965" v="553" actId="20577"/>
          <ac:spMkLst>
            <pc:docMk/>
            <pc:sldMk cId="2977028720" sldId="689"/>
            <ac:spMk id="5" creationId="{252B0ABA-7AC0-7A19-5985-877BB7B5C997}"/>
          </ac:spMkLst>
        </pc:spChg>
        <pc:spChg chg="mod">
          <ac:chgData name="Agee Springer" userId="c70aae34-03cc-4ca4-9dc9-ab0f1f0f7e1f" providerId="ADAL" clId="{3D9A8163-67A2-4A9D-B47A-5E9996BF2226}" dt="2023-09-04T02:26:58.268" v="1134" actId="20577"/>
          <ac:spMkLst>
            <pc:docMk/>
            <pc:sldMk cId="2977028720" sldId="689"/>
            <ac:spMk id="6" creationId="{8E8B5C6B-D069-B0AE-C7D7-6B0A9AA9C110}"/>
          </ac:spMkLst>
        </pc:spChg>
      </pc:sldChg>
      <pc:sldChg chg="modSp add mod">
        <pc:chgData name="Agee Springer" userId="c70aae34-03cc-4ca4-9dc9-ab0f1f0f7e1f" providerId="ADAL" clId="{3D9A8163-67A2-4A9D-B47A-5E9996BF2226}" dt="2023-09-04T02:32:20.146" v="1378" actId="20577"/>
        <pc:sldMkLst>
          <pc:docMk/>
          <pc:sldMk cId="1706636227" sldId="690"/>
        </pc:sldMkLst>
        <pc:spChg chg="mod">
          <ac:chgData name="Agee Springer" userId="c70aae34-03cc-4ca4-9dc9-ab0f1f0f7e1f" providerId="ADAL" clId="{3D9A8163-67A2-4A9D-B47A-5E9996BF2226}" dt="2023-09-04T02:29:16.933" v="1156" actId="20577"/>
          <ac:spMkLst>
            <pc:docMk/>
            <pc:sldMk cId="1706636227" sldId="690"/>
            <ac:spMk id="3" creationId="{18B65853-575A-12E0-CF83-A69AEF52166E}"/>
          </ac:spMkLst>
        </pc:spChg>
        <pc:spChg chg="mod">
          <ac:chgData name="Agee Springer" userId="c70aae34-03cc-4ca4-9dc9-ab0f1f0f7e1f" providerId="ADAL" clId="{3D9A8163-67A2-4A9D-B47A-5E9996BF2226}" dt="2023-09-04T02:30:38.249" v="1218" actId="20577"/>
          <ac:spMkLst>
            <pc:docMk/>
            <pc:sldMk cId="1706636227" sldId="690"/>
            <ac:spMk id="5" creationId="{252B0ABA-7AC0-7A19-5985-877BB7B5C997}"/>
          </ac:spMkLst>
        </pc:spChg>
        <pc:spChg chg="mod">
          <ac:chgData name="Agee Springer" userId="c70aae34-03cc-4ca4-9dc9-ab0f1f0f7e1f" providerId="ADAL" clId="{3D9A8163-67A2-4A9D-B47A-5E9996BF2226}" dt="2023-09-04T02:32:20.146" v="1378" actId="20577"/>
          <ac:spMkLst>
            <pc:docMk/>
            <pc:sldMk cId="1706636227" sldId="690"/>
            <ac:spMk id="6" creationId="{8E8B5C6B-D069-B0AE-C7D7-6B0A9AA9C110}"/>
          </ac:spMkLst>
        </pc:spChg>
      </pc:sldChg>
      <pc:sldChg chg="modSp add mod modCm">
        <pc:chgData name="Agee Springer" userId="c70aae34-03cc-4ca4-9dc9-ab0f1f0f7e1f" providerId="ADAL" clId="{3D9A8163-67A2-4A9D-B47A-5E9996BF2226}" dt="2023-09-04T17:42:43.283" v="5742"/>
        <pc:sldMkLst>
          <pc:docMk/>
          <pc:sldMk cId="888727152" sldId="691"/>
        </pc:sldMkLst>
        <pc:spChg chg="mod">
          <ac:chgData name="Agee Springer" userId="c70aae34-03cc-4ca4-9dc9-ab0f1f0f7e1f" providerId="ADAL" clId="{3D9A8163-67A2-4A9D-B47A-5E9996BF2226}" dt="2023-09-04T02:34:10.737" v="1418" actId="20577"/>
          <ac:spMkLst>
            <pc:docMk/>
            <pc:sldMk cId="888727152" sldId="691"/>
            <ac:spMk id="3" creationId="{18B65853-575A-12E0-CF83-A69AEF52166E}"/>
          </ac:spMkLst>
        </pc:spChg>
        <pc:spChg chg="mod">
          <ac:chgData name="Agee Springer" userId="c70aae34-03cc-4ca4-9dc9-ab0f1f0f7e1f" providerId="ADAL" clId="{3D9A8163-67A2-4A9D-B47A-5E9996BF2226}" dt="2023-09-04T02:37:41.927" v="1910" actId="20577"/>
          <ac:spMkLst>
            <pc:docMk/>
            <pc:sldMk cId="888727152" sldId="691"/>
            <ac:spMk id="5" creationId="{252B0ABA-7AC0-7A19-5985-877BB7B5C997}"/>
          </ac:spMkLst>
        </pc:spChg>
        <pc:spChg chg="mod">
          <ac:chgData name="Agee Springer" userId="c70aae34-03cc-4ca4-9dc9-ab0f1f0f7e1f" providerId="ADAL" clId="{3D9A8163-67A2-4A9D-B47A-5E9996BF2226}" dt="2023-09-04T02:36:16.890" v="1899" actId="27636"/>
          <ac:spMkLst>
            <pc:docMk/>
            <pc:sldMk cId="888727152" sldId="691"/>
            <ac:spMk id="6" creationId="{8E8B5C6B-D069-B0AE-C7D7-6B0A9AA9C110}"/>
          </ac:spMkLst>
        </pc:spChg>
      </pc:sldChg>
      <pc:sldChg chg="modSp add mod modCm">
        <pc:chgData name="Agee Springer" userId="c70aae34-03cc-4ca4-9dc9-ab0f1f0f7e1f" providerId="ADAL" clId="{3D9A8163-67A2-4A9D-B47A-5E9996BF2226}" dt="2023-09-04T17:44:14.377" v="5743"/>
        <pc:sldMkLst>
          <pc:docMk/>
          <pc:sldMk cId="3743316460" sldId="692"/>
        </pc:sldMkLst>
        <pc:spChg chg="mod">
          <ac:chgData name="Agee Springer" userId="c70aae34-03cc-4ca4-9dc9-ab0f1f0f7e1f" providerId="ADAL" clId="{3D9A8163-67A2-4A9D-B47A-5E9996BF2226}" dt="2023-09-04T02:42:11.289" v="2252"/>
          <ac:spMkLst>
            <pc:docMk/>
            <pc:sldMk cId="3743316460" sldId="692"/>
            <ac:spMk id="3" creationId="{18B65853-575A-12E0-CF83-A69AEF52166E}"/>
          </ac:spMkLst>
        </pc:spChg>
        <pc:spChg chg="mod">
          <ac:chgData name="Agee Springer" userId="c70aae34-03cc-4ca4-9dc9-ab0f1f0f7e1f" providerId="ADAL" clId="{3D9A8163-67A2-4A9D-B47A-5E9996BF2226}" dt="2023-09-04T02:42:18.075" v="2254" actId="20577"/>
          <ac:spMkLst>
            <pc:docMk/>
            <pc:sldMk cId="3743316460" sldId="692"/>
            <ac:spMk id="5" creationId="{252B0ABA-7AC0-7A19-5985-877BB7B5C997}"/>
          </ac:spMkLst>
        </pc:spChg>
        <pc:spChg chg="mod">
          <ac:chgData name="Agee Springer" userId="c70aae34-03cc-4ca4-9dc9-ab0f1f0f7e1f" providerId="ADAL" clId="{3D9A8163-67A2-4A9D-B47A-5E9996BF2226}" dt="2023-09-04T02:43:29.973" v="2546" actId="20577"/>
          <ac:spMkLst>
            <pc:docMk/>
            <pc:sldMk cId="3743316460" sldId="692"/>
            <ac:spMk id="6" creationId="{8E8B5C6B-D069-B0AE-C7D7-6B0A9AA9C110}"/>
          </ac:spMkLst>
        </pc:spChg>
      </pc:sldChg>
      <pc:sldChg chg="addSp delSp modSp add mod">
        <pc:chgData name="Agee Springer" userId="c70aae34-03cc-4ca4-9dc9-ab0f1f0f7e1f" providerId="ADAL" clId="{3D9A8163-67A2-4A9D-B47A-5E9996BF2226}" dt="2023-09-04T02:48:35.054" v="2929" actId="22"/>
        <pc:sldMkLst>
          <pc:docMk/>
          <pc:sldMk cId="162157824" sldId="693"/>
        </pc:sldMkLst>
        <pc:spChg chg="mod">
          <ac:chgData name="Agee Springer" userId="c70aae34-03cc-4ca4-9dc9-ab0f1f0f7e1f" providerId="ADAL" clId="{3D9A8163-67A2-4A9D-B47A-5E9996BF2226}" dt="2023-09-04T02:47:40.973" v="2927" actId="20577"/>
          <ac:spMkLst>
            <pc:docMk/>
            <pc:sldMk cId="162157824" sldId="693"/>
            <ac:spMk id="3" creationId="{18B65853-575A-12E0-CF83-A69AEF52166E}"/>
          </ac:spMkLst>
        </pc:spChg>
        <pc:spChg chg="mod">
          <ac:chgData name="Agee Springer" userId="c70aae34-03cc-4ca4-9dc9-ab0f1f0f7e1f" providerId="ADAL" clId="{3D9A8163-67A2-4A9D-B47A-5E9996BF2226}" dt="2023-09-04T02:44:27.667" v="2667" actId="20577"/>
          <ac:spMkLst>
            <pc:docMk/>
            <pc:sldMk cId="162157824" sldId="693"/>
            <ac:spMk id="5" creationId="{252B0ABA-7AC0-7A19-5985-877BB7B5C997}"/>
          </ac:spMkLst>
        </pc:spChg>
        <pc:spChg chg="mod">
          <ac:chgData name="Agee Springer" userId="c70aae34-03cc-4ca4-9dc9-ab0f1f0f7e1f" providerId="ADAL" clId="{3D9A8163-67A2-4A9D-B47A-5E9996BF2226}" dt="2023-09-04T02:46:44.705" v="2907" actId="20577"/>
          <ac:spMkLst>
            <pc:docMk/>
            <pc:sldMk cId="162157824" sldId="693"/>
            <ac:spMk id="6" creationId="{8E8B5C6B-D069-B0AE-C7D7-6B0A9AA9C110}"/>
          </ac:spMkLst>
        </pc:spChg>
        <pc:spChg chg="add del">
          <ac:chgData name="Agee Springer" userId="c70aae34-03cc-4ca4-9dc9-ab0f1f0f7e1f" providerId="ADAL" clId="{3D9A8163-67A2-4A9D-B47A-5E9996BF2226}" dt="2023-09-04T02:48:35.054" v="2929" actId="22"/>
          <ac:spMkLst>
            <pc:docMk/>
            <pc:sldMk cId="162157824" sldId="693"/>
            <ac:spMk id="8" creationId="{FC5AD06E-AA16-3D62-B01A-330F89958095}"/>
          </ac:spMkLst>
        </pc:spChg>
      </pc:sldChg>
      <pc:sldChg chg="modSp add mod">
        <pc:chgData name="Agee Springer" userId="c70aae34-03cc-4ca4-9dc9-ab0f1f0f7e1f" providerId="ADAL" clId="{3D9A8163-67A2-4A9D-B47A-5E9996BF2226}" dt="2023-09-04T02:50:21.477" v="3273" actId="20577"/>
        <pc:sldMkLst>
          <pc:docMk/>
          <pc:sldMk cId="561249577" sldId="694"/>
        </pc:sldMkLst>
        <pc:spChg chg="mod">
          <ac:chgData name="Agee Springer" userId="c70aae34-03cc-4ca4-9dc9-ab0f1f0f7e1f" providerId="ADAL" clId="{3D9A8163-67A2-4A9D-B47A-5E9996BF2226}" dt="2023-09-04T02:48:47.074" v="2939" actId="20577"/>
          <ac:spMkLst>
            <pc:docMk/>
            <pc:sldMk cId="561249577" sldId="694"/>
            <ac:spMk id="3" creationId="{18B65853-575A-12E0-CF83-A69AEF52166E}"/>
          </ac:spMkLst>
        </pc:spChg>
        <pc:spChg chg="mod">
          <ac:chgData name="Agee Springer" userId="c70aae34-03cc-4ca4-9dc9-ab0f1f0f7e1f" providerId="ADAL" clId="{3D9A8163-67A2-4A9D-B47A-5E9996BF2226}" dt="2023-09-04T02:49:17.111" v="2973" actId="20577"/>
          <ac:spMkLst>
            <pc:docMk/>
            <pc:sldMk cId="561249577" sldId="694"/>
            <ac:spMk id="5" creationId="{252B0ABA-7AC0-7A19-5985-877BB7B5C997}"/>
          </ac:spMkLst>
        </pc:spChg>
        <pc:spChg chg="mod">
          <ac:chgData name="Agee Springer" userId="c70aae34-03cc-4ca4-9dc9-ab0f1f0f7e1f" providerId="ADAL" clId="{3D9A8163-67A2-4A9D-B47A-5E9996BF2226}" dt="2023-09-04T02:50:21.477" v="3273" actId="20577"/>
          <ac:spMkLst>
            <pc:docMk/>
            <pc:sldMk cId="561249577" sldId="694"/>
            <ac:spMk id="6" creationId="{8E8B5C6B-D069-B0AE-C7D7-6B0A9AA9C110}"/>
          </ac:spMkLst>
        </pc:spChg>
      </pc:sldChg>
      <pc:sldChg chg="add del">
        <pc:chgData name="Agee Springer" userId="c70aae34-03cc-4ca4-9dc9-ab0f1f0f7e1f" providerId="ADAL" clId="{3D9A8163-67A2-4A9D-B47A-5E9996BF2226}" dt="2023-09-04T02:47:18.385" v="2911"/>
        <pc:sldMkLst>
          <pc:docMk/>
          <pc:sldMk cId="1755040960" sldId="694"/>
        </pc:sldMkLst>
      </pc:sldChg>
      <pc:sldChg chg="modSp add mod">
        <pc:chgData name="Agee Springer" userId="c70aae34-03cc-4ca4-9dc9-ab0f1f0f7e1f" providerId="ADAL" clId="{3D9A8163-67A2-4A9D-B47A-5E9996BF2226}" dt="2023-09-04T02:53:55.453" v="3482" actId="13926"/>
        <pc:sldMkLst>
          <pc:docMk/>
          <pc:sldMk cId="3642145425" sldId="695"/>
        </pc:sldMkLst>
        <pc:spChg chg="mod">
          <ac:chgData name="Agee Springer" userId="c70aae34-03cc-4ca4-9dc9-ab0f1f0f7e1f" providerId="ADAL" clId="{3D9A8163-67A2-4A9D-B47A-5E9996BF2226}" dt="2023-09-04T02:53:52.006" v="3481" actId="20577"/>
          <ac:spMkLst>
            <pc:docMk/>
            <pc:sldMk cId="3642145425" sldId="695"/>
            <ac:spMk id="3" creationId="{18B65853-575A-12E0-CF83-A69AEF52166E}"/>
          </ac:spMkLst>
        </pc:spChg>
        <pc:spChg chg="mod">
          <ac:chgData name="Agee Springer" userId="c70aae34-03cc-4ca4-9dc9-ab0f1f0f7e1f" providerId="ADAL" clId="{3D9A8163-67A2-4A9D-B47A-5E9996BF2226}" dt="2023-09-04T02:51:09.272" v="3275"/>
          <ac:spMkLst>
            <pc:docMk/>
            <pc:sldMk cId="3642145425" sldId="695"/>
            <ac:spMk id="5" creationId="{252B0ABA-7AC0-7A19-5985-877BB7B5C997}"/>
          </ac:spMkLst>
        </pc:spChg>
        <pc:spChg chg="mod">
          <ac:chgData name="Agee Springer" userId="c70aae34-03cc-4ca4-9dc9-ab0f1f0f7e1f" providerId="ADAL" clId="{3D9A8163-67A2-4A9D-B47A-5E9996BF2226}" dt="2023-09-04T02:53:55.453" v="3482" actId="13926"/>
          <ac:spMkLst>
            <pc:docMk/>
            <pc:sldMk cId="3642145425" sldId="695"/>
            <ac:spMk id="6" creationId="{8E8B5C6B-D069-B0AE-C7D7-6B0A9AA9C110}"/>
          </ac:spMkLst>
        </pc:spChg>
      </pc:sldChg>
      <pc:sldChg chg="modSp add mod">
        <pc:chgData name="Agee Springer" userId="c70aae34-03cc-4ca4-9dc9-ab0f1f0f7e1f" providerId="ADAL" clId="{3D9A8163-67A2-4A9D-B47A-5E9996BF2226}" dt="2023-09-04T02:56:52.825" v="3610" actId="20577"/>
        <pc:sldMkLst>
          <pc:docMk/>
          <pc:sldMk cId="448374179" sldId="696"/>
        </pc:sldMkLst>
        <pc:spChg chg="mod">
          <ac:chgData name="Agee Springer" userId="c70aae34-03cc-4ca4-9dc9-ab0f1f0f7e1f" providerId="ADAL" clId="{3D9A8163-67A2-4A9D-B47A-5E9996BF2226}" dt="2023-09-04T02:55:16.565" v="3497" actId="404"/>
          <ac:spMkLst>
            <pc:docMk/>
            <pc:sldMk cId="448374179" sldId="696"/>
            <ac:spMk id="5" creationId="{252B0ABA-7AC0-7A19-5985-877BB7B5C997}"/>
          </ac:spMkLst>
        </pc:spChg>
        <pc:spChg chg="mod">
          <ac:chgData name="Agee Springer" userId="c70aae34-03cc-4ca4-9dc9-ab0f1f0f7e1f" providerId="ADAL" clId="{3D9A8163-67A2-4A9D-B47A-5E9996BF2226}" dt="2023-09-04T02:56:52.825" v="3610" actId="20577"/>
          <ac:spMkLst>
            <pc:docMk/>
            <pc:sldMk cId="448374179" sldId="696"/>
            <ac:spMk id="6" creationId="{8E8B5C6B-D069-B0AE-C7D7-6B0A9AA9C110}"/>
          </ac:spMkLst>
        </pc:spChg>
      </pc:sldChg>
      <pc:sldChg chg="addSp delSp modSp add mod">
        <pc:chgData name="Agee Springer" userId="c70aae34-03cc-4ca4-9dc9-ab0f1f0f7e1f" providerId="ADAL" clId="{3D9A8163-67A2-4A9D-B47A-5E9996BF2226}" dt="2023-09-04T15:53:46.025" v="3689"/>
        <pc:sldMkLst>
          <pc:docMk/>
          <pc:sldMk cId="3205158376" sldId="697"/>
        </pc:sldMkLst>
        <pc:spChg chg="mod">
          <ac:chgData name="Agee Springer" userId="c70aae34-03cc-4ca4-9dc9-ab0f1f0f7e1f" providerId="ADAL" clId="{3D9A8163-67A2-4A9D-B47A-5E9996BF2226}" dt="2023-09-04T14:54:48.745" v="3640" actId="20577"/>
          <ac:spMkLst>
            <pc:docMk/>
            <pc:sldMk cId="3205158376" sldId="697"/>
            <ac:spMk id="2" creationId="{C8D11572-90BA-FF3C-19BC-AFC04F591908}"/>
          </ac:spMkLst>
        </pc:spChg>
        <pc:spChg chg="mod">
          <ac:chgData name="Agee Springer" userId="c70aae34-03cc-4ca4-9dc9-ab0f1f0f7e1f" providerId="ADAL" clId="{3D9A8163-67A2-4A9D-B47A-5E9996BF2226}" dt="2023-09-04T15:53:46.025" v="3689"/>
          <ac:spMkLst>
            <pc:docMk/>
            <pc:sldMk cId="3205158376" sldId="697"/>
            <ac:spMk id="3" creationId="{18B65853-575A-12E0-CF83-A69AEF52166E}"/>
          </ac:spMkLst>
        </pc:spChg>
        <pc:spChg chg="mod">
          <ac:chgData name="Agee Springer" userId="c70aae34-03cc-4ca4-9dc9-ab0f1f0f7e1f" providerId="ADAL" clId="{3D9A8163-67A2-4A9D-B47A-5E9996BF2226}" dt="2023-09-04T15:52:28.896" v="3685" actId="20577"/>
          <ac:spMkLst>
            <pc:docMk/>
            <pc:sldMk cId="3205158376" sldId="697"/>
            <ac:spMk id="5" creationId="{252B0ABA-7AC0-7A19-5985-877BB7B5C997}"/>
          </ac:spMkLst>
        </pc:spChg>
        <pc:spChg chg="mod">
          <ac:chgData name="Agee Springer" userId="c70aae34-03cc-4ca4-9dc9-ab0f1f0f7e1f" providerId="ADAL" clId="{3D9A8163-67A2-4A9D-B47A-5E9996BF2226}" dt="2023-09-04T15:52:22.167" v="3683" actId="13926"/>
          <ac:spMkLst>
            <pc:docMk/>
            <pc:sldMk cId="3205158376" sldId="697"/>
            <ac:spMk id="6" creationId="{8E8B5C6B-D069-B0AE-C7D7-6B0A9AA9C110}"/>
          </ac:spMkLst>
        </pc:spChg>
        <pc:spChg chg="add del">
          <ac:chgData name="Agee Springer" userId="c70aae34-03cc-4ca4-9dc9-ab0f1f0f7e1f" providerId="ADAL" clId="{3D9A8163-67A2-4A9D-B47A-5E9996BF2226}" dt="2023-09-04T15:52:46.224" v="3687" actId="22"/>
          <ac:spMkLst>
            <pc:docMk/>
            <pc:sldMk cId="3205158376" sldId="697"/>
            <ac:spMk id="8" creationId="{3BF57A73-E8B3-535E-EB79-E503EC8F271D}"/>
          </ac:spMkLst>
        </pc:spChg>
      </pc:sldChg>
      <pc:sldChg chg="modSp add mod addCm delCm">
        <pc:chgData name="Agee Springer" userId="c70aae34-03cc-4ca4-9dc9-ab0f1f0f7e1f" providerId="ADAL" clId="{3D9A8163-67A2-4A9D-B47A-5E9996BF2226}" dt="2023-09-04T15:56:40.587" v="4024"/>
        <pc:sldMkLst>
          <pc:docMk/>
          <pc:sldMk cId="196079414" sldId="698"/>
        </pc:sldMkLst>
        <pc:spChg chg="mod">
          <ac:chgData name="Agee Springer" userId="c70aae34-03cc-4ca4-9dc9-ab0f1f0f7e1f" providerId="ADAL" clId="{3D9A8163-67A2-4A9D-B47A-5E9996BF2226}" dt="2023-09-04T15:53:56.892" v="3694" actId="20577"/>
          <ac:spMkLst>
            <pc:docMk/>
            <pc:sldMk cId="196079414" sldId="698"/>
            <ac:spMk id="3" creationId="{18B65853-575A-12E0-CF83-A69AEF52166E}"/>
          </ac:spMkLst>
        </pc:spChg>
        <pc:spChg chg="mod">
          <ac:chgData name="Agee Springer" userId="c70aae34-03cc-4ca4-9dc9-ab0f1f0f7e1f" providerId="ADAL" clId="{3D9A8163-67A2-4A9D-B47A-5E9996BF2226}" dt="2023-09-04T15:54:05.185" v="3695"/>
          <ac:spMkLst>
            <pc:docMk/>
            <pc:sldMk cId="196079414" sldId="698"/>
            <ac:spMk id="5" creationId="{252B0ABA-7AC0-7A19-5985-877BB7B5C997}"/>
          </ac:spMkLst>
        </pc:spChg>
        <pc:spChg chg="mod">
          <ac:chgData name="Agee Springer" userId="c70aae34-03cc-4ca4-9dc9-ab0f1f0f7e1f" providerId="ADAL" clId="{3D9A8163-67A2-4A9D-B47A-5E9996BF2226}" dt="2023-09-04T15:55:36.496" v="4021" actId="13926"/>
          <ac:spMkLst>
            <pc:docMk/>
            <pc:sldMk cId="196079414" sldId="698"/>
            <ac:spMk id="6" creationId="{8E8B5C6B-D069-B0AE-C7D7-6B0A9AA9C110}"/>
          </ac:spMkLst>
        </pc:spChg>
      </pc:sldChg>
      <pc:sldChg chg="addSp delSp modSp add mod delCm">
        <pc:chgData name="Agee Springer" userId="c70aae34-03cc-4ca4-9dc9-ab0f1f0f7e1f" providerId="ADAL" clId="{3D9A8163-67A2-4A9D-B47A-5E9996BF2226}" dt="2023-09-04T17:45:02.853" v="5862"/>
        <pc:sldMkLst>
          <pc:docMk/>
          <pc:sldMk cId="43432066" sldId="699"/>
        </pc:sldMkLst>
        <pc:spChg chg="mod">
          <ac:chgData name="Agee Springer" userId="c70aae34-03cc-4ca4-9dc9-ab0f1f0f7e1f" providerId="ADAL" clId="{3D9A8163-67A2-4A9D-B47A-5E9996BF2226}" dt="2023-09-04T15:57:22.160" v="4026"/>
          <ac:spMkLst>
            <pc:docMk/>
            <pc:sldMk cId="43432066" sldId="699"/>
            <ac:spMk id="5" creationId="{252B0ABA-7AC0-7A19-5985-877BB7B5C997}"/>
          </ac:spMkLst>
        </pc:spChg>
        <pc:spChg chg="mod">
          <ac:chgData name="Agee Springer" userId="c70aae34-03cc-4ca4-9dc9-ab0f1f0f7e1f" providerId="ADAL" clId="{3D9A8163-67A2-4A9D-B47A-5E9996BF2226}" dt="2023-09-04T17:44:56.237" v="5861" actId="27636"/>
          <ac:spMkLst>
            <pc:docMk/>
            <pc:sldMk cId="43432066" sldId="699"/>
            <ac:spMk id="6" creationId="{8E8B5C6B-D069-B0AE-C7D7-6B0A9AA9C110}"/>
          </ac:spMkLst>
        </pc:spChg>
        <pc:spChg chg="add del">
          <ac:chgData name="Agee Springer" userId="c70aae34-03cc-4ca4-9dc9-ab0f1f0f7e1f" providerId="ADAL" clId="{3D9A8163-67A2-4A9D-B47A-5E9996BF2226}" dt="2023-09-04T16:00:23.622" v="4307" actId="22"/>
          <ac:spMkLst>
            <pc:docMk/>
            <pc:sldMk cId="43432066" sldId="699"/>
            <ac:spMk id="8" creationId="{7A0434A7-E42E-7E26-F066-4419F2338B8D}"/>
          </ac:spMkLst>
        </pc:spChg>
      </pc:sldChg>
      <pc:sldChg chg="modSp add mod">
        <pc:chgData name="Agee Springer" userId="c70aae34-03cc-4ca4-9dc9-ab0f1f0f7e1f" providerId="ADAL" clId="{3D9A8163-67A2-4A9D-B47A-5E9996BF2226}" dt="2023-09-04T16:14:06.171" v="4807" actId="20577"/>
        <pc:sldMkLst>
          <pc:docMk/>
          <pc:sldMk cId="401078701" sldId="700"/>
        </pc:sldMkLst>
        <pc:spChg chg="mod">
          <ac:chgData name="Agee Springer" userId="c70aae34-03cc-4ca4-9dc9-ab0f1f0f7e1f" providerId="ADAL" clId="{3D9A8163-67A2-4A9D-B47A-5E9996BF2226}" dt="2023-09-04T16:07:06.900" v="4472" actId="255"/>
          <ac:spMkLst>
            <pc:docMk/>
            <pc:sldMk cId="401078701" sldId="700"/>
            <ac:spMk id="5" creationId="{252B0ABA-7AC0-7A19-5985-877BB7B5C997}"/>
          </ac:spMkLst>
        </pc:spChg>
        <pc:spChg chg="mod">
          <ac:chgData name="Agee Springer" userId="c70aae34-03cc-4ca4-9dc9-ab0f1f0f7e1f" providerId="ADAL" clId="{3D9A8163-67A2-4A9D-B47A-5E9996BF2226}" dt="2023-09-04T16:14:06.171" v="4807" actId="20577"/>
          <ac:spMkLst>
            <pc:docMk/>
            <pc:sldMk cId="401078701" sldId="700"/>
            <ac:spMk id="6" creationId="{8E8B5C6B-D069-B0AE-C7D7-6B0A9AA9C110}"/>
          </ac:spMkLst>
        </pc:spChg>
      </pc:sldChg>
      <pc:sldChg chg="modSp add mod">
        <pc:chgData name="Agee Springer" userId="c70aae34-03cc-4ca4-9dc9-ab0f1f0f7e1f" providerId="ADAL" clId="{3D9A8163-67A2-4A9D-B47A-5E9996BF2226}" dt="2023-09-04T16:13:54.810" v="4789" actId="27636"/>
        <pc:sldMkLst>
          <pc:docMk/>
          <pc:sldMk cId="3342631601" sldId="701"/>
        </pc:sldMkLst>
        <pc:spChg chg="mod">
          <ac:chgData name="Agee Springer" userId="c70aae34-03cc-4ca4-9dc9-ab0f1f0f7e1f" providerId="ADAL" clId="{3D9A8163-67A2-4A9D-B47A-5E9996BF2226}" dt="2023-09-04T16:07:26.566" v="4491" actId="20577"/>
          <ac:spMkLst>
            <pc:docMk/>
            <pc:sldMk cId="3342631601" sldId="701"/>
            <ac:spMk id="2" creationId="{C8D11572-90BA-FF3C-19BC-AFC04F591908}"/>
          </ac:spMkLst>
        </pc:spChg>
        <pc:spChg chg="mod">
          <ac:chgData name="Agee Springer" userId="c70aae34-03cc-4ca4-9dc9-ab0f1f0f7e1f" providerId="ADAL" clId="{3D9A8163-67A2-4A9D-B47A-5E9996BF2226}" dt="2023-09-04T16:07:46.392" v="4495" actId="20577"/>
          <ac:spMkLst>
            <pc:docMk/>
            <pc:sldMk cId="3342631601" sldId="701"/>
            <ac:spMk id="3" creationId="{18B65853-575A-12E0-CF83-A69AEF52166E}"/>
          </ac:spMkLst>
        </pc:spChg>
        <pc:spChg chg="mod">
          <ac:chgData name="Agee Springer" userId="c70aae34-03cc-4ca4-9dc9-ab0f1f0f7e1f" providerId="ADAL" clId="{3D9A8163-67A2-4A9D-B47A-5E9996BF2226}" dt="2023-09-04T16:08:07.968" v="4499" actId="20577"/>
          <ac:spMkLst>
            <pc:docMk/>
            <pc:sldMk cId="3342631601" sldId="701"/>
            <ac:spMk id="5" creationId="{252B0ABA-7AC0-7A19-5985-877BB7B5C997}"/>
          </ac:spMkLst>
        </pc:spChg>
        <pc:spChg chg="mod">
          <ac:chgData name="Agee Springer" userId="c70aae34-03cc-4ca4-9dc9-ab0f1f0f7e1f" providerId="ADAL" clId="{3D9A8163-67A2-4A9D-B47A-5E9996BF2226}" dt="2023-09-04T16:13:54.810" v="4789" actId="27636"/>
          <ac:spMkLst>
            <pc:docMk/>
            <pc:sldMk cId="3342631601" sldId="701"/>
            <ac:spMk id="6" creationId="{8E8B5C6B-D069-B0AE-C7D7-6B0A9AA9C110}"/>
          </ac:spMkLst>
        </pc:spChg>
      </pc:sldChg>
      <pc:sldChg chg="modSp add mod">
        <pc:chgData name="Agee Springer" userId="c70aae34-03cc-4ca4-9dc9-ab0f1f0f7e1f" providerId="ADAL" clId="{3D9A8163-67A2-4A9D-B47A-5E9996BF2226}" dt="2023-09-04T16:15:17.021" v="4908" actId="20577"/>
        <pc:sldMkLst>
          <pc:docMk/>
          <pc:sldMk cId="4013894963" sldId="702"/>
        </pc:sldMkLst>
        <pc:spChg chg="mod">
          <ac:chgData name="Agee Springer" userId="c70aae34-03cc-4ca4-9dc9-ab0f1f0f7e1f" providerId="ADAL" clId="{3D9A8163-67A2-4A9D-B47A-5E9996BF2226}" dt="2023-09-04T16:13:36.503" v="4766" actId="207"/>
          <ac:spMkLst>
            <pc:docMk/>
            <pc:sldMk cId="4013894963" sldId="702"/>
            <ac:spMk id="2" creationId="{C8D11572-90BA-FF3C-19BC-AFC04F591908}"/>
          </ac:spMkLst>
        </pc:spChg>
        <pc:spChg chg="mod">
          <ac:chgData name="Agee Springer" userId="c70aae34-03cc-4ca4-9dc9-ab0f1f0f7e1f" providerId="ADAL" clId="{3D9A8163-67A2-4A9D-B47A-5E9996BF2226}" dt="2023-09-04T16:14:53.522" v="4852" actId="20577"/>
          <ac:spMkLst>
            <pc:docMk/>
            <pc:sldMk cId="4013894963" sldId="702"/>
            <ac:spMk id="3" creationId="{18B65853-575A-12E0-CF83-A69AEF52166E}"/>
          </ac:spMkLst>
        </pc:spChg>
        <pc:spChg chg="mod">
          <ac:chgData name="Agee Springer" userId="c70aae34-03cc-4ca4-9dc9-ab0f1f0f7e1f" providerId="ADAL" clId="{3D9A8163-67A2-4A9D-B47A-5E9996BF2226}" dt="2023-09-04T16:14:57.311" v="4853" actId="20577"/>
          <ac:spMkLst>
            <pc:docMk/>
            <pc:sldMk cId="4013894963" sldId="702"/>
            <ac:spMk id="5" creationId="{252B0ABA-7AC0-7A19-5985-877BB7B5C997}"/>
          </ac:spMkLst>
        </pc:spChg>
        <pc:spChg chg="mod">
          <ac:chgData name="Agee Springer" userId="c70aae34-03cc-4ca4-9dc9-ab0f1f0f7e1f" providerId="ADAL" clId="{3D9A8163-67A2-4A9D-B47A-5E9996BF2226}" dt="2023-09-04T16:15:17.021" v="4908" actId="20577"/>
          <ac:spMkLst>
            <pc:docMk/>
            <pc:sldMk cId="4013894963" sldId="702"/>
            <ac:spMk id="6" creationId="{8E8B5C6B-D069-B0AE-C7D7-6B0A9AA9C110}"/>
          </ac:spMkLst>
        </pc:spChg>
      </pc:sldChg>
      <pc:sldChg chg="modSp add mod">
        <pc:chgData name="Agee Springer" userId="c70aae34-03cc-4ca4-9dc9-ab0f1f0f7e1f" providerId="ADAL" clId="{3D9A8163-67A2-4A9D-B47A-5E9996BF2226}" dt="2023-09-04T16:48:27.156" v="5109" actId="13926"/>
        <pc:sldMkLst>
          <pc:docMk/>
          <pc:sldMk cId="1466776553" sldId="703"/>
        </pc:sldMkLst>
        <pc:spChg chg="mod">
          <ac:chgData name="Agee Springer" userId="c70aae34-03cc-4ca4-9dc9-ab0f1f0f7e1f" providerId="ADAL" clId="{3D9A8163-67A2-4A9D-B47A-5E9996BF2226}" dt="2023-09-04T16:48:27.156" v="5109" actId="13926"/>
          <ac:spMkLst>
            <pc:docMk/>
            <pc:sldMk cId="1466776553" sldId="703"/>
            <ac:spMk id="5" creationId="{252B0ABA-7AC0-7A19-5985-877BB7B5C997}"/>
          </ac:spMkLst>
        </pc:spChg>
        <pc:spChg chg="mod">
          <ac:chgData name="Agee Springer" userId="c70aae34-03cc-4ca4-9dc9-ab0f1f0f7e1f" providerId="ADAL" clId="{3D9A8163-67A2-4A9D-B47A-5E9996BF2226}" dt="2023-09-04T16:48:05.764" v="5102" actId="20577"/>
          <ac:spMkLst>
            <pc:docMk/>
            <pc:sldMk cId="1466776553" sldId="703"/>
            <ac:spMk id="6" creationId="{8E8B5C6B-D069-B0AE-C7D7-6B0A9AA9C110}"/>
          </ac:spMkLst>
        </pc:spChg>
      </pc:sldChg>
      <pc:sldChg chg="modSp add mod">
        <pc:chgData name="Agee Springer" userId="c70aae34-03cc-4ca4-9dc9-ab0f1f0f7e1f" providerId="ADAL" clId="{3D9A8163-67A2-4A9D-B47A-5E9996BF2226}" dt="2023-09-04T16:51:33.286" v="5737" actId="20577"/>
        <pc:sldMkLst>
          <pc:docMk/>
          <pc:sldMk cId="2618551513" sldId="704"/>
        </pc:sldMkLst>
        <pc:spChg chg="mod">
          <ac:chgData name="Agee Springer" userId="c70aae34-03cc-4ca4-9dc9-ab0f1f0f7e1f" providerId="ADAL" clId="{3D9A8163-67A2-4A9D-B47A-5E9996BF2226}" dt="2023-09-04T16:48:42.898" v="5124" actId="20577"/>
          <ac:spMkLst>
            <pc:docMk/>
            <pc:sldMk cId="2618551513" sldId="704"/>
            <ac:spMk id="2" creationId="{C8D11572-90BA-FF3C-19BC-AFC04F591908}"/>
          </ac:spMkLst>
        </pc:spChg>
        <pc:spChg chg="mod">
          <ac:chgData name="Agee Springer" userId="c70aae34-03cc-4ca4-9dc9-ab0f1f0f7e1f" providerId="ADAL" clId="{3D9A8163-67A2-4A9D-B47A-5E9996BF2226}" dt="2023-09-04T16:49:02.576" v="5133" actId="20577"/>
          <ac:spMkLst>
            <pc:docMk/>
            <pc:sldMk cId="2618551513" sldId="704"/>
            <ac:spMk id="3" creationId="{18B65853-575A-12E0-CF83-A69AEF52166E}"/>
          </ac:spMkLst>
        </pc:spChg>
        <pc:spChg chg="mod">
          <ac:chgData name="Agee Springer" userId="c70aae34-03cc-4ca4-9dc9-ab0f1f0f7e1f" providerId="ADAL" clId="{3D9A8163-67A2-4A9D-B47A-5E9996BF2226}" dt="2023-09-04T16:49:09.402" v="5134" actId="20577"/>
          <ac:spMkLst>
            <pc:docMk/>
            <pc:sldMk cId="2618551513" sldId="704"/>
            <ac:spMk id="5" creationId="{252B0ABA-7AC0-7A19-5985-877BB7B5C997}"/>
          </ac:spMkLst>
        </pc:spChg>
        <pc:spChg chg="mod">
          <ac:chgData name="Agee Springer" userId="c70aae34-03cc-4ca4-9dc9-ab0f1f0f7e1f" providerId="ADAL" clId="{3D9A8163-67A2-4A9D-B47A-5E9996BF2226}" dt="2023-09-04T16:51:33.286" v="5737" actId="20577"/>
          <ac:spMkLst>
            <pc:docMk/>
            <pc:sldMk cId="2618551513" sldId="704"/>
            <ac:spMk id="6" creationId="{8E8B5C6B-D069-B0AE-C7D7-6B0A9AA9C110}"/>
          </ac:spMkLst>
        </pc:spChg>
      </pc:sldChg>
    </pc:docChg>
  </pc:docChgLst>
  <pc:docChgLst>
    <pc:chgData name="Rowe, Evan" userId="d81abe1c-6950-4df8-9373-68ccbd619277" providerId="ADAL" clId="{02148A90-FC30-4967-9ADF-28060BFBC149}"/>
    <pc:docChg chg="undo custSel addSld modSld modSection">
      <pc:chgData name="Rowe, Evan" userId="d81abe1c-6950-4df8-9373-68ccbd619277" providerId="ADAL" clId="{02148A90-FC30-4967-9ADF-28060BFBC149}" dt="2023-09-22T22:29:19.847" v="1334" actId="20577"/>
      <pc:docMkLst>
        <pc:docMk/>
      </pc:docMkLst>
      <pc:sldChg chg="modSp mod">
        <pc:chgData name="Rowe, Evan" userId="d81abe1c-6950-4df8-9373-68ccbd619277" providerId="ADAL" clId="{02148A90-FC30-4967-9ADF-28060BFBC149}" dt="2023-09-22T22:07:15.294" v="1013" actId="207"/>
        <pc:sldMkLst>
          <pc:docMk/>
          <pc:sldMk cId="3334456927" sldId="681"/>
        </pc:sldMkLst>
        <pc:spChg chg="mod">
          <ac:chgData name="Rowe, Evan" userId="d81abe1c-6950-4df8-9373-68ccbd619277" providerId="ADAL" clId="{02148A90-FC30-4967-9ADF-28060BFBC149}" dt="2023-09-22T22:07:15.294" v="1013" actId="207"/>
          <ac:spMkLst>
            <pc:docMk/>
            <pc:sldMk cId="3334456927" sldId="681"/>
            <ac:spMk id="3" creationId="{7B80D3AA-37C2-98C8-2D2E-2364F4776321}"/>
          </ac:spMkLst>
        </pc:spChg>
      </pc:sldChg>
      <pc:sldChg chg="addSp delSp modSp mod">
        <pc:chgData name="Rowe, Evan" userId="d81abe1c-6950-4df8-9373-68ccbd619277" providerId="ADAL" clId="{02148A90-FC30-4967-9ADF-28060BFBC149}" dt="2023-09-22T22:28:30.893" v="1284" actId="478"/>
        <pc:sldMkLst>
          <pc:docMk/>
          <pc:sldMk cId="3703988314" sldId="688"/>
        </pc:sldMkLst>
        <pc:spChg chg="mod">
          <ac:chgData name="Rowe, Evan" userId="d81abe1c-6950-4df8-9373-68ccbd619277" providerId="ADAL" clId="{02148A90-FC30-4967-9ADF-28060BFBC149}" dt="2023-09-22T22:28:04.308" v="1281" actId="20577"/>
          <ac:spMkLst>
            <pc:docMk/>
            <pc:sldMk cId="3703988314" sldId="688"/>
            <ac:spMk id="2" creationId="{C8D11572-90BA-FF3C-19BC-AFC04F591908}"/>
          </ac:spMkLst>
        </pc:spChg>
        <pc:spChg chg="del mod">
          <ac:chgData name="Rowe, Evan" userId="d81abe1c-6950-4df8-9373-68ccbd619277" providerId="ADAL" clId="{02148A90-FC30-4967-9ADF-28060BFBC149}" dt="2023-09-22T21:40:31.900" v="837" actId="478"/>
          <ac:spMkLst>
            <pc:docMk/>
            <pc:sldMk cId="3703988314" sldId="688"/>
            <ac:spMk id="5" creationId="{252B0ABA-7AC0-7A19-5985-877BB7B5C997}"/>
          </ac:spMkLst>
        </pc:spChg>
        <pc:spChg chg="add del mod">
          <ac:chgData name="Rowe, Evan" userId="d81abe1c-6950-4df8-9373-68ccbd619277" providerId="ADAL" clId="{02148A90-FC30-4967-9ADF-28060BFBC149}" dt="2023-09-22T22:20:27.687" v="1223"/>
          <ac:spMkLst>
            <pc:docMk/>
            <pc:sldMk cId="3703988314" sldId="688"/>
            <ac:spMk id="6" creationId="{8E8B5C6B-D069-B0AE-C7D7-6B0A9AA9C110}"/>
          </ac:spMkLst>
        </pc:spChg>
        <pc:spChg chg="del mod">
          <ac:chgData name="Rowe, Evan" userId="d81abe1c-6950-4df8-9373-68ccbd619277" providerId="ADAL" clId="{02148A90-FC30-4967-9ADF-28060BFBC149}" dt="2023-09-22T22:28:30.893" v="1284" actId="478"/>
          <ac:spMkLst>
            <pc:docMk/>
            <pc:sldMk cId="3703988314" sldId="688"/>
            <ac:spMk id="8" creationId="{53354ADA-44C7-9810-B004-13FFEBBE05B1}"/>
          </ac:spMkLst>
        </pc:spChg>
        <pc:spChg chg="add mod">
          <ac:chgData name="Rowe, Evan" userId="d81abe1c-6950-4df8-9373-68ccbd619277" providerId="ADAL" clId="{02148A90-FC30-4967-9ADF-28060BFBC149}" dt="2023-09-22T22:26:11.119" v="1233" actId="20577"/>
          <ac:spMkLst>
            <pc:docMk/>
            <pc:sldMk cId="3703988314" sldId="688"/>
            <ac:spMk id="10" creationId="{C5DC10D6-C556-DFAC-7CA4-D0E9CB491977}"/>
          </ac:spMkLst>
        </pc:spChg>
        <pc:graphicFrameChg chg="add del mod">
          <ac:chgData name="Rowe, Evan" userId="d81abe1c-6950-4df8-9373-68ccbd619277" providerId="ADAL" clId="{02148A90-FC30-4967-9ADF-28060BFBC149}" dt="2023-09-22T22:20:23.545" v="1222"/>
          <ac:graphicFrameMkLst>
            <pc:docMk/>
            <pc:sldMk cId="3703988314" sldId="688"/>
            <ac:graphicFrameMk id="3" creationId="{5EE56B4A-F43F-04D6-16A7-1581C4C8C137}"/>
          </ac:graphicFrameMkLst>
        </pc:graphicFrameChg>
        <pc:graphicFrameChg chg="add del mod modGraphic">
          <ac:chgData name="Rowe, Evan" userId="d81abe1c-6950-4df8-9373-68ccbd619277" providerId="ADAL" clId="{02148A90-FC30-4967-9ADF-28060BFBC149}" dt="2023-09-22T22:22:36.627" v="1227" actId="478"/>
          <ac:graphicFrameMkLst>
            <pc:docMk/>
            <pc:sldMk cId="3703988314" sldId="688"/>
            <ac:graphicFrameMk id="7" creationId="{D949FA20-9E84-925F-83A4-EE63B5578E4C}"/>
          </ac:graphicFrameMkLst>
        </pc:graphicFrameChg>
        <pc:graphicFrameChg chg="add del mod">
          <ac:chgData name="Rowe, Evan" userId="d81abe1c-6950-4df8-9373-68ccbd619277" providerId="ADAL" clId="{02148A90-FC30-4967-9ADF-28060BFBC149}" dt="2023-09-22T22:27:30.500" v="1235" actId="478"/>
          <ac:graphicFrameMkLst>
            <pc:docMk/>
            <pc:sldMk cId="3703988314" sldId="688"/>
            <ac:graphicFrameMk id="11" creationId="{41DF547D-1480-7B74-F39F-EB6D0855744E}"/>
          </ac:graphicFrameMkLst>
        </pc:graphicFrameChg>
        <pc:graphicFrameChg chg="add mod">
          <ac:chgData name="Rowe, Evan" userId="d81abe1c-6950-4df8-9373-68ccbd619277" providerId="ADAL" clId="{02148A90-FC30-4967-9ADF-28060BFBC149}" dt="2023-09-22T22:27:42.421" v="1237" actId="1076"/>
          <ac:graphicFrameMkLst>
            <pc:docMk/>
            <pc:sldMk cId="3703988314" sldId="688"/>
            <ac:graphicFrameMk id="12" creationId="{4DCFCB31-07C4-46EE-B127-A8BCFD24E372}"/>
          </ac:graphicFrameMkLst>
        </pc:graphicFrameChg>
      </pc:sldChg>
      <pc:sldChg chg="modSp mod">
        <pc:chgData name="Rowe, Evan" userId="d81abe1c-6950-4df8-9373-68ccbd619277" providerId="ADAL" clId="{02148A90-FC30-4967-9ADF-28060BFBC149}" dt="2023-09-22T21:00:13.009" v="835" actId="20577"/>
        <pc:sldMkLst>
          <pc:docMk/>
          <pc:sldMk cId="2770579996" sldId="708"/>
        </pc:sldMkLst>
        <pc:spChg chg="mod">
          <ac:chgData name="Rowe, Evan" userId="d81abe1c-6950-4df8-9373-68ccbd619277" providerId="ADAL" clId="{02148A90-FC30-4967-9ADF-28060BFBC149}" dt="2023-09-22T21:00:13.009" v="835" actId="20577"/>
          <ac:spMkLst>
            <pc:docMk/>
            <pc:sldMk cId="2770579996" sldId="708"/>
            <ac:spMk id="6" creationId="{8E8B5C6B-D069-B0AE-C7D7-6B0A9AA9C110}"/>
          </ac:spMkLst>
        </pc:spChg>
      </pc:sldChg>
      <pc:sldChg chg="modSp mod">
        <pc:chgData name="Rowe, Evan" userId="d81abe1c-6950-4df8-9373-68ccbd619277" providerId="ADAL" clId="{02148A90-FC30-4967-9ADF-28060BFBC149}" dt="2023-09-22T22:08:44.064" v="1101" actId="20577"/>
        <pc:sldMkLst>
          <pc:docMk/>
          <pc:sldMk cId="4074081560" sldId="727"/>
        </pc:sldMkLst>
        <pc:spChg chg="mod">
          <ac:chgData name="Rowe, Evan" userId="d81abe1c-6950-4df8-9373-68ccbd619277" providerId="ADAL" clId="{02148A90-FC30-4967-9ADF-28060BFBC149}" dt="2023-09-22T22:08:44.064" v="1101" actId="20577"/>
          <ac:spMkLst>
            <pc:docMk/>
            <pc:sldMk cId="4074081560" sldId="727"/>
            <ac:spMk id="2" creationId="{37BA84A7-C91B-0A10-D7F3-3B1043DB68B8}"/>
          </ac:spMkLst>
        </pc:spChg>
      </pc:sldChg>
      <pc:sldChg chg="add">
        <pc:chgData name="Rowe, Evan" userId="d81abe1c-6950-4df8-9373-68ccbd619277" providerId="ADAL" clId="{02148A90-FC30-4967-9ADF-28060BFBC149}" dt="2023-09-22T21:39:12.771" v="836" actId="2890"/>
        <pc:sldMkLst>
          <pc:docMk/>
          <pc:sldMk cId="686190781" sldId="728"/>
        </pc:sldMkLst>
      </pc:sldChg>
      <pc:sldChg chg="modSp add mod">
        <pc:chgData name="Rowe, Evan" userId="d81abe1c-6950-4df8-9373-68ccbd619277" providerId="ADAL" clId="{02148A90-FC30-4967-9ADF-28060BFBC149}" dt="2023-09-22T22:09:21.191" v="1133" actId="20577"/>
        <pc:sldMkLst>
          <pc:docMk/>
          <pc:sldMk cId="4043238181" sldId="729"/>
        </pc:sldMkLst>
        <pc:spChg chg="mod">
          <ac:chgData name="Rowe, Evan" userId="d81abe1c-6950-4df8-9373-68ccbd619277" providerId="ADAL" clId="{02148A90-FC30-4967-9ADF-28060BFBC149}" dt="2023-09-22T22:09:21.191" v="1133" actId="20577"/>
          <ac:spMkLst>
            <pc:docMk/>
            <pc:sldMk cId="4043238181" sldId="729"/>
            <ac:spMk id="2" creationId="{37BA84A7-C91B-0A10-D7F3-3B1043DB68B8}"/>
          </ac:spMkLst>
        </pc:spChg>
      </pc:sldChg>
      <pc:sldChg chg="modSp add mod">
        <pc:chgData name="Rowe, Evan" userId="d81abe1c-6950-4df8-9373-68ccbd619277" providerId="ADAL" clId="{02148A90-FC30-4967-9ADF-28060BFBC149}" dt="2023-09-22T22:10:26.332" v="1158" actId="20577"/>
        <pc:sldMkLst>
          <pc:docMk/>
          <pc:sldMk cId="4033394117" sldId="730"/>
        </pc:sldMkLst>
        <pc:spChg chg="mod">
          <ac:chgData name="Rowe, Evan" userId="d81abe1c-6950-4df8-9373-68ccbd619277" providerId="ADAL" clId="{02148A90-FC30-4967-9ADF-28060BFBC149}" dt="2023-09-22T22:10:26.332" v="1158" actId="20577"/>
          <ac:spMkLst>
            <pc:docMk/>
            <pc:sldMk cId="4033394117" sldId="730"/>
            <ac:spMk id="2" creationId="{37BA84A7-C91B-0A10-D7F3-3B1043DB68B8}"/>
          </ac:spMkLst>
        </pc:spChg>
      </pc:sldChg>
      <pc:sldChg chg="modSp add mod">
        <pc:chgData name="Rowe, Evan" userId="d81abe1c-6950-4df8-9373-68ccbd619277" providerId="ADAL" clId="{02148A90-FC30-4967-9ADF-28060BFBC149}" dt="2023-09-22T22:11:19.675" v="1220" actId="6549"/>
        <pc:sldMkLst>
          <pc:docMk/>
          <pc:sldMk cId="1142967095" sldId="731"/>
        </pc:sldMkLst>
        <pc:spChg chg="mod">
          <ac:chgData name="Rowe, Evan" userId="d81abe1c-6950-4df8-9373-68ccbd619277" providerId="ADAL" clId="{02148A90-FC30-4967-9ADF-28060BFBC149}" dt="2023-09-22T22:11:19.675" v="1220" actId="6549"/>
          <ac:spMkLst>
            <pc:docMk/>
            <pc:sldMk cId="1142967095" sldId="731"/>
            <ac:spMk id="2" creationId="{37BA84A7-C91B-0A10-D7F3-3B1043DB68B8}"/>
          </ac:spMkLst>
        </pc:spChg>
      </pc:sldChg>
      <pc:sldChg chg="modSp add mod">
        <pc:chgData name="Rowe, Evan" userId="d81abe1c-6950-4df8-9373-68ccbd619277" providerId="ADAL" clId="{02148A90-FC30-4967-9ADF-28060BFBC149}" dt="2023-09-22T22:29:19.847" v="1334" actId="20577"/>
        <pc:sldMkLst>
          <pc:docMk/>
          <pc:sldMk cId="3635792480" sldId="732"/>
        </pc:sldMkLst>
        <pc:spChg chg="mod">
          <ac:chgData name="Rowe, Evan" userId="d81abe1c-6950-4df8-9373-68ccbd619277" providerId="ADAL" clId="{02148A90-FC30-4967-9ADF-28060BFBC149}" dt="2023-09-22T22:29:19.847" v="1334" actId="20577"/>
          <ac:spMkLst>
            <pc:docMk/>
            <pc:sldMk cId="3635792480" sldId="732"/>
            <ac:spMk id="2" creationId="{37BA84A7-C91B-0A10-D7F3-3B1043DB68B8}"/>
          </ac:spMkLst>
        </pc:spChg>
      </pc:sldChg>
    </pc:docChg>
  </pc:docChgLst>
  <pc:docChgLst>
    <pc:chgData name="Springer, Agee" userId="c70aae34-03cc-4ca4-9dc9-ab0f1f0f7e1f" providerId="ADAL" clId="{4030E1CA-8157-4C1D-A112-ACFAF9E6519B}"/>
    <pc:docChg chg="undo custSel addSld delSld modSld sldOrd modSection">
      <pc:chgData name="Springer, Agee" userId="c70aae34-03cc-4ca4-9dc9-ab0f1f0f7e1f" providerId="ADAL" clId="{4030E1CA-8157-4C1D-A112-ACFAF9E6519B}" dt="2023-09-20T14:52:02.989" v="448" actId="680"/>
      <pc:docMkLst>
        <pc:docMk/>
      </pc:docMkLst>
      <pc:sldChg chg="modSp add del mod">
        <pc:chgData name="Springer, Agee" userId="c70aae34-03cc-4ca4-9dc9-ab0f1f0f7e1f" providerId="ADAL" clId="{4030E1CA-8157-4C1D-A112-ACFAF9E6519B}" dt="2023-09-20T14:11:05.855" v="441" actId="47"/>
        <pc:sldMkLst>
          <pc:docMk/>
          <pc:sldMk cId="2303889761" sldId="568"/>
        </pc:sldMkLst>
        <pc:spChg chg="mod">
          <ac:chgData name="Springer, Agee" userId="c70aae34-03cc-4ca4-9dc9-ab0f1f0f7e1f" providerId="ADAL" clId="{4030E1CA-8157-4C1D-A112-ACFAF9E6519B}" dt="2023-09-20T14:10:28.173" v="440" actId="27636"/>
          <ac:spMkLst>
            <pc:docMk/>
            <pc:sldMk cId="2303889761" sldId="568"/>
            <ac:spMk id="3" creationId="{54028E2B-61EF-885C-9621-5FDE6EABC7B1}"/>
          </ac:spMkLst>
        </pc:spChg>
      </pc:sldChg>
      <pc:sldChg chg="modSp mod">
        <pc:chgData name="Springer, Agee" userId="c70aae34-03cc-4ca4-9dc9-ab0f1f0f7e1f" providerId="ADAL" clId="{4030E1CA-8157-4C1D-A112-ACFAF9E6519B}" dt="2023-09-19T16:17:54.583" v="19" actId="20577"/>
        <pc:sldMkLst>
          <pc:docMk/>
          <pc:sldMk cId="32156314" sldId="671"/>
        </pc:sldMkLst>
        <pc:spChg chg="mod">
          <ac:chgData name="Springer, Agee" userId="c70aae34-03cc-4ca4-9dc9-ab0f1f0f7e1f" providerId="ADAL" clId="{4030E1CA-8157-4C1D-A112-ACFAF9E6519B}" dt="2023-09-19T16:17:54.583" v="19" actId="20577"/>
          <ac:spMkLst>
            <pc:docMk/>
            <pc:sldMk cId="32156314" sldId="671"/>
            <ac:spMk id="4" creationId="{71B380C9-83F4-13B7-773B-9880F0F13E5F}"/>
          </ac:spMkLst>
        </pc:spChg>
      </pc:sldChg>
      <pc:sldChg chg="modSp mod ord">
        <pc:chgData name="Springer, Agee" userId="c70aae34-03cc-4ca4-9dc9-ab0f1f0f7e1f" providerId="ADAL" clId="{4030E1CA-8157-4C1D-A112-ACFAF9E6519B}" dt="2023-09-20T14:07:27.907" v="385"/>
        <pc:sldMkLst>
          <pc:docMk/>
          <pc:sldMk cId="3334456927" sldId="681"/>
        </pc:sldMkLst>
        <pc:spChg chg="mod">
          <ac:chgData name="Springer, Agee" userId="c70aae34-03cc-4ca4-9dc9-ab0f1f0f7e1f" providerId="ADAL" clId="{4030E1CA-8157-4C1D-A112-ACFAF9E6519B}" dt="2023-09-19T21:00:58.259" v="383" actId="20577"/>
          <ac:spMkLst>
            <pc:docMk/>
            <pc:sldMk cId="3334456927" sldId="681"/>
            <ac:spMk id="3" creationId="{7B80D3AA-37C2-98C8-2D2E-2364F4776321}"/>
          </ac:spMkLst>
        </pc:spChg>
      </pc:sldChg>
      <pc:sldChg chg="modSp mod">
        <pc:chgData name="Springer, Agee" userId="c70aae34-03cc-4ca4-9dc9-ab0f1f0f7e1f" providerId="ADAL" clId="{4030E1CA-8157-4C1D-A112-ACFAF9E6519B}" dt="2023-09-19T16:20:26.064" v="180" actId="20577"/>
        <pc:sldMkLst>
          <pc:docMk/>
          <pc:sldMk cId="1571488172" sldId="716"/>
        </pc:sldMkLst>
        <pc:spChg chg="mod">
          <ac:chgData name="Springer, Agee" userId="c70aae34-03cc-4ca4-9dc9-ab0f1f0f7e1f" providerId="ADAL" clId="{4030E1CA-8157-4C1D-A112-ACFAF9E6519B}" dt="2023-09-19T16:20:26.064" v="180" actId="20577"/>
          <ac:spMkLst>
            <pc:docMk/>
            <pc:sldMk cId="1571488172" sldId="716"/>
            <ac:spMk id="2" creationId="{37BA84A7-C91B-0A10-D7F3-3B1043DB68B8}"/>
          </ac:spMkLst>
        </pc:spChg>
      </pc:sldChg>
      <pc:sldChg chg="modSp add mod">
        <pc:chgData name="Springer, Agee" userId="c70aae34-03cc-4ca4-9dc9-ab0f1f0f7e1f" providerId="ADAL" clId="{4030E1CA-8157-4C1D-A112-ACFAF9E6519B}" dt="2023-09-20T14:08:16.901" v="438" actId="20577"/>
        <pc:sldMkLst>
          <pc:docMk/>
          <pc:sldMk cId="4074081560" sldId="727"/>
        </pc:sldMkLst>
        <pc:spChg chg="mod">
          <ac:chgData name="Springer, Agee" userId="c70aae34-03cc-4ca4-9dc9-ab0f1f0f7e1f" providerId="ADAL" clId="{4030E1CA-8157-4C1D-A112-ACFAF9E6519B}" dt="2023-09-20T14:08:16.901" v="438" actId="20577"/>
          <ac:spMkLst>
            <pc:docMk/>
            <pc:sldMk cId="4074081560" sldId="727"/>
            <ac:spMk id="2" creationId="{37BA84A7-C91B-0A10-D7F3-3B1043DB68B8}"/>
          </ac:spMkLst>
        </pc:spChg>
      </pc:sldChg>
      <pc:sldChg chg="addSp delSp modSp new del mod">
        <pc:chgData name="Springer, Agee" userId="c70aae34-03cc-4ca4-9dc9-ab0f1f0f7e1f" providerId="ADAL" clId="{4030E1CA-8157-4C1D-A112-ACFAF9E6519B}" dt="2023-09-20T14:52:02.989" v="448" actId="680"/>
        <pc:sldMkLst>
          <pc:docMk/>
          <pc:sldMk cId="4141362771" sldId="728"/>
        </pc:sldMkLst>
        <pc:spChg chg="add del">
          <ac:chgData name="Springer, Agee" userId="c70aae34-03cc-4ca4-9dc9-ab0f1f0f7e1f" providerId="ADAL" clId="{4030E1CA-8157-4C1D-A112-ACFAF9E6519B}" dt="2023-09-20T14:52:02.547" v="447" actId="478"/>
          <ac:spMkLst>
            <pc:docMk/>
            <pc:sldMk cId="4141362771" sldId="728"/>
            <ac:spMk id="3" creationId="{278F6012-0D45-853E-500B-3B1ECD00CD64}"/>
          </ac:spMkLst>
        </pc:spChg>
        <pc:graphicFrameChg chg="add mod">
          <ac:chgData name="Springer, Agee" userId="c70aae34-03cc-4ca4-9dc9-ab0f1f0f7e1f" providerId="ADAL" clId="{4030E1CA-8157-4C1D-A112-ACFAF9E6519B}" dt="2023-09-20T14:52:01.419" v="446"/>
          <ac:graphicFrameMkLst>
            <pc:docMk/>
            <pc:sldMk cId="4141362771" sldId="728"/>
            <ac:graphicFrameMk id="5" creationId="{FAAF3959-E7A9-05B9-F262-3534503D1F16}"/>
          </ac:graphicFrameMkLst>
        </pc:graphicFrameChg>
      </pc:sldChg>
    </pc:docChg>
  </pc:docChgLst>
  <pc:docChgLst>
    <pc:chgData name="Rowe, Evan" userId="S::evan.rowe@ercot.com::d81abe1c-6950-4df8-9373-68ccbd619277" providerId="AD" clId="Web-{90C6569B-6FDC-C018-B726-4B4434DDD9D7}"/>
    <pc:docChg chg="sldOrd">
      <pc:chgData name="Rowe, Evan" userId="S::evan.rowe@ercot.com::d81abe1c-6950-4df8-9373-68ccbd619277" providerId="AD" clId="Web-{90C6569B-6FDC-C018-B726-4B4434DDD9D7}" dt="2023-09-26T13:53:17.385" v="0"/>
      <pc:docMkLst>
        <pc:docMk/>
      </pc:docMkLst>
      <pc:sldChg chg="ord">
        <pc:chgData name="Rowe, Evan" userId="S::evan.rowe@ercot.com::d81abe1c-6950-4df8-9373-68ccbd619277" providerId="AD" clId="Web-{90C6569B-6FDC-C018-B726-4B4434DDD9D7}" dt="2023-09-26T13:53:17.385" v="0"/>
        <pc:sldMkLst>
          <pc:docMk/>
          <pc:sldMk cId="1276420572" sldId="690"/>
        </pc:sldMkLst>
      </pc:sldChg>
    </pc:docChg>
  </pc:docChgLst>
  <pc:docChgLst>
    <pc:chgData name="Springer, Agee" userId="c70aae34-03cc-4ca4-9dc9-ab0f1f0f7e1f" providerId="ADAL" clId="{3D9A8163-67A2-4A9D-B47A-5E9996BF2226}"/>
    <pc:docChg chg="undo custSel addSld delSld modSld sldOrd addSection modSection">
      <pc:chgData name="Springer, Agee" userId="c70aae34-03cc-4ca4-9dc9-ab0f1f0f7e1f" providerId="ADAL" clId="{3D9A8163-67A2-4A9D-B47A-5E9996BF2226}" dt="2023-09-06T14:11:53.868" v="5563" actId="20577"/>
      <pc:docMkLst>
        <pc:docMk/>
      </pc:docMkLst>
      <pc:sldChg chg="del">
        <pc:chgData name="Springer, Agee" userId="c70aae34-03cc-4ca4-9dc9-ab0f1f0f7e1f" providerId="ADAL" clId="{3D9A8163-67A2-4A9D-B47A-5E9996BF2226}" dt="2023-09-01T14:57:21.065" v="13" actId="47"/>
        <pc:sldMkLst>
          <pc:docMk/>
          <pc:sldMk cId="1850676767" sldId="542"/>
        </pc:sldMkLst>
      </pc:sldChg>
      <pc:sldChg chg="del">
        <pc:chgData name="Springer, Agee" userId="c70aae34-03cc-4ca4-9dc9-ab0f1f0f7e1f" providerId="ADAL" clId="{3D9A8163-67A2-4A9D-B47A-5E9996BF2226}" dt="2023-09-01T14:57:21.065" v="13" actId="47"/>
        <pc:sldMkLst>
          <pc:docMk/>
          <pc:sldMk cId="3955057889" sldId="626"/>
        </pc:sldMkLst>
      </pc:sldChg>
      <pc:sldChg chg="del">
        <pc:chgData name="Springer, Agee" userId="c70aae34-03cc-4ca4-9dc9-ab0f1f0f7e1f" providerId="ADAL" clId="{3D9A8163-67A2-4A9D-B47A-5E9996BF2226}" dt="2023-09-01T14:57:21.065" v="13" actId="47"/>
        <pc:sldMkLst>
          <pc:docMk/>
          <pc:sldMk cId="2565505399" sldId="663"/>
        </pc:sldMkLst>
      </pc:sldChg>
      <pc:sldChg chg="del">
        <pc:chgData name="Springer, Agee" userId="c70aae34-03cc-4ca4-9dc9-ab0f1f0f7e1f" providerId="ADAL" clId="{3D9A8163-67A2-4A9D-B47A-5E9996BF2226}" dt="2023-09-01T14:57:21.065" v="13" actId="47"/>
        <pc:sldMkLst>
          <pc:docMk/>
          <pc:sldMk cId="3796457748" sldId="669"/>
        </pc:sldMkLst>
      </pc:sldChg>
      <pc:sldChg chg="del">
        <pc:chgData name="Springer, Agee" userId="c70aae34-03cc-4ca4-9dc9-ab0f1f0f7e1f" providerId="ADAL" clId="{3D9A8163-67A2-4A9D-B47A-5E9996BF2226}" dt="2023-09-01T14:57:21.065" v="13" actId="47"/>
        <pc:sldMkLst>
          <pc:docMk/>
          <pc:sldMk cId="2044735466" sldId="670"/>
        </pc:sldMkLst>
      </pc:sldChg>
      <pc:sldChg chg="del">
        <pc:chgData name="Springer, Agee" userId="c70aae34-03cc-4ca4-9dc9-ab0f1f0f7e1f" providerId="ADAL" clId="{3D9A8163-67A2-4A9D-B47A-5E9996BF2226}" dt="2023-09-01T14:57:21.065" v="13" actId="47"/>
        <pc:sldMkLst>
          <pc:docMk/>
          <pc:sldMk cId="595272770" sldId="673"/>
        </pc:sldMkLst>
      </pc:sldChg>
      <pc:sldChg chg="del">
        <pc:chgData name="Springer, Agee" userId="c70aae34-03cc-4ca4-9dc9-ab0f1f0f7e1f" providerId="ADAL" clId="{3D9A8163-67A2-4A9D-B47A-5E9996BF2226}" dt="2023-09-01T14:57:21.065" v="13" actId="47"/>
        <pc:sldMkLst>
          <pc:docMk/>
          <pc:sldMk cId="739570083" sldId="675"/>
        </pc:sldMkLst>
      </pc:sldChg>
      <pc:sldChg chg="del">
        <pc:chgData name="Springer, Agee" userId="c70aae34-03cc-4ca4-9dc9-ab0f1f0f7e1f" providerId="ADAL" clId="{3D9A8163-67A2-4A9D-B47A-5E9996BF2226}" dt="2023-09-01T14:57:21.065" v="13" actId="47"/>
        <pc:sldMkLst>
          <pc:docMk/>
          <pc:sldMk cId="2111289154" sldId="676"/>
        </pc:sldMkLst>
      </pc:sldChg>
      <pc:sldChg chg="del">
        <pc:chgData name="Springer, Agee" userId="c70aae34-03cc-4ca4-9dc9-ab0f1f0f7e1f" providerId="ADAL" clId="{3D9A8163-67A2-4A9D-B47A-5E9996BF2226}" dt="2023-09-01T14:57:21.065" v="13" actId="47"/>
        <pc:sldMkLst>
          <pc:docMk/>
          <pc:sldMk cId="3550075925" sldId="677"/>
        </pc:sldMkLst>
      </pc:sldChg>
      <pc:sldChg chg="del">
        <pc:chgData name="Springer, Agee" userId="c70aae34-03cc-4ca4-9dc9-ab0f1f0f7e1f" providerId="ADAL" clId="{3D9A8163-67A2-4A9D-B47A-5E9996BF2226}" dt="2023-09-01T14:57:21.065" v="13" actId="47"/>
        <pc:sldMkLst>
          <pc:docMk/>
          <pc:sldMk cId="343054765" sldId="678"/>
        </pc:sldMkLst>
      </pc:sldChg>
      <pc:sldChg chg="del">
        <pc:chgData name="Springer, Agee" userId="c70aae34-03cc-4ca4-9dc9-ab0f1f0f7e1f" providerId="ADAL" clId="{3D9A8163-67A2-4A9D-B47A-5E9996BF2226}" dt="2023-09-01T14:57:21.065" v="13" actId="47"/>
        <pc:sldMkLst>
          <pc:docMk/>
          <pc:sldMk cId="2371471167" sldId="679"/>
        </pc:sldMkLst>
      </pc:sldChg>
      <pc:sldChg chg="modSp mod">
        <pc:chgData name="Springer, Agee" userId="c70aae34-03cc-4ca4-9dc9-ab0f1f0f7e1f" providerId="ADAL" clId="{3D9A8163-67A2-4A9D-B47A-5E9996BF2226}" dt="2023-09-05T20:49:35.454" v="606" actId="20577"/>
        <pc:sldMkLst>
          <pc:docMk/>
          <pc:sldMk cId="3334456927" sldId="681"/>
        </pc:sldMkLst>
        <pc:spChg chg="mod">
          <ac:chgData name="Springer, Agee" userId="c70aae34-03cc-4ca4-9dc9-ab0f1f0f7e1f" providerId="ADAL" clId="{3D9A8163-67A2-4A9D-B47A-5E9996BF2226}" dt="2023-09-01T14:52:49.940" v="12" actId="20577"/>
          <ac:spMkLst>
            <pc:docMk/>
            <pc:sldMk cId="3334456927" sldId="681"/>
            <ac:spMk id="2" creationId="{33CC7AA4-E8BA-03A1-A601-69776177B66A}"/>
          </ac:spMkLst>
        </pc:spChg>
        <pc:spChg chg="mod">
          <ac:chgData name="Springer, Agee" userId="c70aae34-03cc-4ca4-9dc9-ab0f1f0f7e1f" providerId="ADAL" clId="{3D9A8163-67A2-4A9D-B47A-5E9996BF2226}" dt="2023-09-05T20:49:35.454" v="606" actId="20577"/>
          <ac:spMkLst>
            <pc:docMk/>
            <pc:sldMk cId="3334456927" sldId="681"/>
            <ac:spMk id="3" creationId="{7B80D3AA-37C2-98C8-2D2E-2364F4776321}"/>
          </ac:spMkLst>
        </pc:spChg>
      </pc:sldChg>
      <pc:sldChg chg="del">
        <pc:chgData name="Springer, Agee" userId="c70aae34-03cc-4ca4-9dc9-ab0f1f0f7e1f" providerId="ADAL" clId="{3D9A8163-67A2-4A9D-B47A-5E9996BF2226}" dt="2023-09-01T14:57:21.065" v="13" actId="47"/>
        <pc:sldMkLst>
          <pc:docMk/>
          <pc:sldMk cId="1700976762" sldId="682"/>
        </pc:sldMkLst>
      </pc:sldChg>
      <pc:sldChg chg="modSp new mod delCm">
        <pc:chgData name="Springer, Agee" userId="c70aae34-03cc-4ca4-9dc9-ab0f1f0f7e1f" providerId="ADAL" clId="{3D9A8163-67A2-4A9D-B47A-5E9996BF2226}" dt="2023-09-06T14:11:44.215" v="5560" actId="20577"/>
        <pc:sldMkLst>
          <pc:docMk/>
          <pc:sldMk cId="3703988314" sldId="688"/>
        </pc:sldMkLst>
        <pc:spChg chg="mod">
          <ac:chgData name="Springer, Agee" userId="c70aae34-03cc-4ca4-9dc9-ab0f1f0f7e1f" providerId="ADAL" clId="{3D9A8163-67A2-4A9D-B47A-5E9996BF2226}" dt="2023-09-06T14:11:44.215" v="5560" actId="20577"/>
          <ac:spMkLst>
            <pc:docMk/>
            <pc:sldMk cId="3703988314" sldId="688"/>
            <ac:spMk id="2" creationId="{C8D11572-90BA-FF3C-19BC-AFC04F591908}"/>
          </ac:spMkLst>
        </pc:spChg>
        <pc:spChg chg="mod">
          <ac:chgData name="Springer, Agee" userId="c70aae34-03cc-4ca4-9dc9-ab0f1f0f7e1f" providerId="ADAL" clId="{3D9A8163-67A2-4A9D-B47A-5E9996BF2226}" dt="2023-09-06T02:14:11.157" v="2334" actId="20577"/>
          <ac:spMkLst>
            <pc:docMk/>
            <pc:sldMk cId="3703988314" sldId="688"/>
            <ac:spMk id="6" creationId="{8E8B5C6B-D069-B0AE-C7D7-6B0A9AA9C110}"/>
          </ac:spMkLst>
        </pc:spChg>
      </pc:sldChg>
      <pc:sldChg chg="modSp mod delCm">
        <pc:chgData name="Springer, Agee" userId="c70aae34-03cc-4ca4-9dc9-ab0f1f0f7e1f" providerId="ADAL" clId="{3D9A8163-67A2-4A9D-B47A-5E9996BF2226}" dt="2023-09-06T14:11:50.565" v="5562" actId="20577"/>
        <pc:sldMkLst>
          <pc:docMk/>
          <pc:sldMk cId="2977028720" sldId="689"/>
        </pc:sldMkLst>
        <pc:spChg chg="mod">
          <ac:chgData name="Springer, Agee" userId="c70aae34-03cc-4ca4-9dc9-ab0f1f0f7e1f" providerId="ADAL" clId="{3D9A8163-67A2-4A9D-B47A-5E9996BF2226}" dt="2023-09-06T14:11:50.565" v="5562" actId="20577"/>
          <ac:spMkLst>
            <pc:docMk/>
            <pc:sldMk cId="2977028720" sldId="689"/>
            <ac:spMk id="2" creationId="{C8D11572-90BA-FF3C-19BC-AFC04F591908}"/>
          </ac:spMkLst>
        </pc:spChg>
      </pc:sldChg>
      <pc:sldChg chg="modSp mod">
        <pc:chgData name="Springer, Agee" userId="c70aae34-03cc-4ca4-9dc9-ab0f1f0f7e1f" providerId="ADAL" clId="{3D9A8163-67A2-4A9D-B47A-5E9996BF2226}" dt="2023-09-06T14:11:53.868" v="5563" actId="20577"/>
        <pc:sldMkLst>
          <pc:docMk/>
          <pc:sldMk cId="1706636227" sldId="690"/>
        </pc:sldMkLst>
        <pc:spChg chg="mod">
          <ac:chgData name="Springer, Agee" userId="c70aae34-03cc-4ca4-9dc9-ab0f1f0f7e1f" providerId="ADAL" clId="{3D9A8163-67A2-4A9D-B47A-5E9996BF2226}" dt="2023-09-06T14:11:53.868" v="5563" actId="20577"/>
          <ac:spMkLst>
            <pc:docMk/>
            <pc:sldMk cId="1706636227" sldId="690"/>
            <ac:spMk id="2" creationId="{C8D11572-90BA-FF3C-19BC-AFC04F591908}"/>
          </ac:spMkLst>
        </pc:spChg>
      </pc:sldChg>
      <pc:sldChg chg="modSp mod delCm">
        <pc:chgData name="Springer, Agee" userId="c70aae34-03cc-4ca4-9dc9-ab0f1f0f7e1f" providerId="ADAL" clId="{3D9A8163-67A2-4A9D-B47A-5E9996BF2226}" dt="2023-09-06T02:20:14.001" v="2485"/>
        <pc:sldMkLst>
          <pc:docMk/>
          <pc:sldMk cId="888727152" sldId="691"/>
        </pc:sldMkLst>
        <pc:spChg chg="mod">
          <ac:chgData name="Springer, Agee" userId="c70aae34-03cc-4ca4-9dc9-ab0f1f0f7e1f" providerId="ADAL" clId="{3D9A8163-67A2-4A9D-B47A-5E9996BF2226}" dt="2023-09-06T02:19:10.319" v="2484" actId="20577"/>
          <ac:spMkLst>
            <pc:docMk/>
            <pc:sldMk cId="888727152" sldId="691"/>
            <ac:spMk id="5" creationId="{252B0ABA-7AC0-7A19-5985-877BB7B5C997}"/>
          </ac:spMkLst>
        </pc:spChg>
        <pc:spChg chg="mod">
          <ac:chgData name="Springer, Agee" userId="c70aae34-03cc-4ca4-9dc9-ab0f1f0f7e1f" providerId="ADAL" clId="{3D9A8163-67A2-4A9D-B47A-5E9996BF2226}" dt="2023-09-06T02:18:38.189" v="2483" actId="27636"/>
          <ac:spMkLst>
            <pc:docMk/>
            <pc:sldMk cId="888727152" sldId="691"/>
            <ac:spMk id="6" creationId="{8E8B5C6B-D069-B0AE-C7D7-6B0A9AA9C110}"/>
          </ac:spMkLst>
        </pc:spChg>
      </pc:sldChg>
      <pc:sldChg chg="delCm">
        <pc:chgData name="Springer, Agee" userId="c70aae34-03cc-4ca4-9dc9-ab0f1f0f7e1f" providerId="ADAL" clId="{3D9A8163-67A2-4A9D-B47A-5E9996BF2226}" dt="2023-09-06T02:21:25.941" v="2486"/>
        <pc:sldMkLst>
          <pc:docMk/>
          <pc:sldMk cId="3743316460" sldId="692"/>
        </pc:sldMkLst>
      </pc:sldChg>
      <pc:sldChg chg="modSp mod">
        <pc:chgData name="Springer, Agee" userId="c70aae34-03cc-4ca4-9dc9-ab0f1f0f7e1f" providerId="ADAL" clId="{3D9A8163-67A2-4A9D-B47A-5E9996BF2226}" dt="2023-09-06T13:34:42.327" v="5139" actId="20577"/>
        <pc:sldMkLst>
          <pc:docMk/>
          <pc:sldMk cId="3205158376" sldId="697"/>
        </pc:sldMkLst>
        <pc:spChg chg="mod">
          <ac:chgData name="Springer, Agee" userId="c70aae34-03cc-4ca4-9dc9-ab0f1f0f7e1f" providerId="ADAL" clId="{3D9A8163-67A2-4A9D-B47A-5E9996BF2226}" dt="2023-09-06T13:34:42.327" v="5139" actId="20577"/>
          <ac:spMkLst>
            <pc:docMk/>
            <pc:sldMk cId="3205158376" sldId="697"/>
            <ac:spMk id="2" creationId="{C8D11572-90BA-FF3C-19BC-AFC04F591908}"/>
          </ac:spMkLst>
        </pc:spChg>
        <pc:spChg chg="mod">
          <ac:chgData name="Springer, Agee" userId="c70aae34-03cc-4ca4-9dc9-ab0f1f0f7e1f" providerId="ADAL" clId="{3D9A8163-67A2-4A9D-B47A-5E9996BF2226}" dt="2023-09-06T13:32:10.486" v="4928" actId="20577"/>
          <ac:spMkLst>
            <pc:docMk/>
            <pc:sldMk cId="3205158376" sldId="697"/>
            <ac:spMk id="5" creationId="{252B0ABA-7AC0-7A19-5985-877BB7B5C997}"/>
          </ac:spMkLst>
        </pc:spChg>
        <pc:spChg chg="mod">
          <ac:chgData name="Springer, Agee" userId="c70aae34-03cc-4ca4-9dc9-ab0f1f0f7e1f" providerId="ADAL" clId="{3D9A8163-67A2-4A9D-B47A-5E9996BF2226}" dt="2023-09-06T13:32:47.645" v="4948" actId="13926"/>
          <ac:spMkLst>
            <pc:docMk/>
            <pc:sldMk cId="3205158376" sldId="697"/>
            <ac:spMk id="6" creationId="{8E8B5C6B-D069-B0AE-C7D7-6B0A9AA9C110}"/>
          </ac:spMkLst>
        </pc:spChg>
      </pc:sldChg>
      <pc:sldChg chg="modSp mod delCm modCm">
        <pc:chgData name="Springer, Agee" userId="c70aae34-03cc-4ca4-9dc9-ab0f1f0f7e1f" providerId="ADAL" clId="{3D9A8163-67A2-4A9D-B47A-5E9996BF2226}" dt="2023-09-06T13:38:51.599" v="5157" actId="20577"/>
        <pc:sldMkLst>
          <pc:docMk/>
          <pc:sldMk cId="196079414" sldId="698"/>
        </pc:sldMkLst>
        <pc:spChg chg="mod">
          <ac:chgData name="Springer, Agee" userId="c70aae34-03cc-4ca4-9dc9-ab0f1f0f7e1f" providerId="ADAL" clId="{3D9A8163-67A2-4A9D-B47A-5E9996BF2226}" dt="2023-09-06T13:38:51.599" v="5157" actId="20577"/>
          <ac:spMkLst>
            <pc:docMk/>
            <pc:sldMk cId="196079414" sldId="698"/>
            <ac:spMk id="2" creationId="{C8D11572-90BA-FF3C-19BC-AFC04F591908}"/>
          </ac:spMkLst>
        </pc:spChg>
        <pc:spChg chg="mod">
          <ac:chgData name="Springer, Agee" userId="c70aae34-03cc-4ca4-9dc9-ab0f1f0f7e1f" providerId="ADAL" clId="{3D9A8163-67A2-4A9D-B47A-5E9996BF2226}" dt="2023-09-06T02:32:58.892" v="2656" actId="20577"/>
          <ac:spMkLst>
            <pc:docMk/>
            <pc:sldMk cId="196079414" sldId="698"/>
            <ac:spMk id="6" creationId="{8E8B5C6B-D069-B0AE-C7D7-6B0A9AA9C110}"/>
          </ac:spMkLst>
        </pc:spChg>
      </pc:sldChg>
      <pc:sldChg chg="modSp mod">
        <pc:chgData name="Springer, Agee" userId="c70aae34-03cc-4ca4-9dc9-ab0f1f0f7e1f" providerId="ADAL" clId="{3D9A8163-67A2-4A9D-B47A-5E9996BF2226}" dt="2023-09-06T13:38:58.413" v="5158" actId="20577"/>
        <pc:sldMkLst>
          <pc:docMk/>
          <pc:sldMk cId="43432066" sldId="699"/>
        </pc:sldMkLst>
        <pc:spChg chg="mod">
          <ac:chgData name="Springer, Agee" userId="c70aae34-03cc-4ca4-9dc9-ab0f1f0f7e1f" providerId="ADAL" clId="{3D9A8163-67A2-4A9D-B47A-5E9996BF2226}" dt="2023-09-06T13:38:58.413" v="5158" actId="20577"/>
          <ac:spMkLst>
            <pc:docMk/>
            <pc:sldMk cId="43432066" sldId="699"/>
            <ac:spMk id="2" creationId="{C8D11572-90BA-FF3C-19BC-AFC04F591908}"/>
          </ac:spMkLst>
        </pc:spChg>
      </pc:sldChg>
      <pc:sldChg chg="modSp mod">
        <pc:chgData name="Springer, Agee" userId="c70aae34-03cc-4ca4-9dc9-ab0f1f0f7e1f" providerId="ADAL" clId="{3D9A8163-67A2-4A9D-B47A-5E9996BF2226}" dt="2023-09-06T13:59:51.095" v="5509" actId="20577"/>
        <pc:sldMkLst>
          <pc:docMk/>
          <pc:sldMk cId="401078701" sldId="700"/>
        </pc:sldMkLst>
        <pc:spChg chg="mod">
          <ac:chgData name="Springer, Agee" userId="c70aae34-03cc-4ca4-9dc9-ab0f1f0f7e1f" providerId="ADAL" clId="{3D9A8163-67A2-4A9D-B47A-5E9996BF2226}" dt="2023-09-06T13:59:51.095" v="5509" actId="20577"/>
          <ac:spMkLst>
            <pc:docMk/>
            <pc:sldMk cId="401078701" sldId="700"/>
            <ac:spMk id="2" creationId="{C8D11572-90BA-FF3C-19BC-AFC04F591908}"/>
          </ac:spMkLst>
        </pc:spChg>
      </pc:sldChg>
      <pc:sldChg chg="ord">
        <pc:chgData name="Springer, Agee" userId="c70aae34-03cc-4ca4-9dc9-ab0f1f0f7e1f" providerId="ADAL" clId="{3D9A8163-67A2-4A9D-B47A-5E9996BF2226}" dt="2023-09-06T14:00:28.189" v="5547"/>
        <pc:sldMkLst>
          <pc:docMk/>
          <pc:sldMk cId="3342631601" sldId="701"/>
        </pc:sldMkLst>
      </pc:sldChg>
      <pc:sldChg chg="modSp mod ord">
        <pc:chgData name="Springer, Agee" userId="c70aae34-03cc-4ca4-9dc9-ab0f1f0f7e1f" providerId="ADAL" clId="{3D9A8163-67A2-4A9D-B47A-5E9996BF2226}" dt="2023-09-06T14:00:57.551" v="5551" actId="20577"/>
        <pc:sldMkLst>
          <pc:docMk/>
          <pc:sldMk cId="4013894963" sldId="702"/>
        </pc:sldMkLst>
        <pc:spChg chg="mod">
          <ac:chgData name="Springer, Agee" userId="c70aae34-03cc-4ca4-9dc9-ab0f1f0f7e1f" providerId="ADAL" clId="{3D9A8163-67A2-4A9D-B47A-5E9996BF2226}" dt="2023-09-06T14:00:57.551" v="5551" actId="20577"/>
          <ac:spMkLst>
            <pc:docMk/>
            <pc:sldMk cId="4013894963" sldId="702"/>
            <ac:spMk id="2" creationId="{C8D11572-90BA-FF3C-19BC-AFC04F591908}"/>
          </ac:spMkLst>
        </pc:spChg>
      </pc:sldChg>
      <pc:sldChg chg="modSp mod">
        <pc:chgData name="Springer, Agee" userId="c70aae34-03cc-4ca4-9dc9-ab0f1f0f7e1f" providerId="ADAL" clId="{3D9A8163-67A2-4A9D-B47A-5E9996BF2226}" dt="2023-09-06T14:01:13.632" v="5553" actId="20577"/>
        <pc:sldMkLst>
          <pc:docMk/>
          <pc:sldMk cId="1466776553" sldId="703"/>
        </pc:sldMkLst>
        <pc:spChg chg="mod">
          <ac:chgData name="Springer, Agee" userId="c70aae34-03cc-4ca4-9dc9-ab0f1f0f7e1f" providerId="ADAL" clId="{3D9A8163-67A2-4A9D-B47A-5E9996BF2226}" dt="2023-09-06T14:01:13.632" v="5553" actId="20577"/>
          <ac:spMkLst>
            <pc:docMk/>
            <pc:sldMk cId="1466776553" sldId="703"/>
            <ac:spMk id="2" creationId="{C8D11572-90BA-FF3C-19BC-AFC04F591908}"/>
          </ac:spMkLst>
        </pc:spChg>
        <pc:spChg chg="mod">
          <ac:chgData name="Springer, Agee" userId="c70aae34-03cc-4ca4-9dc9-ab0f1f0f7e1f" providerId="ADAL" clId="{3D9A8163-67A2-4A9D-B47A-5E9996BF2226}" dt="2023-09-06T02:33:25.278" v="2658" actId="13926"/>
          <ac:spMkLst>
            <pc:docMk/>
            <pc:sldMk cId="1466776553" sldId="703"/>
            <ac:spMk id="5" creationId="{252B0ABA-7AC0-7A19-5985-877BB7B5C997}"/>
          </ac:spMkLst>
        </pc:spChg>
        <pc:spChg chg="mod">
          <ac:chgData name="Springer, Agee" userId="c70aae34-03cc-4ca4-9dc9-ab0f1f0f7e1f" providerId="ADAL" clId="{3D9A8163-67A2-4A9D-B47A-5E9996BF2226}" dt="2023-09-06T02:35:32.744" v="2704" actId="13926"/>
          <ac:spMkLst>
            <pc:docMk/>
            <pc:sldMk cId="1466776553" sldId="703"/>
            <ac:spMk id="6" creationId="{8E8B5C6B-D069-B0AE-C7D7-6B0A9AA9C110}"/>
          </ac:spMkLst>
        </pc:spChg>
      </pc:sldChg>
      <pc:sldChg chg="modSp mod ord">
        <pc:chgData name="Springer, Agee" userId="c70aae34-03cc-4ca4-9dc9-ab0f1f0f7e1f" providerId="ADAL" clId="{3D9A8163-67A2-4A9D-B47A-5E9996BF2226}" dt="2023-09-06T14:01:54.824" v="5558" actId="20577"/>
        <pc:sldMkLst>
          <pc:docMk/>
          <pc:sldMk cId="2618551513" sldId="704"/>
        </pc:sldMkLst>
        <pc:spChg chg="mod">
          <ac:chgData name="Springer, Agee" userId="c70aae34-03cc-4ca4-9dc9-ab0f1f0f7e1f" providerId="ADAL" clId="{3D9A8163-67A2-4A9D-B47A-5E9996BF2226}" dt="2023-09-06T14:01:54.824" v="5558" actId="20577"/>
          <ac:spMkLst>
            <pc:docMk/>
            <pc:sldMk cId="2618551513" sldId="704"/>
            <ac:spMk id="2" creationId="{C8D11572-90BA-FF3C-19BC-AFC04F591908}"/>
          </ac:spMkLst>
        </pc:spChg>
      </pc:sldChg>
      <pc:sldChg chg="modSp new mod">
        <pc:chgData name="Springer, Agee" userId="c70aae34-03cc-4ca4-9dc9-ab0f1f0f7e1f" providerId="ADAL" clId="{3D9A8163-67A2-4A9D-B47A-5E9996BF2226}" dt="2023-09-05T14:57:39.864" v="60" actId="20577"/>
        <pc:sldMkLst>
          <pc:docMk/>
          <pc:sldMk cId="1398304921" sldId="705"/>
        </pc:sldMkLst>
        <pc:spChg chg="mod">
          <ac:chgData name="Springer, Agee" userId="c70aae34-03cc-4ca4-9dc9-ab0f1f0f7e1f" providerId="ADAL" clId="{3D9A8163-67A2-4A9D-B47A-5E9996BF2226}" dt="2023-09-05T14:57:39.864" v="60" actId="20577"/>
          <ac:spMkLst>
            <pc:docMk/>
            <pc:sldMk cId="1398304921" sldId="705"/>
            <ac:spMk id="2" creationId="{1991A85F-DC06-88B2-FC2E-27B5F1FA40F5}"/>
          </ac:spMkLst>
        </pc:spChg>
      </pc:sldChg>
      <pc:sldChg chg="new del">
        <pc:chgData name="Springer, Agee" userId="c70aae34-03cc-4ca4-9dc9-ab0f1f0f7e1f" providerId="ADAL" clId="{3D9A8163-67A2-4A9D-B47A-5E9996BF2226}" dt="2023-09-05T14:57:47.654" v="62" actId="47"/>
        <pc:sldMkLst>
          <pc:docMk/>
          <pc:sldMk cId="455985478" sldId="706"/>
        </pc:sldMkLst>
      </pc:sldChg>
      <pc:sldChg chg="modSp add mod ord">
        <pc:chgData name="Springer, Agee" userId="c70aae34-03cc-4ca4-9dc9-ab0f1f0f7e1f" providerId="ADAL" clId="{3D9A8163-67A2-4A9D-B47A-5E9996BF2226}" dt="2023-09-06T14:00:28.189" v="5547"/>
        <pc:sldMkLst>
          <pc:docMk/>
          <pc:sldMk cId="2345164321" sldId="706"/>
        </pc:sldMkLst>
        <pc:spChg chg="mod">
          <ac:chgData name="Springer, Agee" userId="c70aae34-03cc-4ca4-9dc9-ab0f1f0f7e1f" providerId="ADAL" clId="{3D9A8163-67A2-4A9D-B47A-5E9996BF2226}" dt="2023-09-05T14:58:17.297" v="92" actId="20577"/>
          <ac:spMkLst>
            <pc:docMk/>
            <pc:sldMk cId="2345164321" sldId="706"/>
            <ac:spMk id="2" creationId="{C8D11572-90BA-FF3C-19BC-AFC04F591908}"/>
          </ac:spMkLst>
        </pc:spChg>
        <pc:spChg chg="mod">
          <ac:chgData name="Springer, Agee" userId="c70aae34-03cc-4ca4-9dc9-ab0f1f0f7e1f" providerId="ADAL" clId="{3D9A8163-67A2-4A9D-B47A-5E9996BF2226}" dt="2023-09-05T15:05:52.175" v="417" actId="14100"/>
          <ac:spMkLst>
            <pc:docMk/>
            <pc:sldMk cId="2345164321" sldId="706"/>
            <ac:spMk id="3" creationId="{18B65853-575A-12E0-CF83-A69AEF52166E}"/>
          </ac:spMkLst>
        </pc:spChg>
        <pc:spChg chg="mod">
          <ac:chgData name="Springer, Agee" userId="c70aae34-03cc-4ca4-9dc9-ab0f1f0f7e1f" providerId="ADAL" clId="{3D9A8163-67A2-4A9D-B47A-5E9996BF2226}" dt="2023-09-05T20:49:54.375" v="607" actId="207"/>
          <ac:spMkLst>
            <pc:docMk/>
            <pc:sldMk cId="2345164321" sldId="706"/>
            <ac:spMk id="5" creationId="{252B0ABA-7AC0-7A19-5985-877BB7B5C997}"/>
          </ac:spMkLst>
        </pc:spChg>
        <pc:spChg chg="mod">
          <ac:chgData name="Springer, Agee" userId="c70aae34-03cc-4ca4-9dc9-ab0f1f0f7e1f" providerId="ADAL" clId="{3D9A8163-67A2-4A9D-B47A-5E9996BF2226}" dt="2023-09-05T14:59:24.605" v="130" actId="20577"/>
          <ac:spMkLst>
            <pc:docMk/>
            <pc:sldMk cId="2345164321" sldId="706"/>
            <ac:spMk id="6" creationId="{8E8B5C6B-D069-B0AE-C7D7-6B0A9AA9C110}"/>
          </ac:spMkLst>
        </pc:spChg>
      </pc:sldChg>
      <pc:sldChg chg="modSp add mod ord">
        <pc:chgData name="Springer, Agee" userId="c70aae34-03cc-4ca4-9dc9-ab0f1f0f7e1f" providerId="ADAL" clId="{3D9A8163-67A2-4A9D-B47A-5E9996BF2226}" dt="2023-09-06T14:00:28.189" v="5547"/>
        <pc:sldMkLst>
          <pc:docMk/>
          <pc:sldMk cId="3679939680" sldId="707"/>
        </pc:sldMkLst>
        <pc:spChg chg="mod">
          <ac:chgData name="Springer, Agee" userId="c70aae34-03cc-4ca4-9dc9-ab0f1f0f7e1f" providerId="ADAL" clId="{3D9A8163-67A2-4A9D-B47A-5E9996BF2226}" dt="2023-09-05T15:06:08.129" v="421" actId="14100"/>
          <ac:spMkLst>
            <pc:docMk/>
            <pc:sldMk cId="3679939680" sldId="707"/>
            <ac:spMk id="3" creationId="{18B65853-575A-12E0-CF83-A69AEF52166E}"/>
          </ac:spMkLst>
        </pc:spChg>
        <pc:spChg chg="mod">
          <ac:chgData name="Springer, Agee" userId="c70aae34-03cc-4ca4-9dc9-ab0f1f0f7e1f" providerId="ADAL" clId="{3D9A8163-67A2-4A9D-B47A-5E9996BF2226}" dt="2023-09-05T20:49:57.580" v="608" actId="207"/>
          <ac:spMkLst>
            <pc:docMk/>
            <pc:sldMk cId="3679939680" sldId="707"/>
            <ac:spMk id="5" creationId="{252B0ABA-7AC0-7A19-5985-877BB7B5C997}"/>
          </ac:spMkLst>
        </pc:spChg>
        <pc:spChg chg="mod">
          <ac:chgData name="Springer, Agee" userId="c70aae34-03cc-4ca4-9dc9-ab0f1f0f7e1f" providerId="ADAL" clId="{3D9A8163-67A2-4A9D-B47A-5E9996BF2226}" dt="2023-09-05T15:03:12.851" v="415" actId="20577"/>
          <ac:spMkLst>
            <pc:docMk/>
            <pc:sldMk cId="3679939680" sldId="707"/>
            <ac:spMk id="6" creationId="{8E8B5C6B-D069-B0AE-C7D7-6B0A9AA9C110}"/>
          </ac:spMkLst>
        </pc:spChg>
      </pc:sldChg>
      <pc:sldChg chg="modSp add mod ord">
        <pc:chgData name="Springer, Agee" userId="c70aae34-03cc-4ca4-9dc9-ab0f1f0f7e1f" providerId="ADAL" clId="{3D9A8163-67A2-4A9D-B47A-5E9996BF2226}" dt="2023-09-06T14:00:28.189" v="5547"/>
        <pc:sldMkLst>
          <pc:docMk/>
          <pc:sldMk cId="2770579996" sldId="708"/>
        </pc:sldMkLst>
        <pc:spChg chg="mod">
          <ac:chgData name="Springer, Agee" userId="c70aae34-03cc-4ca4-9dc9-ab0f1f0f7e1f" providerId="ADAL" clId="{3D9A8163-67A2-4A9D-B47A-5E9996BF2226}" dt="2023-09-05T15:09:51.809" v="423" actId="20577"/>
          <ac:spMkLst>
            <pc:docMk/>
            <pc:sldMk cId="2770579996" sldId="708"/>
            <ac:spMk id="3" creationId="{18B65853-575A-12E0-CF83-A69AEF52166E}"/>
          </ac:spMkLst>
        </pc:spChg>
        <pc:spChg chg="mod">
          <ac:chgData name="Springer, Agee" userId="c70aae34-03cc-4ca4-9dc9-ab0f1f0f7e1f" providerId="ADAL" clId="{3D9A8163-67A2-4A9D-B47A-5E9996BF2226}" dt="2023-09-05T20:50:00.793" v="609" actId="207"/>
          <ac:spMkLst>
            <pc:docMk/>
            <pc:sldMk cId="2770579996" sldId="708"/>
            <ac:spMk id="5" creationId="{252B0ABA-7AC0-7A19-5985-877BB7B5C997}"/>
          </ac:spMkLst>
        </pc:spChg>
        <pc:spChg chg="mod">
          <ac:chgData name="Springer, Agee" userId="c70aae34-03cc-4ca4-9dc9-ab0f1f0f7e1f" providerId="ADAL" clId="{3D9A8163-67A2-4A9D-B47A-5E9996BF2226}" dt="2023-09-06T03:18:09.415" v="2718" actId="13926"/>
          <ac:spMkLst>
            <pc:docMk/>
            <pc:sldMk cId="2770579996" sldId="708"/>
            <ac:spMk id="6" creationId="{8E8B5C6B-D069-B0AE-C7D7-6B0A9AA9C110}"/>
          </ac:spMkLst>
        </pc:spChg>
      </pc:sldChg>
      <pc:sldChg chg="modSp add mod ord">
        <pc:chgData name="Springer, Agee" userId="c70aae34-03cc-4ca4-9dc9-ab0f1f0f7e1f" providerId="ADAL" clId="{3D9A8163-67A2-4A9D-B47A-5E9996BF2226}" dt="2023-09-06T14:00:28.189" v="5547"/>
        <pc:sldMkLst>
          <pc:docMk/>
          <pc:sldMk cId="1849467333" sldId="709"/>
        </pc:sldMkLst>
        <pc:spChg chg="mod">
          <ac:chgData name="Springer, Agee" userId="c70aae34-03cc-4ca4-9dc9-ab0f1f0f7e1f" providerId="ADAL" clId="{3D9A8163-67A2-4A9D-B47A-5E9996BF2226}" dt="2023-09-05T21:02:10.007" v="720" actId="20577"/>
          <ac:spMkLst>
            <pc:docMk/>
            <pc:sldMk cId="1849467333" sldId="709"/>
            <ac:spMk id="5" creationId="{252B0ABA-7AC0-7A19-5985-877BB7B5C997}"/>
          </ac:spMkLst>
        </pc:spChg>
        <pc:spChg chg="mod">
          <ac:chgData name="Springer, Agee" userId="c70aae34-03cc-4ca4-9dc9-ab0f1f0f7e1f" providerId="ADAL" clId="{3D9A8163-67A2-4A9D-B47A-5E9996BF2226}" dt="2023-09-05T21:03:06.838" v="911" actId="20577"/>
          <ac:spMkLst>
            <pc:docMk/>
            <pc:sldMk cId="1849467333" sldId="709"/>
            <ac:spMk id="6" creationId="{8E8B5C6B-D069-B0AE-C7D7-6B0A9AA9C110}"/>
          </ac:spMkLst>
        </pc:spChg>
      </pc:sldChg>
      <pc:sldChg chg="add del">
        <pc:chgData name="Springer, Agee" userId="c70aae34-03cc-4ca4-9dc9-ab0f1f0f7e1f" providerId="ADAL" clId="{3D9A8163-67A2-4A9D-B47A-5E9996BF2226}" dt="2023-09-05T15:14:15.967" v="564"/>
        <pc:sldMkLst>
          <pc:docMk/>
          <pc:sldMk cId="2461987131" sldId="709"/>
        </pc:sldMkLst>
      </pc:sldChg>
      <pc:sldChg chg="modSp add mod ord">
        <pc:chgData name="Springer, Agee" userId="c70aae34-03cc-4ca4-9dc9-ab0f1f0f7e1f" providerId="ADAL" clId="{3D9A8163-67A2-4A9D-B47A-5E9996BF2226}" dt="2023-09-06T14:11:47.104" v="5561" actId="20577"/>
        <pc:sldMkLst>
          <pc:docMk/>
          <pc:sldMk cId="1928004758" sldId="710"/>
        </pc:sldMkLst>
        <pc:spChg chg="mod">
          <ac:chgData name="Springer, Agee" userId="c70aae34-03cc-4ca4-9dc9-ab0f1f0f7e1f" providerId="ADAL" clId="{3D9A8163-67A2-4A9D-B47A-5E9996BF2226}" dt="2023-09-06T14:11:47.104" v="5561" actId="20577"/>
          <ac:spMkLst>
            <pc:docMk/>
            <pc:sldMk cId="1928004758" sldId="710"/>
            <ac:spMk id="2" creationId="{C8D11572-90BA-FF3C-19BC-AFC04F591908}"/>
          </ac:spMkLst>
        </pc:spChg>
        <pc:spChg chg="mod">
          <ac:chgData name="Springer, Agee" userId="c70aae34-03cc-4ca4-9dc9-ab0f1f0f7e1f" providerId="ADAL" clId="{3D9A8163-67A2-4A9D-B47A-5E9996BF2226}" dt="2023-09-05T21:17:25.144" v="967"/>
          <ac:spMkLst>
            <pc:docMk/>
            <pc:sldMk cId="1928004758" sldId="710"/>
            <ac:spMk id="3" creationId="{18B65853-575A-12E0-CF83-A69AEF52166E}"/>
          </ac:spMkLst>
        </pc:spChg>
        <pc:spChg chg="mod">
          <ac:chgData name="Springer, Agee" userId="c70aae34-03cc-4ca4-9dc9-ab0f1f0f7e1f" providerId="ADAL" clId="{3D9A8163-67A2-4A9D-B47A-5E9996BF2226}" dt="2023-09-05T21:13:30.039" v="926"/>
          <ac:spMkLst>
            <pc:docMk/>
            <pc:sldMk cId="1928004758" sldId="710"/>
            <ac:spMk id="5" creationId="{252B0ABA-7AC0-7A19-5985-877BB7B5C997}"/>
          </ac:spMkLst>
        </pc:spChg>
        <pc:spChg chg="mod">
          <ac:chgData name="Springer, Agee" userId="c70aae34-03cc-4ca4-9dc9-ab0f1f0f7e1f" providerId="ADAL" clId="{3D9A8163-67A2-4A9D-B47A-5E9996BF2226}" dt="2023-09-06T14:11:32.534" v="5559" actId="20577"/>
          <ac:spMkLst>
            <pc:docMk/>
            <pc:sldMk cId="1928004758" sldId="710"/>
            <ac:spMk id="6" creationId="{8E8B5C6B-D069-B0AE-C7D7-6B0A9AA9C110}"/>
          </ac:spMkLst>
        </pc:spChg>
      </pc:sldChg>
      <pc:sldChg chg="modSp add mod">
        <pc:chgData name="Springer, Agee" userId="c70aae34-03cc-4ca4-9dc9-ab0f1f0f7e1f" providerId="ADAL" clId="{3D9A8163-67A2-4A9D-B47A-5E9996BF2226}" dt="2023-09-05T21:17:02.907" v="966" actId="20577"/>
        <pc:sldMkLst>
          <pc:docMk/>
          <pc:sldMk cId="1908055333" sldId="711"/>
        </pc:sldMkLst>
        <pc:spChg chg="mod">
          <ac:chgData name="Springer, Agee" userId="c70aae34-03cc-4ca4-9dc9-ab0f1f0f7e1f" providerId="ADAL" clId="{3D9A8163-67A2-4A9D-B47A-5E9996BF2226}" dt="2023-09-05T21:17:02.907" v="966" actId="20577"/>
          <ac:spMkLst>
            <pc:docMk/>
            <pc:sldMk cId="1908055333" sldId="711"/>
            <ac:spMk id="3" creationId="{18B65853-575A-12E0-CF83-A69AEF52166E}"/>
          </ac:spMkLst>
        </pc:spChg>
        <pc:spChg chg="mod">
          <ac:chgData name="Springer, Agee" userId="c70aae34-03cc-4ca4-9dc9-ab0f1f0f7e1f" providerId="ADAL" clId="{3D9A8163-67A2-4A9D-B47A-5E9996BF2226}" dt="2023-09-05T21:14:54.432" v="953"/>
          <ac:spMkLst>
            <pc:docMk/>
            <pc:sldMk cId="1908055333" sldId="711"/>
            <ac:spMk id="5" creationId="{252B0ABA-7AC0-7A19-5985-877BB7B5C997}"/>
          </ac:spMkLst>
        </pc:spChg>
        <pc:spChg chg="mod">
          <ac:chgData name="Springer, Agee" userId="c70aae34-03cc-4ca4-9dc9-ab0f1f0f7e1f" providerId="ADAL" clId="{3D9A8163-67A2-4A9D-B47A-5E9996BF2226}" dt="2023-09-05T21:15:22.515" v="957" actId="20577"/>
          <ac:spMkLst>
            <pc:docMk/>
            <pc:sldMk cId="1908055333" sldId="711"/>
            <ac:spMk id="6" creationId="{8E8B5C6B-D069-B0AE-C7D7-6B0A9AA9C110}"/>
          </ac:spMkLst>
        </pc:spChg>
      </pc:sldChg>
      <pc:sldChg chg="addSp delSp modSp add mod">
        <pc:chgData name="Springer, Agee" userId="c70aae34-03cc-4ca4-9dc9-ab0f1f0f7e1f" providerId="ADAL" clId="{3D9A8163-67A2-4A9D-B47A-5E9996BF2226}" dt="2023-09-05T21:21:22.332" v="1131" actId="22"/>
        <pc:sldMkLst>
          <pc:docMk/>
          <pc:sldMk cId="284958787" sldId="712"/>
        </pc:sldMkLst>
        <pc:spChg chg="mod">
          <ac:chgData name="Springer, Agee" userId="c70aae34-03cc-4ca4-9dc9-ab0f1f0f7e1f" providerId="ADAL" clId="{3D9A8163-67A2-4A9D-B47A-5E9996BF2226}" dt="2023-09-05T21:20:54.369" v="1129" actId="20577"/>
          <ac:spMkLst>
            <pc:docMk/>
            <pc:sldMk cId="284958787" sldId="712"/>
            <ac:spMk id="3" creationId="{18B65853-575A-12E0-CF83-A69AEF52166E}"/>
          </ac:spMkLst>
        </pc:spChg>
        <pc:spChg chg="mod">
          <ac:chgData name="Springer, Agee" userId="c70aae34-03cc-4ca4-9dc9-ab0f1f0f7e1f" providerId="ADAL" clId="{3D9A8163-67A2-4A9D-B47A-5E9996BF2226}" dt="2023-09-05T21:19:00.950" v="1003"/>
          <ac:spMkLst>
            <pc:docMk/>
            <pc:sldMk cId="284958787" sldId="712"/>
            <ac:spMk id="5" creationId="{252B0ABA-7AC0-7A19-5985-877BB7B5C997}"/>
          </ac:spMkLst>
        </pc:spChg>
        <pc:spChg chg="mod">
          <ac:chgData name="Springer, Agee" userId="c70aae34-03cc-4ca4-9dc9-ab0f1f0f7e1f" providerId="ADAL" clId="{3D9A8163-67A2-4A9D-B47A-5E9996BF2226}" dt="2023-09-05T21:20:14.120" v="1122" actId="20577"/>
          <ac:spMkLst>
            <pc:docMk/>
            <pc:sldMk cId="284958787" sldId="712"/>
            <ac:spMk id="6" creationId="{8E8B5C6B-D069-B0AE-C7D7-6B0A9AA9C110}"/>
          </ac:spMkLst>
        </pc:spChg>
        <pc:spChg chg="add del">
          <ac:chgData name="Springer, Agee" userId="c70aae34-03cc-4ca4-9dc9-ab0f1f0f7e1f" providerId="ADAL" clId="{3D9A8163-67A2-4A9D-B47A-5E9996BF2226}" dt="2023-09-05T21:21:22.332" v="1131" actId="22"/>
          <ac:spMkLst>
            <pc:docMk/>
            <pc:sldMk cId="284958787" sldId="712"/>
            <ac:spMk id="8" creationId="{9A029B41-598C-A9AC-8AC7-CB2B38D7B6A2}"/>
          </ac:spMkLst>
        </pc:spChg>
      </pc:sldChg>
      <pc:sldChg chg="modSp add mod">
        <pc:chgData name="Springer, Agee" userId="c70aae34-03cc-4ca4-9dc9-ab0f1f0f7e1f" providerId="ADAL" clId="{3D9A8163-67A2-4A9D-B47A-5E9996BF2226}" dt="2023-09-05T21:23:59.889" v="1360" actId="20577"/>
        <pc:sldMkLst>
          <pc:docMk/>
          <pc:sldMk cId="1487398676" sldId="713"/>
        </pc:sldMkLst>
        <pc:spChg chg="mod">
          <ac:chgData name="Springer, Agee" userId="c70aae34-03cc-4ca4-9dc9-ab0f1f0f7e1f" providerId="ADAL" clId="{3D9A8163-67A2-4A9D-B47A-5E9996BF2226}" dt="2023-09-05T21:22:09.804" v="1142" actId="20577"/>
          <ac:spMkLst>
            <pc:docMk/>
            <pc:sldMk cId="1487398676" sldId="713"/>
            <ac:spMk id="5" creationId="{252B0ABA-7AC0-7A19-5985-877BB7B5C997}"/>
          </ac:spMkLst>
        </pc:spChg>
        <pc:spChg chg="mod">
          <ac:chgData name="Springer, Agee" userId="c70aae34-03cc-4ca4-9dc9-ab0f1f0f7e1f" providerId="ADAL" clId="{3D9A8163-67A2-4A9D-B47A-5E9996BF2226}" dt="2023-09-05T21:23:59.889" v="1360" actId="20577"/>
          <ac:spMkLst>
            <pc:docMk/>
            <pc:sldMk cId="1487398676" sldId="713"/>
            <ac:spMk id="6" creationId="{8E8B5C6B-D069-B0AE-C7D7-6B0A9AA9C110}"/>
          </ac:spMkLst>
        </pc:spChg>
      </pc:sldChg>
      <pc:sldChg chg="addSp delSp modSp add mod">
        <pc:chgData name="Springer, Agee" userId="c70aae34-03cc-4ca4-9dc9-ab0f1f0f7e1f" providerId="ADAL" clId="{3D9A8163-67A2-4A9D-B47A-5E9996BF2226}" dt="2023-09-06T13:38:00.632" v="5156" actId="20577"/>
        <pc:sldMkLst>
          <pc:docMk/>
          <pc:sldMk cId="2431263459" sldId="714"/>
        </pc:sldMkLst>
        <pc:spChg chg="mod">
          <ac:chgData name="Springer, Agee" userId="c70aae34-03cc-4ca4-9dc9-ab0f1f0f7e1f" providerId="ADAL" clId="{3D9A8163-67A2-4A9D-B47A-5E9996BF2226}" dt="2023-09-05T21:35:00.935" v="1368" actId="20577"/>
          <ac:spMkLst>
            <pc:docMk/>
            <pc:sldMk cId="2431263459" sldId="714"/>
            <ac:spMk id="2" creationId="{C8D11572-90BA-FF3C-19BC-AFC04F591908}"/>
          </ac:spMkLst>
        </pc:spChg>
        <pc:spChg chg="mod">
          <ac:chgData name="Springer, Agee" userId="c70aae34-03cc-4ca4-9dc9-ab0f1f0f7e1f" providerId="ADAL" clId="{3D9A8163-67A2-4A9D-B47A-5E9996BF2226}" dt="2023-09-05T21:38:03.467" v="1878" actId="403"/>
          <ac:spMkLst>
            <pc:docMk/>
            <pc:sldMk cId="2431263459" sldId="714"/>
            <ac:spMk id="5" creationId="{252B0ABA-7AC0-7A19-5985-877BB7B5C997}"/>
          </ac:spMkLst>
        </pc:spChg>
        <pc:spChg chg="mod">
          <ac:chgData name="Springer, Agee" userId="c70aae34-03cc-4ca4-9dc9-ab0f1f0f7e1f" providerId="ADAL" clId="{3D9A8163-67A2-4A9D-B47A-5E9996BF2226}" dt="2023-09-06T13:38:00.632" v="5156" actId="20577"/>
          <ac:spMkLst>
            <pc:docMk/>
            <pc:sldMk cId="2431263459" sldId="714"/>
            <ac:spMk id="6" creationId="{8E8B5C6B-D069-B0AE-C7D7-6B0A9AA9C110}"/>
          </ac:spMkLst>
        </pc:spChg>
        <pc:spChg chg="add del">
          <ac:chgData name="Springer, Agee" userId="c70aae34-03cc-4ca4-9dc9-ab0f1f0f7e1f" providerId="ADAL" clId="{3D9A8163-67A2-4A9D-B47A-5E9996BF2226}" dt="2023-09-06T01:44:03.265" v="1902" actId="22"/>
          <ac:spMkLst>
            <pc:docMk/>
            <pc:sldMk cId="2431263459" sldId="714"/>
            <ac:spMk id="8" creationId="{B214182F-DE4B-07D9-267D-7365F27E0869}"/>
          </ac:spMkLst>
        </pc:spChg>
      </pc:sldChg>
      <pc:sldChg chg="modSp add mod">
        <pc:chgData name="Springer, Agee" userId="c70aae34-03cc-4ca4-9dc9-ab0f1f0f7e1f" providerId="ADAL" clId="{3D9A8163-67A2-4A9D-B47A-5E9996BF2226}" dt="2023-09-06T01:46:42.265" v="2216" actId="20577"/>
        <pc:sldMkLst>
          <pc:docMk/>
          <pc:sldMk cId="3702817480" sldId="715"/>
        </pc:sldMkLst>
        <pc:spChg chg="mod">
          <ac:chgData name="Springer, Agee" userId="c70aae34-03cc-4ca4-9dc9-ab0f1f0f7e1f" providerId="ADAL" clId="{3D9A8163-67A2-4A9D-B47A-5E9996BF2226}" dt="2023-09-06T01:44:49.718" v="2064" actId="20577"/>
          <ac:spMkLst>
            <pc:docMk/>
            <pc:sldMk cId="3702817480" sldId="715"/>
            <ac:spMk id="5" creationId="{252B0ABA-7AC0-7A19-5985-877BB7B5C997}"/>
          </ac:spMkLst>
        </pc:spChg>
        <pc:spChg chg="mod">
          <ac:chgData name="Springer, Agee" userId="c70aae34-03cc-4ca4-9dc9-ab0f1f0f7e1f" providerId="ADAL" clId="{3D9A8163-67A2-4A9D-B47A-5E9996BF2226}" dt="2023-09-06T01:46:42.265" v="2216" actId="20577"/>
          <ac:spMkLst>
            <pc:docMk/>
            <pc:sldMk cId="3702817480" sldId="715"/>
            <ac:spMk id="6" creationId="{8E8B5C6B-D069-B0AE-C7D7-6B0A9AA9C110}"/>
          </ac:spMkLst>
        </pc:spChg>
      </pc:sldChg>
      <pc:sldChg chg="modSp new del mod">
        <pc:chgData name="Springer, Agee" userId="c70aae34-03cc-4ca4-9dc9-ab0f1f0f7e1f" providerId="ADAL" clId="{3D9A8163-67A2-4A9D-B47A-5E9996BF2226}" dt="2023-09-06T01:56:50.476" v="2276" actId="47"/>
        <pc:sldMkLst>
          <pc:docMk/>
          <pc:sldMk cId="60496431" sldId="716"/>
        </pc:sldMkLst>
        <pc:spChg chg="mod">
          <ac:chgData name="Springer, Agee" userId="c70aae34-03cc-4ca4-9dc9-ab0f1f0f7e1f" providerId="ADAL" clId="{3D9A8163-67A2-4A9D-B47A-5E9996BF2226}" dt="2023-09-06T01:56:44.827" v="2275" actId="20577"/>
          <ac:spMkLst>
            <pc:docMk/>
            <pc:sldMk cId="60496431" sldId="716"/>
            <ac:spMk id="2" creationId="{E9FB47B5-006B-4297-5288-67FD130EB003}"/>
          </ac:spMkLst>
        </pc:spChg>
      </pc:sldChg>
      <pc:sldChg chg="modSp new mod">
        <pc:chgData name="Springer, Agee" userId="c70aae34-03cc-4ca4-9dc9-ab0f1f0f7e1f" providerId="ADAL" clId="{3D9A8163-67A2-4A9D-B47A-5E9996BF2226}" dt="2023-09-06T01:57:01.075" v="2304" actId="20577"/>
        <pc:sldMkLst>
          <pc:docMk/>
          <pc:sldMk cId="1571488172" sldId="716"/>
        </pc:sldMkLst>
        <pc:spChg chg="mod">
          <ac:chgData name="Springer, Agee" userId="c70aae34-03cc-4ca4-9dc9-ab0f1f0f7e1f" providerId="ADAL" clId="{3D9A8163-67A2-4A9D-B47A-5E9996BF2226}" dt="2023-09-06T01:57:01.075" v="2304" actId="20577"/>
          <ac:spMkLst>
            <pc:docMk/>
            <pc:sldMk cId="1571488172" sldId="716"/>
            <ac:spMk id="2" creationId="{37BA84A7-C91B-0A10-D7F3-3B1043DB68B8}"/>
          </ac:spMkLst>
        </pc:spChg>
      </pc:sldChg>
      <pc:sldChg chg="modSp new mod">
        <pc:chgData name="Springer, Agee" userId="c70aae34-03cc-4ca4-9dc9-ab0f1f0f7e1f" providerId="ADAL" clId="{3D9A8163-67A2-4A9D-B47A-5E9996BF2226}" dt="2023-09-06T01:57:54.583" v="2326" actId="20577"/>
        <pc:sldMkLst>
          <pc:docMk/>
          <pc:sldMk cId="3977223611" sldId="717"/>
        </pc:sldMkLst>
        <pc:spChg chg="mod">
          <ac:chgData name="Springer, Agee" userId="c70aae34-03cc-4ca4-9dc9-ab0f1f0f7e1f" providerId="ADAL" clId="{3D9A8163-67A2-4A9D-B47A-5E9996BF2226}" dt="2023-09-06T01:57:54.583" v="2326" actId="20577"/>
          <ac:spMkLst>
            <pc:docMk/>
            <pc:sldMk cId="3977223611" sldId="717"/>
            <ac:spMk id="2" creationId="{40130FA7-CFA3-CAD0-7811-587B9C358AD3}"/>
          </ac:spMkLst>
        </pc:spChg>
      </pc:sldChg>
      <pc:sldChg chg="modSp new mod">
        <pc:chgData name="Springer, Agee" userId="c70aae34-03cc-4ca4-9dc9-ab0f1f0f7e1f" providerId="ADAL" clId="{3D9A8163-67A2-4A9D-B47A-5E9996BF2226}" dt="2023-09-06T03:30:12.608" v="2815" actId="20577"/>
        <pc:sldMkLst>
          <pc:docMk/>
          <pc:sldMk cId="250121199" sldId="718"/>
        </pc:sldMkLst>
        <pc:spChg chg="mod">
          <ac:chgData name="Springer, Agee" userId="c70aae34-03cc-4ca4-9dc9-ab0f1f0f7e1f" providerId="ADAL" clId="{3D9A8163-67A2-4A9D-B47A-5E9996BF2226}" dt="2023-09-06T03:30:12.608" v="2815" actId="20577"/>
          <ac:spMkLst>
            <pc:docMk/>
            <pc:sldMk cId="250121199" sldId="718"/>
            <ac:spMk id="2" creationId="{37EFA864-2B9F-E354-9F81-378D76ADCCF1}"/>
          </ac:spMkLst>
        </pc:spChg>
      </pc:sldChg>
      <pc:sldChg chg="new del">
        <pc:chgData name="Springer, Agee" userId="c70aae34-03cc-4ca4-9dc9-ab0f1f0f7e1f" providerId="ADAL" clId="{3D9A8163-67A2-4A9D-B47A-5E9996BF2226}" dt="2023-09-06T01:58:39.874" v="2328" actId="680"/>
        <pc:sldMkLst>
          <pc:docMk/>
          <pc:sldMk cId="3221203707" sldId="718"/>
        </pc:sldMkLst>
      </pc:sldChg>
      <pc:sldChg chg="modSp new mod">
        <pc:chgData name="Springer, Agee" userId="c70aae34-03cc-4ca4-9dc9-ab0f1f0f7e1f" providerId="ADAL" clId="{3D9A8163-67A2-4A9D-B47A-5E9996BF2226}" dt="2023-09-06T14:01:21.716" v="5555" actId="20577"/>
        <pc:sldMkLst>
          <pc:docMk/>
          <pc:sldMk cId="2759368423" sldId="719"/>
        </pc:sldMkLst>
        <pc:spChg chg="mod">
          <ac:chgData name="Springer, Agee" userId="c70aae34-03cc-4ca4-9dc9-ab0f1f0f7e1f" providerId="ADAL" clId="{3D9A8163-67A2-4A9D-B47A-5E9996BF2226}" dt="2023-09-06T14:01:21.716" v="5555" actId="20577"/>
          <ac:spMkLst>
            <pc:docMk/>
            <pc:sldMk cId="2759368423" sldId="719"/>
            <ac:spMk id="2" creationId="{063E0B8E-39F0-4A10-9468-E44649EE4EB1}"/>
          </ac:spMkLst>
        </pc:spChg>
        <pc:spChg chg="mod">
          <ac:chgData name="Springer, Agee" userId="c70aae34-03cc-4ca4-9dc9-ab0f1f0f7e1f" providerId="ADAL" clId="{3D9A8163-67A2-4A9D-B47A-5E9996BF2226}" dt="2023-09-06T13:13:32.750" v="4133" actId="20577"/>
          <ac:spMkLst>
            <pc:docMk/>
            <pc:sldMk cId="2759368423" sldId="719"/>
            <ac:spMk id="3" creationId="{58E4EEE6-2BF6-FECF-FEFD-88680882824A}"/>
          </ac:spMkLst>
        </pc:spChg>
      </pc:sldChg>
      <pc:sldChg chg="modSp new del mod">
        <pc:chgData name="Springer, Agee" userId="c70aae34-03cc-4ca4-9dc9-ab0f1f0f7e1f" providerId="ADAL" clId="{3D9A8163-67A2-4A9D-B47A-5E9996BF2226}" dt="2023-09-06T13:14:56.287" v="4168" actId="47"/>
        <pc:sldMkLst>
          <pc:docMk/>
          <pc:sldMk cId="278909456" sldId="720"/>
        </pc:sldMkLst>
        <pc:spChg chg="mod">
          <ac:chgData name="Springer, Agee" userId="c70aae34-03cc-4ca4-9dc9-ab0f1f0f7e1f" providerId="ADAL" clId="{3D9A8163-67A2-4A9D-B47A-5E9996BF2226}" dt="2023-09-06T13:14:36.890" v="4167" actId="20577"/>
          <ac:spMkLst>
            <pc:docMk/>
            <pc:sldMk cId="278909456" sldId="720"/>
            <ac:spMk id="2" creationId="{7BA7D9D2-DD75-42BE-2081-A5A7F6643433}"/>
          </ac:spMkLst>
        </pc:spChg>
      </pc:sldChg>
      <pc:sldChg chg="modSp add mod">
        <pc:chgData name="Springer, Agee" userId="c70aae34-03cc-4ca4-9dc9-ab0f1f0f7e1f" providerId="ADAL" clId="{3D9A8163-67A2-4A9D-B47A-5E9996BF2226}" dt="2023-09-06T14:01:18.431" v="5554" actId="20577"/>
        <pc:sldMkLst>
          <pc:docMk/>
          <pc:sldMk cId="4071454371" sldId="720"/>
        </pc:sldMkLst>
        <pc:spChg chg="mod">
          <ac:chgData name="Springer, Agee" userId="c70aae34-03cc-4ca4-9dc9-ab0f1f0f7e1f" providerId="ADAL" clId="{3D9A8163-67A2-4A9D-B47A-5E9996BF2226}" dt="2023-09-06T14:01:18.431" v="5554" actId="20577"/>
          <ac:spMkLst>
            <pc:docMk/>
            <pc:sldMk cId="4071454371" sldId="720"/>
            <ac:spMk id="2" creationId="{C8D11572-90BA-FF3C-19BC-AFC04F591908}"/>
          </ac:spMkLst>
        </pc:spChg>
        <pc:spChg chg="mod">
          <ac:chgData name="Springer, Agee" userId="c70aae34-03cc-4ca4-9dc9-ab0f1f0f7e1f" providerId="ADAL" clId="{3D9A8163-67A2-4A9D-B47A-5E9996BF2226}" dt="2023-09-06T13:24:42.637" v="4582" actId="20577"/>
          <ac:spMkLst>
            <pc:docMk/>
            <pc:sldMk cId="4071454371" sldId="720"/>
            <ac:spMk id="3" creationId="{18B65853-575A-12E0-CF83-A69AEF52166E}"/>
          </ac:spMkLst>
        </pc:spChg>
        <pc:spChg chg="mod">
          <ac:chgData name="Springer, Agee" userId="c70aae34-03cc-4ca4-9dc9-ab0f1f0f7e1f" providerId="ADAL" clId="{3D9A8163-67A2-4A9D-B47A-5E9996BF2226}" dt="2023-09-06T13:18:16.227" v="4336" actId="20577"/>
          <ac:spMkLst>
            <pc:docMk/>
            <pc:sldMk cId="4071454371" sldId="720"/>
            <ac:spMk id="5" creationId="{252B0ABA-7AC0-7A19-5985-877BB7B5C997}"/>
          </ac:spMkLst>
        </pc:spChg>
        <pc:spChg chg="mod">
          <ac:chgData name="Springer, Agee" userId="c70aae34-03cc-4ca4-9dc9-ab0f1f0f7e1f" providerId="ADAL" clId="{3D9A8163-67A2-4A9D-B47A-5E9996BF2226}" dt="2023-09-06T13:19:26.435" v="4558" actId="20577"/>
          <ac:spMkLst>
            <pc:docMk/>
            <pc:sldMk cId="4071454371" sldId="720"/>
            <ac:spMk id="6" creationId="{8E8B5C6B-D069-B0AE-C7D7-6B0A9AA9C110}"/>
          </ac:spMkLst>
        </pc:spChg>
      </pc:sldChg>
      <pc:sldChg chg="modSp add mod">
        <pc:chgData name="Springer, Agee" userId="c70aae34-03cc-4ca4-9dc9-ab0f1f0f7e1f" providerId="ADAL" clId="{3D9A8163-67A2-4A9D-B47A-5E9996BF2226}" dt="2023-09-06T13:30:16.652" v="4883" actId="20577"/>
        <pc:sldMkLst>
          <pc:docMk/>
          <pc:sldMk cId="1511059135" sldId="721"/>
        </pc:sldMkLst>
        <pc:spChg chg="mod">
          <ac:chgData name="Springer, Agee" userId="c70aae34-03cc-4ca4-9dc9-ab0f1f0f7e1f" providerId="ADAL" clId="{3D9A8163-67A2-4A9D-B47A-5E9996BF2226}" dt="2023-09-06T13:29:12.483" v="4676" actId="20577"/>
          <ac:spMkLst>
            <pc:docMk/>
            <pc:sldMk cId="1511059135" sldId="721"/>
            <ac:spMk id="3" creationId="{18B65853-575A-12E0-CF83-A69AEF52166E}"/>
          </ac:spMkLst>
        </pc:spChg>
        <pc:spChg chg="mod">
          <ac:chgData name="Springer, Agee" userId="c70aae34-03cc-4ca4-9dc9-ab0f1f0f7e1f" providerId="ADAL" clId="{3D9A8163-67A2-4A9D-B47A-5E9996BF2226}" dt="2023-09-06T13:28:43.089" v="4587" actId="20577"/>
          <ac:spMkLst>
            <pc:docMk/>
            <pc:sldMk cId="1511059135" sldId="721"/>
            <ac:spMk id="5" creationId="{252B0ABA-7AC0-7A19-5985-877BB7B5C997}"/>
          </ac:spMkLst>
        </pc:spChg>
        <pc:spChg chg="mod">
          <ac:chgData name="Springer, Agee" userId="c70aae34-03cc-4ca4-9dc9-ab0f1f0f7e1f" providerId="ADAL" clId="{3D9A8163-67A2-4A9D-B47A-5E9996BF2226}" dt="2023-09-06T13:30:16.652" v="4883" actId="20577"/>
          <ac:spMkLst>
            <pc:docMk/>
            <pc:sldMk cId="1511059135" sldId="721"/>
            <ac:spMk id="6" creationId="{8E8B5C6B-D069-B0AE-C7D7-6B0A9AA9C110}"/>
          </ac:spMkLst>
        </pc:spChg>
      </pc:sldChg>
      <pc:sldChg chg="modSp add mod">
        <pc:chgData name="Springer, Agee" userId="c70aae34-03cc-4ca4-9dc9-ab0f1f0f7e1f" providerId="ADAL" clId="{3D9A8163-67A2-4A9D-B47A-5E9996BF2226}" dt="2023-09-06T13:58:23.465" v="5497" actId="14100"/>
        <pc:sldMkLst>
          <pc:docMk/>
          <pc:sldMk cId="3854382161" sldId="722"/>
        </pc:sldMkLst>
        <pc:spChg chg="mod">
          <ac:chgData name="Springer, Agee" userId="c70aae34-03cc-4ca4-9dc9-ab0f1f0f7e1f" providerId="ADAL" clId="{3D9A8163-67A2-4A9D-B47A-5E9996BF2226}" dt="2023-09-06T13:34:39.082" v="5138" actId="20577"/>
          <ac:spMkLst>
            <pc:docMk/>
            <pc:sldMk cId="3854382161" sldId="722"/>
            <ac:spMk id="2" creationId="{C8D11572-90BA-FF3C-19BC-AFC04F591908}"/>
          </ac:spMkLst>
        </pc:spChg>
        <pc:spChg chg="mod">
          <ac:chgData name="Springer, Agee" userId="c70aae34-03cc-4ca4-9dc9-ab0f1f0f7e1f" providerId="ADAL" clId="{3D9A8163-67A2-4A9D-B47A-5E9996BF2226}" dt="2023-09-06T13:58:23.465" v="5497" actId="14100"/>
          <ac:spMkLst>
            <pc:docMk/>
            <pc:sldMk cId="3854382161" sldId="722"/>
            <ac:spMk id="5" creationId="{252B0ABA-7AC0-7A19-5985-877BB7B5C997}"/>
          </ac:spMkLst>
        </pc:spChg>
        <pc:spChg chg="mod">
          <ac:chgData name="Springer, Agee" userId="c70aae34-03cc-4ca4-9dc9-ab0f1f0f7e1f" providerId="ADAL" clId="{3D9A8163-67A2-4A9D-B47A-5E9996BF2226}" dt="2023-09-06T13:58:16.506" v="5496" actId="14100"/>
          <ac:spMkLst>
            <pc:docMk/>
            <pc:sldMk cId="3854382161" sldId="722"/>
            <ac:spMk id="6" creationId="{8E8B5C6B-D069-B0AE-C7D7-6B0A9AA9C110}"/>
          </ac:spMkLst>
        </pc:spChg>
      </pc:sldChg>
      <pc:sldChg chg="modSp add mod">
        <pc:chgData name="Springer, Agee" userId="c70aae34-03cc-4ca4-9dc9-ab0f1f0f7e1f" providerId="ADAL" clId="{3D9A8163-67A2-4A9D-B47A-5E9996BF2226}" dt="2023-09-06T13:55:50.174" v="5415" actId="20577"/>
        <pc:sldMkLst>
          <pc:docMk/>
          <pc:sldMk cId="1470304544" sldId="723"/>
        </pc:sldMkLst>
        <pc:spChg chg="mod">
          <ac:chgData name="Springer, Agee" userId="c70aae34-03cc-4ca4-9dc9-ab0f1f0f7e1f" providerId="ADAL" clId="{3D9A8163-67A2-4A9D-B47A-5E9996BF2226}" dt="2023-09-06T13:53:53.952" v="5173"/>
          <ac:spMkLst>
            <pc:docMk/>
            <pc:sldMk cId="1470304544" sldId="723"/>
            <ac:spMk id="5" creationId="{252B0ABA-7AC0-7A19-5985-877BB7B5C997}"/>
          </ac:spMkLst>
        </pc:spChg>
        <pc:spChg chg="mod">
          <ac:chgData name="Springer, Agee" userId="c70aae34-03cc-4ca4-9dc9-ab0f1f0f7e1f" providerId="ADAL" clId="{3D9A8163-67A2-4A9D-B47A-5E9996BF2226}" dt="2023-09-06T13:55:50.174" v="5415" actId="20577"/>
          <ac:spMkLst>
            <pc:docMk/>
            <pc:sldMk cId="1470304544" sldId="723"/>
            <ac:spMk id="6" creationId="{8E8B5C6B-D069-B0AE-C7D7-6B0A9AA9C110}"/>
          </ac:spMkLst>
        </pc:spChg>
      </pc:sldChg>
      <pc:sldChg chg="modSp add mod">
        <pc:chgData name="Springer, Agee" userId="c70aae34-03cc-4ca4-9dc9-ab0f1f0f7e1f" providerId="ADAL" clId="{3D9A8163-67A2-4A9D-B47A-5E9996BF2226}" dt="2023-09-06T13:56:49.425" v="5482" actId="20577"/>
        <pc:sldMkLst>
          <pc:docMk/>
          <pc:sldMk cId="2881288521" sldId="724"/>
        </pc:sldMkLst>
        <pc:spChg chg="mod">
          <ac:chgData name="Springer, Agee" userId="c70aae34-03cc-4ca4-9dc9-ab0f1f0f7e1f" providerId="ADAL" clId="{3D9A8163-67A2-4A9D-B47A-5E9996BF2226}" dt="2023-09-06T13:56:42.028" v="5473" actId="20577"/>
          <ac:spMkLst>
            <pc:docMk/>
            <pc:sldMk cId="2881288521" sldId="724"/>
            <ac:spMk id="5" creationId="{252B0ABA-7AC0-7A19-5985-877BB7B5C997}"/>
          </ac:spMkLst>
        </pc:spChg>
        <pc:spChg chg="mod">
          <ac:chgData name="Springer, Agee" userId="c70aae34-03cc-4ca4-9dc9-ab0f1f0f7e1f" providerId="ADAL" clId="{3D9A8163-67A2-4A9D-B47A-5E9996BF2226}" dt="2023-09-06T13:56:49.425" v="5482" actId="20577"/>
          <ac:spMkLst>
            <pc:docMk/>
            <pc:sldMk cId="2881288521" sldId="724"/>
            <ac:spMk id="6" creationId="{8E8B5C6B-D069-B0AE-C7D7-6B0A9AA9C110}"/>
          </ac:spMkLst>
        </pc:spChg>
      </pc:sldChg>
      <pc:sldChg chg="modSp add mod">
        <pc:chgData name="Springer, Agee" userId="c70aae34-03cc-4ca4-9dc9-ab0f1f0f7e1f" providerId="ADAL" clId="{3D9A8163-67A2-4A9D-B47A-5E9996BF2226}" dt="2023-09-06T13:59:20.727" v="5508" actId="14100"/>
        <pc:sldMkLst>
          <pc:docMk/>
          <pc:sldMk cId="259235803" sldId="725"/>
        </pc:sldMkLst>
        <pc:spChg chg="mod">
          <ac:chgData name="Springer, Agee" userId="c70aae34-03cc-4ca4-9dc9-ab0f1f0f7e1f" providerId="ADAL" clId="{3D9A8163-67A2-4A9D-B47A-5E9996BF2226}" dt="2023-09-06T13:58:50.452" v="5501" actId="20577"/>
          <ac:spMkLst>
            <pc:docMk/>
            <pc:sldMk cId="259235803" sldId="725"/>
            <ac:spMk id="3" creationId="{18B65853-575A-12E0-CF83-A69AEF52166E}"/>
          </ac:spMkLst>
        </pc:spChg>
        <pc:spChg chg="mod">
          <ac:chgData name="Springer, Agee" userId="c70aae34-03cc-4ca4-9dc9-ab0f1f0f7e1f" providerId="ADAL" clId="{3D9A8163-67A2-4A9D-B47A-5E9996BF2226}" dt="2023-09-06T13:59:02.662" v="5502"/>
          <ac:spMkLst>
            <pc:docMk/>
            <pc:sldMk cId="259235803" sldId="725"/>
            <ac:spMk id="5" creationId="{252B0ABA-7AC0-7A19-5985-877BB7B5C997}"/>
          </ac:spMkLst>
        </pc:spChg>
        <pc:spChg chg="mod">
          <ac:chgData name="Springer, Agee" userId="c70aae34-03cc-4ca4-9dc9-ab0f1f0f7e1f" providerId="ADAL" clId="{3D9A8163-67A2-4A9D-B47A-5E9996BF2226}" dt="2023-09-06T13:59:20.727" v="5508" actId="14100"/>
          <ac:spMkLst>
            <pc:docMk/>
            <pc:sldMk cId="259235803" sldId="725"/>
            <ac:spMk id="6" creationId="{8E8B5C6B-D069-B0AE-C7D7-6B0A9AA9C110}"/>
          </ac:spMkLst>
        </pc:spChg>
      </pc:sldChg>
      <pc:sldChg chg="modSp add mod ord">
        <pc:chgData name="Springer, Agee" userId="c70aae34-03cc-4ca4-9dc9-ab0f1f0f7e1f" providerId="ADAL" clId="{3D9A8163-67A2-4A9D-B47A-5E9996BF2226}" dt="2023-09-06T14:00:28.189" v="5547"/>
        <pc:sldMkLst>
          <pc:docMk/>
          <pc:sldMk cId="3831097751" sldId="726"/>
        </pc:sldMkLst>
        <pc:spChg chg="mod">
          <ac:chgData name="Springer, Agee" userId="c70aae34-03cc-4ca4-9dc9-ab0f1f0f7e1f" providerId="ADAL" clId="{3D9A8163-67A2-4A9D-B47A-5E9996BF2226}" dt="2023-09-06T14:00:10.101" v="5545" actId="20577"/>
          <ac:spMkLst>
            <pc:docMk/>
            <pc:sldMk cId="3831097751" sldId="726"/>
            <ac:spMk id="2" creationId="{40130FA7-CFA3-CAD0-7811-587B9C358AD3}"/>
          </ac:spMkLst>
        </pc:spChg>
      </pc:sldChg>
    </pc:docChg>
  </pc:docChgLst>
  <pc:docChgLst>
    <pc:chgData name="Springer, Agee" userId="c70aae34-03cc-4ca4-9dc9-ab0f1f0f7e1f" providerId="ADAL" clId="{55318557-7D4F-44C8-9AAC-6DA325144E41}"/>
    <pc:docChg chg="undo redo custSel addSld delSld modSld sldOrd modSection modNotesMaster modHandout">
      <pc:chgData name="Springer, Agee" userId="c70aae34-03cc-4ca4-9dc9-ab0f1f0f7e1f" providerId="ADAL" clId="{55318557-7D4F-44C8-9AAC-6DA325144E41}" dt="2023-08-16T13:39:39.841" v="3271"/>
      <pc:docMkLst>
        <pc:docMk/>
      </pc:docMkLst>
      <pc:sldChg chg="modSp mod">
        <pc:chgData name="Springer, Agee" userId="c70aae34-03cc-4ca4-9dc9-ab0f1f0f7e1f" providerId="ADAL" clId="{55318557-7D4F-44C8-9AAC-6DA325144E41}" dt="2023-08-15T19:40:43.099" v="7" actId="20577"/>
        <pc:sldMkLst>
          <pc:docMk/>
          <pc:sldMk cId="1850676767" sldId="542"/>
        </pc:sldMkLst>
        <pc:spChg chg="mod">
          <ac:chgData name="Springer, Agee" userId="c70aae34-03cc-4ca4-9dc9-ab0f1f0f7e1f" providerId="ADAL" clId="{55318557-7D4F-44C8-9AAC-6DA325144E41}" dt="2023-08-15T19:40:43.099" v="7" actId="20577"/>
          <ac:spMkLst>
            <pc:docMk/>
            <pc:sldMk cId="1850676767" sldId="542"/>
            <ac:spMk id="4" creationId="{71B380C9-83F4-13B7-773B-9880F0F13E5F}"/>
          </ac:spMkLst>
        </pc:spChg>
      </pc:sldChg>
      <pc:sldChg chg="modSp add del mod">
        <pc:chgData name="Springer, Agee" userId="c70aae34-03cc-4ca4-9dc9-ab0f1f0f7e1f" providerId="ADAL" clId="{55318557-7D4F-44C8-9AAC-6DA325144E41}" dt="2023-08-15T19:45:26.416" v="134" actId="47"/>
        <pc:sldMkLst>
          <pc:docMk/>
          <pc:sldMk cId="523696043" sldId="574"/>
        </pc:sldMkLst>
        <pc:spChg chg="mod">
          <ac:chgData name="Springer, Agee" userId="c70aae34-03cc-4ca4-9dc9-ab0f1f0f7e1f" providerId="ADAL" clId="{55318557-7D4F-44C8-9AAC-6DA325144E41}" dt="2023-08-15T19:45:11.315" v="133" actId="20577"/>
          <ac:spMkLst>
            <pc:docMk/>
            <pc:sldMk cId="523696043" sldId="574"/>
            <ac:spMk id="2" creationId="{D4C8ABDA-7515-95BD-508F-09E6553A42E8}"/>
          </ac:spMkLst>
        </pc:spChg>
      </pc:sldChg>
      <pc:sldChg chg="modSp mod">
        <pc:chgData name="Springer, Agee" userId="c70aae34-03cc-4ca4-9dc9-ab0f1f0f7e1f" providerId="ADAL" clId="{55318557-7D4F-44C8-9AAC-6DA325144E41}" dt="2023-08-16T00:07:57.164" v="3007" actId="20577"/>
        <pc:sldMkLst>
          <pc:docMk/>
          <pc:sldMk cId="3580375206" sldId="599"/>
        </pc:sldMkLst>
        <pc:spChg chg="mod">
          <ac:chgData name="Springer, Agee" userId="c70aae34-03cc-4ca4-9dc9-ab0f1f0f7e1f" providerId="ADAL" clId="{55318557-7D4F-44C8-9AAC-6DA325144E41}" dt="2023-08-16T00:07:57.164" v="3007" actId="20577"/>
          <ac:spMkLst>
            <pc:docMk/>
            <pc:sldMk cId="3580375206" sldId="599"/>
            <ac:spMk id="3" creationId="{CFFA457E-A7BC-B299-6CE2-F2F57FE099C1}"/>
          </ac:spMkLst>
        </pc:spChg>
      </pc:sldChg>
      <pc:sldChg chg="modSp mod">
        <pc:chgData name="Springer, Agee" userId="c70aae34-03cc-4ca4-9dc9-ab0f1f0f7e1f" providerId="ADAL" clId="{55318557-7D4F-44C8-9AAC-6DA325144E41}" dt="2023-08-16T00:17:42.820" v="3032" actId="27636"/>
        <pc:sldMkLst>
          <pc:docMk/>
          <pc:sldMk cId="2489848323" sldId="602"/>
        </pc:sldMkLst>
        <pc:spChg chg="mod">
          <ac:chgData name="Springer, Agee" userId="c70aae34-03cc-4ca4-9dc9-ab0f1f0f7e1f" providerId="ADAL" clId="{55318557-7D4F-44C8-9AAC-6DA325144E41}" dt="2023-08-16T00:17:42.820" v="3032" actId="27636"/>
          <ac:spMkLst>
            <pc:docMk/>
            <pc:sldMk cId="2489848323" sldId="602"/>
            <ac:spMk id="3" creationId="{BDD578C0-BCD1-C1B1-256F-4254D582FA86}"/>
          </ac:spMkLst>
        </pc:spChg>
      </pc:sldChg>
      <pc:sldChg chg="modSp mod">
        <pc:chgData name="Springer, Agee" userId="c70aae34-03cc-4ca4-9dc9-ab0f1f0f7e1f" providerId="ADAL" clId="{55318557-7D4F-44C8-9AAC-6DA325144E41}" dt="2023-08-16T01:23:05.675" v="3261" actId="120"/>
        <pc:sldMkLst>
          <pc:docMk/>
          <pc:sldMk cId="3795902379" sldId="603"/>
        </pc:sldMkLst>
        <pc:spChg chg="mod">
          <ac:chgData name="Springer, Agee" userId="c70aae34-03cc-4ca4-9dc9-ab0f1f0f7e1f" providerId="ADAL" clId="{55318557-7D4F-44C8-9AAC-6DA325144E41}" dt="2023-08-16T01:23:05.675" v="3261" actId="120"/>
          <ac:spMkLst>
            <pc:docMk/>
            <pc:sldMk cId="3795902379" sldId="603"/>
            <ac:spMk id="73" creationId="{9EA8A7F4-E3DD-738B-B462-985BC444FEF9}"/>
          </ac:spMkLst>
        </pc:spChg>
      </pc:sldChg>
      <pc:sldChg chg="addSp modSp ord">
        <pc:chgData name="Springer, Agee" userId="c70aae34-03cc-4ca4-9dc9-ab0f1f0f7e1f" providerId="ADAL" clId="{55318557-7D4F-44C8-9AAC-6DA325144E41}" dt="2023-08-15T20:09:58.591" v="535"/>
        <pc:sldMkLst>
          <pc:docMk/>
          <pc:sldMk cId="2134978874" sldId="612"/>
        </pc:sldMkLst>
        <pc:spChg chg="add mod">
          <ac:chgData name="Springer, Agee" userId="c70aae34-03cc-4ca4-9dc9-ab0f1f0f7e1f" providerId="ADAL" clId="{55318557-7D4F-44C8-9AAC-6DA325144E41}" dt="2023-08-15T20:09:37.166" v="533"/>
          <ac:spMkLst>
            <pc:docMk/>
            <pc:sldMk cId="2134978874" sldId="612"/>
            <ac:spMk id="5" creationId="{1A1C6D1B-B7BC-0FE2-325F-D4B119BE7282}"/>
          </ac:spMkLst>
        </pc:spChg>
      </pc:sldChg>
      <pc:sldChg chg="modSp mod">
        <pc:chgData name="Springer, Agee" userId="c70aae34-03cc-4ca4-9dc9-ab0f1f0f7e1f" providerId="ADAL" clId="{55318557-7D4F-44C8-9AAC-6DA325144E41}" dt="2023-08-16T00:11:38.014" v="3028" actId="20577"/>
        <pc:sldMkLst>
          <pc:docMk/>
          <pc:sldMk cId="1054280311" sldId="614"/>
        </pc:sldMkLst>
        <pc:spChg chg="mod">
          <ac:chgData name="Springer, Agee" userId="c70aae34-03cc-4ca4-9dc9-ab0f1f0f7e1f" providerId="ADAL" clId="{55318557-7D4F-44C8-9AAC-6DA325144E41}" dt="2023-08-16T00:11:38.014" v="3028" actId="20577"/>
          <ac:spMkLst>
            <pc:docMk/>
            <pc:sldMk cId="1054280311" sldId="614"/>
            <ac:spMk id="3" creationId="{4E4063D7-B95F-BBAE-6CB7-4F4CD36B325E}"/>
          </ac:spMkLst>
        </pc:spChg>
      </pc:sldChg>
      <pc:sldChg chg="modSp">
        <pc:chgData name="Springer, Agee" userId="c70aae34-03cc-4ca4-9dc9-ab0f1f0f7e1f" providerId="ADAL" clId="{55318557-7D4F-44C8-9AAC-6DA325144E41}" dt="2023-08-15T22:30:19.906" v="2844"/>
        <pc:sldMkLst>
          <pc:docMk/>
          <pc:sldMk cId="3936836992" sldId="636"/>
        </pc:sldMkLst>
        <pc:spChg chg="mod">
          <ac:chgData name="Springer, Agee" userId="c70aae34-03cc-4ca4-9dc9-ab0f1f0f7e1f" providerId="ADAL" clId="{55318557-7D4F-44C8-9AAC-6DA325144E41}" dt="2023-08-15T22:30:19.906" v="2844"/>
          <ac:spMkLst>
            <pc:docMk/>
            <pc:sldMk cId="3936836992" sldId="636"/>
            <ac:spMk id="7" creationId="{6E6BE1F0-0017-601B-E7E6-21FEBB47C810}"/>
          </ac:spMkLst>
        </pc:spChg>
      </pc:sldChg>
      <pc:sldChg chg="modSp mod">
        <pc:chgData name="Springer, Agee" userId="c70aae34-03cc-4ca4-9dc9-ab0f1f0f7e1f" providerId="ADAL" clId="{55318557-7D4F-44C8-9AAC-6DA325144E41}" dt="2023-08-16T01:13:30.266" v="3234" actId="27636"/>
        <pc:sldMkLst>
          <pc:docMk/>
          <pc:sldMk cId="119036074" sldId="638"/>
        </pc:sldMkLst>
        <pc:spChg chg="mod">
          <ac:chgData name="Springer, Agee" userId="c70aae34-03cc-4ca4-9dc9-ab0f1f0f7e1f" providerId="ADAL" clId="{55318557-7D4F-44C8-9AAC-6DA325144E41}" dt="2023-08-16T01:13:30.266" v="3234" actId="27636"/>
          <ac:spMkLst>
            <pc:docMk/>
            <pc:sldMk cId="119036074" sldId="638"/>
            <ac:spMk id="3" creationId="{969513C1-9DE6-E067-477C-47537A52866F}"/>
          </ac:spMkLst>
        </pc:spChg>
      </pc:sldChg>
      <pc:sldChg chg="modSp mod">
        <pc:chgData name="Springer, Agee" userId="c70aae34-03cc-4ca4-9dc9-ab0f1f0f7e1f" providerId="ADAL" clId="{55318557-7D4F-44C8-9AAC-6DA325144E41}" dt="2023-08-16T01:18:49.507" v="3260" actId="20577"/>
        <pc:sldMkLst>
          <pc:docMk/>
          <pc:sldMk cId="4077520451" sldId="639"/>
        </pc:sldMkLst>
        <pc:spChg chg="mod">
          <ac:chgData name="Springer, Agee" userId="c70aae34-03cc-4ca4-9dc9-ab0f1f0f7e1f" providerId="ADAL" clId="{55318557-7D4F-44C8-9AAC-6DA325144E41}" dt="2023-08-16T01:18:49.507" v="3260" actId="20577"/>
          <ac:spMkLst>
            <pc:docMk/>
            <pc:sldMk cId="4077520451" sldId="639"/>
            <ac:spMk id="3" creationId="{D5F396C1-7E19-C336-127F-E37017D73F1D}"/>
          </ac:spMkLst>
        </pc:spChg>
      </pc:sldChg>
      <pc:sldChg chg="modSp mod">
        <pc:chgData name="Springer, Agee" userId="c70aae34-03cc-4ca4-9dc9-ab0f1f0f7e1f" providerId="ADAL" clId="{55318557-7D4F-44C8-9AAC-6DA325144E41}" dt="2023-08-16T01:15:55.732" v="3251"/>
        <pc:sldMkLst>
          <pc:docMk/>
          <pc:sldMk cId="4094097958" sldId="652"/>
        </pc:sldMkLst>
        <pc:spChg chg="mod">
          <ac:chgData name="Springer, Agee" userId="c70aae34-03cc-4ca4-9dc9-ab0f1f0f7e1f" providerId="ADAL" clId="{55318557-7D4F-44C8-9AAC-6DA325144E41}" dt="2023-08-16T01:15:55.732" v="3251"/>
          <ac:spMkLst>
            <pc:docMk/>
            <pc:sldMk cId="4094097958" sldId="652"/>
            <ac:spMk id="3" creationId="{B861D995-BC95-6EB4-3DA1-54AA6DE60530}"/>
          </ac:spMkLst>
        </pc:spChg>
      </pc:sldChg>
      <pc:sldChg chg="addSp delSp modSp mod">
        <pc:chgData name="Springer, Agee" userId="c70aae34-03cc-4ca4-9dc9-ab0f1f0f7e1f" providerId="ADAL" clId="{55318557-7D4F-44C8-9AAC-6DA325144E41}" dt="2023-08-16T01:04:05.142" v="3186" actId="27636"/>
        <pc:sldMkLst>
          <pc:docMk/>
          <pc:sldMk cId="431793777" sldId="657"/>
        </pc:sldMkLst>
        <pc:spChg chg="del mod">
          <ac:chgData name="Springer, Agee" userId="c70aae34-03cc-4ca4-9dc9-ab0f1f0f7e1f" providerId="ADAL" clId="{55318557-7D4F-44C8-9AAC-6DA325144E41}" dt="2023-08-16T01:00:40.269" v="3066" actId="478"/>
          <ac:spMkLst>
            <pc:docMk/>
            <pc:sldMk cId="431793777" sldId="657"/>
            <ac:spMk id="5" creationId="{9B971C05-2A07-26CE-9965-9085E21BE3A9}"/>
          </ac:spMkLst>
        </pc:spChg>
        <pc:spChg chg="mod">
          <ac:chgData name="Springer, Agee" userId="c70aae34-03cc-4ca4-9dc9-ab0f1f0f7e1f" providerId="ADAL" clId="{55318557-7D4F-44C8-9AAC-6DA325144E41}" dt="2023-08-16T01:04:05.142" v="3186" actId="27636"/>
          <ac:spMkLst>
            <pc:docMk/>
            <pc:sldMk cId="431793777" sldId="657"/>
            <ac:spMk id="6" creationId="{F74A1B66-84AC-99F1-0267-31C3F490853F}"/>
          </ac:spMkLst>
        </pc:spChg>
        <pc:spChg chg="add mod ord">
          <ac:chgData name="Springer, Agee" userId="c70aae34-03cc-4ca4-9dc9-ab0f1f0f7e1f" providerId="ADAL" clId="{55318557-7D4F-44C8-9AAC-6DA325144E41}" dt="2023-08-16T01:01:39.983" v="3117" actId="20577"/>
          <ac:spMkLst>
            <pc:docMk/>
            <pc:sldMk cId="431793777" sldId="657"/>
            <ac:spMk id="9" creationId="{82DDB8F8-BD8D-5E53-95C1-D6363DB0D33F}"/>
          </ac:spMkLst>
        </pc:spChg>
        <pc:spChg chg="add del mod">
          <ac:chgData name="Springer, Agee" userId="c70aae34-03cc-4ca4-9dc9-ab0f1f0f7e1f" providerId="ADAL" clId="{55318557-7D4F-44C8-9AAC-6DA325144E41}" dt="2023-08-16T01:00:44.179" v="3067" actId="478"/>
          <ac:spMkLst>
            <pc:docMk/>
            <pc:sldMk cId="431793777" sldId="657"/>
            <ac:spMk id="12" creationId="{8442C6B6-62CE-D343-DE65-A55769C54CB6}"/>
          </ac:spMkLst>
        </pc:spChg>
      </pc:sldChg>
      <pc:sldChg chg="modSp mod">
        <pc:chgData name="Springer, Agee" userId="c70aae34-03cc-4ca4-9dc9-ab0f1f0f7e1f" providerId="ADAL" clId="{55318557-7D4F-44C8-9AAC-6DA325144E41}" dt="2023-08-16T01:25:20.150" v="3269" actId="20577"/>
        <pc:sldMkLst>
          <pc:docMk/>
          <pc:sldMk cId="3644988425" sldId="661"/>
        </pc:sldMkLst>
        <pc:spChg chg="mod">
          <ac:chgData name="Springer, Agee" userId="c70aae34-03cc-4ca4-9dc9-ab0f1f0f7e1f" providerId="ADAL" clId="{55318557-7D4F-44C8-9AAC-6DA325144E41}" dt="2023-08-16T01:25:20.150" v="3269" actId="20577"/>
          <ac:spMkLst>
            <pc:docMk/>
            <pc:sldMk cId="3644988425" sldId="661"/>
            <ac:spMk id="2" creationId="{0C379DF0-9B4D-410E-0BCF-FF6D9DB223A4}"/>
          </ac:spMkLst>
        </pc:spChg>
      </pc:sldChg>
      <pc:sldChg chg="addSp delSp modSp mod">
        <pc:chgData name="Springer, Agee" userId="c70aae34-03cc-4ca4-9dc9-ab0f1f0f7e1f" providerId="ADAL" clId="{55318557-7D4F-44C8-9AAC-6DA325144E41}" dt="2023-08-15T22:32:31.827" v="2889" actId="478"/>
        <pc:sldMkLst>
          <pc:docMk/>
          <pc:sldMk cId="2044735466" sldId="670"/>
        </pc:sldMkLst>
        <pc:spChg chg="add del mod">
          <ac:chgData name="Springer, Agee" userId="c70aae34-03cc-4ca4-9dc9-ab0f1f0f7e1f" providerId="ADAL" clId="{55318557-7D4F-44C8-9AAC-6DA325144E41}" dt="2023-08-15T22:32:31.827" v="2889" actId="478"/>
          <ac:spMkLst>
            <pc:docMk/>
            <pc:sldMk cId="2044735466" sldId="670"/>
            <ac:spMk id="5" creationId="{0A79F88E-949D-F004-F7A9-05DEAD9F7981}"/>
          </ac:spMkLst>
        </pc:spChg>
        <pc:spChg chg="add mod">
          <ac:chgData name="Springer, Agee" userId="c70aae34-03cc-4ca4-9dc9-ab0f1f0f7e1f" providerId="ADAL" clId="{55318557-7D4F-44C8-9AAC-6DA325144E41}" dt="2023-08-15T22:32:29.475" v="2888"/>
          <ac:spMkLst>
            <pc:docMk/>
            <pc:sldMk cId="2044735466" sldId="670"/>
            <ac:spMk id="6" creationId="{8413CAB5-B075-4D02-7003-69E9E02C09EF}"/>
          </ac:spMkLst>
        </pc:spChg>
      </pc:sldChg>
      <pc:sldChg chg="modSp mod">
        <pc:chgData name="Springer, Agee" userId="c70aae34-03cc-4ca4-9dc9-ab0f1f0f7e1f" providerId="ADAL" clId="{55318557-7D4F-44C8-9AAC-6DA325144E41}" dt="2023-08-15T19:44:28.480" v="120" actId="1076"/>
        <pc:sldMkLst>
          <pc:docMk/>
          <pc:sldMk cId="32156314" sldId="671"/>
        </pc:sldMkLst>
        <pc:spChg chg="mod">
          <ac:chgData name="Springer, Agee" userId="c70aae34-03cc-4ca4-9dc9-ab0f1f0f7e1f" providerId="ADAL" clId="{55318557-7D4F-44C8-9AAC-6DA325144E41}" dt="2023-08-15T19:44:28.480" v="120" actId="1076"/>
          <ac:spMkLst>
            <pc:docMk/>
            <pc:sldMk cId="32156314" sldId="671"/>
            <ac:spMk id="4" creationId="{71B380C9-83F4-13B7-773B-9880F0F13E5F}"/>
          </ac:spMkLst>
        </pc:spChg>
      </pc:sldChg>
      <pc:sldChg chg="modSp mod">
        <pc:chgData name="Springer, Agee" userId="c70aae34-03cc-4ca4-9dc9-ab0f1f0f7e1f" providerId="ADAL" clId="{55318557-7D4F-44C8-9AAC-6DA325144E41}" dt="2023-08-15T22:32:12.398" v="2884" actId="14100"/>
        <pc:sldMkLst>
          <pc:docMk/>
          <pc:sldMk cId="3550075925" sldId="677"/>
        </pc:sldMkLst>
        <pc:spChg chg="mod">
          <ac:chgData name="Springer, Agee" userId="c70aae34-03cc-4ca4-9dc9-ab0f1f0f7e1f" providerId="ADAL" clId="{55318557-7D4F-44C8-9AAC-6DA325144E41}" dt="2023-08-15T22:32:12.398" v="2884" actId="14100"/>
          <ac:spMkLst>
            <pc:docMk/>
            <pc:sldMk cId="3550075925" sldId="677"/>
            <ac:spMk id="5" creationId="{B4F01642-0F8A-C1A7-C33F-F6EFA415CD5B}"/>
          </ac:spMkLst>
        </pc:spChg>
      </pc:sldChg>
      <pc:sldChg chg="del">
        <pc:chgData name="Springer, Agee" userId="c70aae34-03cc-4ca4-9dc9-ab0f1f0f7e1f" providerId="ADAL" clId="{55318557-7D4F-44C8-9AAC-6DA325144E41}" dt="2023-08-15T20:18:37.602" v="537" actId="47"/>
        <pc:sldMkLst>
          <pc:docMk/>
          <pc:sldMk cId="4277570498" sldId="680"/>
        </pc:sldMkLst>
      </pc:sldChg>
      <pc:sldChg chg="new del">
        <pc:chgData name="Springer, Agee" userId="c70aae34-03cc-4ca4-9dc9-ab0f1f0f7e1f" providerId="ADAL" clId="{55318557-7D4F-44C8-9AAC-6DA325144E41}" dt="2023-08-15T19:45:07.989" v="127" actId="47"/>
        <pc:sldMkLst>
          <pc:docMk/>
          <pc:sldMk cId="608865529" sldId="681"/>
        </pc:sldMkLst>
      </pc:sldChg>
      <pc:sldChg chg="new del">
        <pc:chgData name="Springer, Agee" userId="c70aae34-03cc-4ca4-9dc9-ab0f1f0f7e1f" providerId="ADAL" clId="{55318557-7D4F-44C8-9AAC-6DA325144E41}" dt="2023-08-15T19:44:46.263" v="122" actId="47"/>
        <pc:sldMkLst>
          <pc:docMk/>
          <pc:sldMk cId="1708002717" sldId="681"/>
        </pc:sldMkLst>
      </pc:sldChg>
      <pc:sldChg chg="modSp new mod">
        <pc:chgData name="Springer, Agee" userId="c70aae34-03cc-4ca4-9dc9-ab0f1f0f7e1f" providerId="ADAL" clId="{55318557-7D4F-44C8-9AAC-6DA325144E41}" dt="2023-08-15T19:59:07.831" v="428" actId="20577"/>
        <pc:sldMkLst>
          <pc:docMk/>
          <pc:sldMk cId="3334456927" sldId="681"/>
        </pc:sldMkLst>
        <pc:spChg chg="mod">
          <ac:chgData name="Springer, Agee" userId="c70aae34-03cc-4ca4-9dc9-ab0f1f0f7e1f" providerId="ADAL" clId="{55318557-7D4F-44C8-9AAC-6DA325144E41}" dt="2023-08-15T19:59:07.831" v="428" actId="20577"/>
          <ac:spMkLst>
            <pc:docMk/>
            <pc:sldMk cId="3334456927" sldId="681"/>
            <ac:spMk id="2" creationId="{33CC7AA4-E8BA-03A1-A601-69776177B66A}"/>
          </ac:spMkLst>
        </pc:spChg>
        <pc:spChg chg="mod">
          <ac:chgData name="Springer, Agee" userId="c70aae34-03cc-4ca4-9dc9-ab0f1f0f7e1f" providerId="ADAL" clId="{55318557-7D4F-44C8-9AAC-6DA325144E41}" dt="2023-08-15T19:51:07.015" v="419" actId="20577"/>
          <ac:spMkLst>
            <pc:docMk/>
            <pc:sldMk cId="3334456927" sldId="681"/>
            <ac:spMk id="3" creationId="{7B80D3AA-37C2-98C8-2D2E-2364F4776321}"/>
          </ac:spMkLst>
        </pc:spChg>
      </pc:sldChg>
      <pc:sldChg chg="add ord">
        <pc:chgData name="Springer, Agee" userId="c70aae34-03cc-4ca4-9dc9-ab0f1f0f7e1f" providerId="ADAL" clId="{55318557-7D4F-44C8-9AAC-6DA325144E41}" dt="2023-08-15T19:49:14.682" v="384"/>
        <pc:sldMkLst>
          <pc:docMk/>
          <pc:sldMk cId="1700976762" sldId="682"/>
        </pc:sldMkLst>
      </pc:sldChg>
      <pc:sldChg chg="addSp delSp modSp new mod">
        <pc:chgData name="Springer, Agee" userId="c70aae34-03cc-4ca4-9dc9-ab0f1f0f7e1f" providerId="ADAL" clId="{55318557-7D4F-44C8-9AAC-6DA325144E41}" dt="2023-08-15T20:06:38.010" v="528" actId="207"/>
        <pc:sldMkLst>
          <pc:docMk/>
          <pc:sldMk cId="3503849133" sldId="683"/>
        </pc:sldMkLst>
        <pc:spChg chg="del mod">
          <ac:chgData name="Springer, Agee" userId="c70aae34-03cc-4ca4-9dc9-ab0f1f0f7e1f" providerId="ADAL" clId="{55318557-7D4F-44C8-9AAC-6DA325144E41}" dt="2023-08-15T20:03:48.992" v="501" actId="478"/>
          <ac:spMkLst>
            <pc:docMk/>
            <pc:sldMk cId="3503849133" sldId="683"/>
            <ac:spMk id="2" creationId="{56AC6FD7-B1F6-5DCA-8A00-FFF7123BB1BC}"/>
          </ac:spMkLst>
        </pc:spChg>
        <pc:spChg chg="mod ord">
          <ac:chgData name="Springer, Agee" userId="c70aae34-03cc-4ca4-9dc9-ab0f1f0f7e1f" providerId="ADAL" clId="{55318557-7D4F-44C8-9AAC-6DA325144E41}" dt="2023-08-15T20:04:31.653" v="515" actId="403"/>
          <ac:spMkLst>
            <pc:docMk/>
            <pc:sldMk cId="3503849133" sldId="683"/>
            <ac:spMk id="3" creationId="{30376A65-72DB-5722-932C-0B45404CCF85}"/>
          </ac:spMkLst>
        </pc:spChg>
        <pc:spChg chg="add del mod">
          <ac:chgData name="Springer, Agee" userId="c70aae34-03cc-4ca4-9dc9-ab0f1f0f7e1f" providerId="ADAL" clId="{55318557-7D4F-44C8-9AAC-6DA325144E41}" dt="2023-08-15T20:03:51.598" v="502" actId="478"/>
          <ac:spMkLst>
            <pc:docMk/>
            <pc:sldMk cId="3503849133" sldId="683"/>
            <ac:spMk id="6" creationId="{08E1A71B-1A51-EB16-4793-15068C8BF916}"/>
          </ac:spMkLst>
        </pc:spChg>
        <pc:spChg chg="add mod">
          <ac:chgData name="Springer, Agee" userId="c70aae34-03cc-4ca4-9dc9-ab0f1f0f7e1f" providerId="ADAL" clId="{55318557-7D4F-44C8-9AAC-6DA325144E41}" dt="2023-08-15T20:04:21.851" v="513" actId="1076"/>
          <ac:spMkLst>
            <pc:docMk/>
            <pc:sldMk cId="3503849133" sldId="683"/>
            <ac:spMk id="7" creationId="{E9AA24E5-96B9-8798-B0DE-082638F32B10}"/>
          </ac:spMkLst>
        </pc:spChg>
        <pc:spChg chg="add mod">
          <ac:chgData name="Springer, Agee" userId="c70aae34-03cc-4ca4-9dc9-ab0f1f0f7e1f" providerId="ADAL" clId="{55318557-7D4F-44C8-9AAC-6DA325144E41}" dt="2023-08-15T20:06:38.010" v="528" actId="207"/>
          <ac:spMkLst>
            <pc:docMk/>
            <pc:sldMk cId="3503849133" sldId="683"/>
            <ac:spMk id="8" creationId="{D8330314-4343-B2D6-3A01-5C1DE26F4C83}"/>
          </ac:spMkLst>
        </pc:spChg>
      </pc:sldChg>
      <pc:sldChg chg="new del">
        <pc:chgData name="Springer, Agee" userId="c70aae34-03cc-4ca4-9dc9-ab0f1f0f7e1f" providerId="ADAL" clId="{55318557-7D4F-44C8-9AAC-6DA325144E41}" dt="2023-08-15T20:02:43.019" v="488" actId="680"/>
        <pc:sldMkLst>
          <pc:docMk/>
          <pc:sldMk cId="386563366" sldId="684"/>
        </pc:sldMkLst>
      </pc:sldChg>
      <pc:sldChg chg="addSp delSp modSp new mod">
        <pc:chgData name="Springer, Agee" userId="c70aae34-03cc-4ca4-9dc9-ab0f1f0f7e1f" providerId="ADAL" clId="{55318557-7D4F-44C8-9AAC-6DA325144E41}" dt="2023-08-16T01:08:11.191" v="3194" actId="20577"/>
        <pc:sldMkLst>
          <pc:docMk/>
          <pc:sldMk cId="3895653411" sldId="684"/>
        </pc:sldMkLst>
        <pc:spChg chg="mod">
          <ac:chgData name="Springer, Agee" userId="c70aae34-03cc-4ca4-9dc9-ab0f1f0f7e1f" providerId="ADAL" clId="{55318557-7D4F-44C8-9AAC-6DA325144E41}" dt="2023-08-15T20:42:32.879" v="944" actId="20577"/>
          <ac:spMkLst>
            <pc:docMk/>
            <pc:sldMk cId="3895653411" sldId="684"/>
            <ac:spMk id="2" creationId="{A31C4883-EA23-CC50-C893-E7642A2E692A}"/>
          </ac:spMkLst>
        </pc:spChg>
        <pc:spChg chg="del mod">
          <ac:chgData name="Springer, Agee" userId="c70aae34-03cc-4ca4-9dc9-ab0f1f0f7e1f" providerId="ADAL" clId="{55318557-7D4F-44C8-9AAC-6DA325144E41}" dt="2023-08-15T20:24:31.596" v="774" actId="1032"/>
          <ac:spMkLst>
            <pc:docMk/>
            <pc:sldMk cId="3895653411" sldId="684"/>
            <ac:spMk id="3" creationId="{C3AD652C-6633-9D4A-9CAD-8E15BD5A4468}"/>
          </ac:spMkLst>
        </pc:spChg>
        <pc:spChg chg="add del mod">
          <ac:chgData name="Springer, Agee" userId="c70aae34-03cc-4ca4-9dc9-ab0f1f0f7e1f" providerId="ADAL" clId="{55318557-7D4F-44C8-9AAC-6DA325144E41}" dt="2023-08-15T22:23:41.856" v="2815" actId="478"/>
          <ac:spMkLst>
            <pc:docMk/>
            <pc:sldMk cId="3895653411" sldId="684"/>
            <ac:spMk id="5" creationId="{004E0DC8-4EB0-6E29-7DEA-43EB365E9AC5}"/>
          </ac:spMkLst>
        </pc:spChg>
        <pc:spChg chg="add del mod">
          <ac:chgData name="Springer, Agee" userId="c70aae34-03cc-4ca4-9dc9-ab0f1f0f7e1f" providerId="ADAL" clId="{55318557-7D4F-44C8-9AAC-6DA325144E41}" dt="2023-08-15T20:36:57.805" v="891" actId="478"/>
          <ac:spMkLst>
            <pc:docMk/>
            <pc:sldMk cId="3895653411" sldId="684"/>
            <ac:spMk id="8" creationId="{3DF6DFCF-199E-5936-B0B2-F2634E6D8F4A}"/>
          </ac:spMkLst>
        </pc:spChg>
        <pc:spChg chg="add mod">
          <ac:chgData name="Springer, Agee" userId="c70aae34-03cc-4ca4-9dc9-ab0f1f0f7e1f" providerId="ADAL" clId="{55318557-7D4F-44C8-9AAC-6DA325144E41}" dt="2023-08-15T22:23:57.820" v="2819" actId="1076"/>
          <ac:spMkLst>
            <pc:docMk/>
            <pc:sldMk cId="3895653411" sldId="684"/>
            <ac:spMk id="12" creationId="{95BCDB00-3D9A-B4CC-A0CA-759F21B63A98}"/>
          </ac:spMkLst>
        </pc:spChg>
        <pc:spChg chg="add mod">
          <ac:chgData name="Springer, Agee" userId="c70aae34-03cc-4ca4-9dc9-ab0f1f0f7e1f" providerId="ADAL" clId="{55318557-7D4F-44C8-9AAC-6DA325144E41}" dt="2023-08-16T01:08:11.191" v="3194" actId="20577"/>
          <ac:spMkLst>
            <pc:docMk/>
            <pc:sldMk cId="3895653411" sldId="684"/>
            <ac:spMk id="13" creationId="{100DA0B7-DAE4-D384-E003-AF0DFBD64B50}"/>
          </ac:spMkLst>
        </pc:spChg>
        <pc:spChg chg="add mod">
          <ac:chgData name="Springer, Agee" userId="c70aae34-03cc-4ca4-9dc9-ab0f1f0f7e1f" providerId="ADAL" clId="{55318557-7D4F-44C8-9AAC-6DA325144E41}" dt="2023-08-15T22:30:00.835" v="2842"/>
          <ac:spMkLst>
            <pc:docMk/>
            <pc:sldMk cId="3895653411" sldId="684"/>
            <ac:spMk id="15" creationId="{F54B3E07-E52A-9CCF-5672-2B0A5D46364D}"/>
          </ac:spMkLst>
        </pc:spChg>
        <pc:spChg chg="add mod">
          <ac:chgData name="Springer, Agee" userId="c70aae34-03cc-4ca4-9dc9-ab0f1f0f7e1f" providerId="ADAL" clId="{55318557-7D4F-44C8-9AAC-6DA325144E41}" dt="2023-08-15T22:29:38.665" v="2838"/>
          <ac:spMkLst>
            <pc:docMk/>
            <pc:sldMk cId="3895653411" sldId="684"/>
            <ac:spMk id="16" creationId="{B799CEFD-3E45-DB86-6B62-DCF0DAD90AC3}"/>
          </ac:spMkLst>
        </pc:spChg>
        <pc:graphicFrameChg chg="add del mod modGraphic">
          <ac:chgData name="Springer, Agee" userId="c70aae34-03cc-4ca4-9dc9-ab0f1f0f7e1f" providerId="ADAL" clId="{55318557-7D4F-44C8-9AAC-6DA325144E41}" dt="2023-08-15T20:36:55.379" v="888" actId="478"/>
          <ac:graphicFrameMkLst>
            <pc:docMk/>
            <pc:sldMk cId="3895653411" sldId="684"/>
            <ac:graphicFrameMk id="6" creationId="{0582BAE2-424B-2F57-D787-66683A3152C7}"/>
          </ac:graphicFrameMkLst>
        </pc:graphicFrameChg>
        <pc:graphicFrameChg chg="add del mod">
          <ac:chgData name="Springer, Agee" userId="c70aae34-03cc-4ca4-9dc9-ab0f1f0f7e1f" providerId="ADAL" clId="{55318557-7D4F-44C8-9AAC-6DA325144E41}" dt="2023-08-15T20:37:12.345" v="893" actId="478"/>
          <ac:graphicFrameMkLst>
            <pc:docMk/>
            <pc:sldMk cId="3895653411" sldId="684"/>
            <ac:graphicFrameMk id="9" creationId="{C49B29AF-71EF-29F5-78B2-833A6B9DF192}"/>
          </ac:graphicFrameMkLst>
        </pc:graphicFrameChg>
        <pc:graphicFrameChg chg="add del mod">
          <ac:chgData name="Springer, Agee" userId="c70aae34-03cc-4ca4-9dc9-ab0f1f0f7e1f" providerId="ADAL" clId="{55318557-7D4F-44C8-9AAC-6DA325144E41}" dt="2023-08-15T20:37:56.755" v="897" actId="478"/>
          <ac:graphicFrameMkLst>
            <pc:docMk/>
            <pc:sldMk cId="3895653411" sldId="684"/>
            <ac:graphicFrameMk id="10" creationId="{C49B29AF-71EF-29F5-78B2-833A6B9DF192}"/>
          </ac:graphicFrameMkLst>
        </pc:graphicFrameChg>
        <pc:graphicFrameChg chg="add del mod">
          <ac:chgData name="Springer, Agee" userId="c70aae34-03cc-4ca4-9dc9-ab0f1f0f7e1f" providerId="ADAL" clId="{55318557-7D4F-44C8-9AAC-6DA325144E41}" dt="2023-08-15T22:23:52.320" v="2816" actId="478"/>
          <ac:graphicFrameMkLst>
            <pc:docMk/>
            <pc:sldMk cId="3895653411" sldId="684"/>
            <ac:graphicFrameMk id="11" creationId="{C49B29AF-71EF-29F5-78B2-833A6B9DF192}"/>
          </ac:graphicFrameMkLst>
        </pc:graphicFrameChg>
        <pc:graphicFrameChg chg="add mod">
          <ac:chgData name="Springer, Agee" userId="c70aae34-03cc-4ca4-9dc9-ab0f1f0f7e1f" providerId="ADAL" clId="{55318557-7D4F-44C8-9AAC-6DA325144E41}" dt="2023-08-15T22:23:52.638" v="2818"/>
          <ac:graphicFrameMkLst>
            <pc:docMk/>
            <pc:sldMk cId="3895653411" sldId="684"/>
            <ac:graphicFrameMk id="14" creationId="{462F0DD9-4A58-1CBF-02C4-FB6A4310ABBB}"/>
          </ac:graphicFrameMkLst>
        </pc:graphicFrameChg>
      </pc:sldChg>
      <pc:sldChg chg="addSp modSp add mod">
        <pc:chgData name="Springer, Agee" userId="c70aae34-03cc-4ca4-9dc9-ab0f1f0f7e1f" providerId="ADAL" clId="{55318557-7D4F-44C8-9AAC-6DA325144E41}" dt="2023-08-16T01:08:15.563" v="3202" actId="20577"/>
        <pc:sldMkLst>
          <pc:docMk/>
          <pc:sldMk cId="1033185758" sldId="685"/>
        </pc:sldMkLst>
        <pc:spChg chg="add mod">
          <ac:chgData name="Springer, Agee" userId="c70aae34-03cc-4ca4-9dc9-ab0f1f0f7e1f" providerId="ADAL" clId="{55318557-7D4F-44C8-9AAC-6DA325144E41}" dt="2023-08-15T22:29:39.681" v="2839"/>
          <ac:spMkLst>
            <pc:docMk/>
            <pc:sldMk cId="1033185758" sldId="685"/>
            <ac:spMk id="3" creationId="{4902989B-ADBE-F351-498B-912106E52166}"/>
          </ac:spMkLst>
        </pc:spChg>
        <pc:spChg chg="mod">
          <ac:chgData name="Springer, Agee" userId="c70aae34-03cc-4ca4-9dc9-ab0f1f0f7e1f" providerId="ADAL" clId="{55318557-7D4F-44C8-9AAC-6DA325144E41}" dt="2023-08-16T01:08:15.563" v="3202" actId="20577"/>
          <ac:spMkLst>
            <pc:docMk/>
            <pc:sldMk cId="1033185758" sldId="685"/>
            <ac:spMk id="5" creationId="{004E0DC8-4EB0-6E29-7DEA-43EB365E9AC5}"/>
          </ac:spMkLst>
        </pc:spChg>
        <pc:spChg chg="add mod">
          <ac:chgData name="Springer, Agee" userId="c70aae34-03cc-4ca4-9dc9-ab0f1f0f7e1f" providerId="ADAL" clId="{55318557-7D4F-44C8-9AAC-6DA325144E41}" dt="2023-08-15T22:30:34.506" v="2846"/>
          <ac:spMkLst>
            <pc:docMk/>
            <pc:sldMk cId="1033185758" sldId="685"/>
            <ac:spMk id="6" creationId="{8394EF5D-CC95-5643-445F-B4D42AAB040D}"/>
          </ac:spMkLst>
        </pc:spChg>
        <pc:spChg chg="mod">
          <ac:chgData name="Springer, Agee" userId="c70aae34-03cc-4ca4-9dc9-ab0f1f0f7e1f" providerId="ADAL" clId="{55318557-7D4F-44C8-9AAC-6DA325144E41}" dt="2023-08-15T23:03:30.728" v="2940" actId="20577"/>
          <ac:spMkLst>
            <pc:docMk/>
            <pc:sldMk cId="1033185758" sldId="685"/>
            <ac:spMk id="12" creationId="{95BCDB00-3D9A-B4CC-A0CA-759F21B63A98}"/>
          </ac:spMkLst>
        </pc:spChg>
        <pc:graphicFrameChg chg="mod">
          <ac:chgData name="Springer, Agee" userId="c70aae34-03cc-4ca4-9dc9-ab0f1f0f7e1f" providerId="ADAL" clId="{55318557-7D4F-44C8-9AAC-6DA325144E41}" dt="2023-08-15T20:47:18.525" v="1429" actId="1076"/>
          <ac:graphicFrameMkLst>
            <pc:docMk/>
            <pc:sldMk cId="1033185758" sldId="685"/>
            <ac:graphicFrameMk id="11" creationId="{C49B29AF-71EF-29F5-78B2-833A6B9DF192}"/>
          </ac:graphicFrameMkLst>
        </pc:graphicFrameChg>
      </pc:sldChg>
      <pc:sldChg chg="addSp modSp add mod">
        <pc:chgData name="Springer, Agee" userId="c70aae34-03cc-4ca4-9dc9-ab0f1f0f7e1f" providerId="ADAL" clId="{55318557-7D4F-44C8-9AAC-6DA325144E41}" dt="2023-08-16T01:08:19.953" v="3210" actId="20577"/>
        <pc:sldMkLst>
          <pc:docMk/>
          <pc:sldMk cId="3971480346" sldId="686"/>
        </pc:sldMkLst>
        <pc:spChg chg="add mod">
          <ac:chgData name="Springer, Agee" userId="c70aae34-03cc-4ca4-9dc9-ab0f1f0f7e1f" providerId="ADAL" clId="{55318557-7D4F-44C8-9AAC-6DA325144E41}" dt="2023-08-15T22:29:40.383" v="2840"/>
          <ac:spMkLst>
            <pc:docMk/>
            <pc:sldMk cId="3971480346" sldId="686"/>
            <ac:spMk id="3" creationId="{40E52887-E828-44DE-73ED-80F2CB676C3C}"/>
          </ac:spMkLst>
        </pc:spChg>
        <pc:spChg chg="mod">
          <ac:chgData name="Springer, Agee" userId="c70aae34-03cc-4ca4-9dc9-ab0f1f0f7e1f" providerId="ADAL" clId="{55318557-7D4F-44C8-9AAC-6DA325144E41}" dt="2023-08-16T01:08:19.953" v="3210" actId="20577"/>
          <ac:spMkLst>
            <pc:docMk/>
            <pc:sldMk cId="3971480346" sldId="686"/>
            <ac:spMk id="5" creationId="{004E0DC8-4EB0-6E29-7DEA-43EB365E9AC5}"/>
          </ac:spMkLst>
        </pc:spChg>
        <pc:spChg chg="add mod">
          <ac:chgData name="Springer, Agee" userId="c70aae34-03cc-4ca4-9dc9-ab0f1f0f7e1f" providerId="ADAL" clId="{55318557-7D4F-44C8-9AAC-6DA325144E41}" dt="2023-08-15T22:30:45.356" v="2848"/>
          <ac:spMkLst>
            <pc:docMk/>
            <pc:sldMk cId="3971480346" sldId="686"/>
            <ac:spMk id="6" creationId="{954AC9F8-BCD8-A66C-D0FC-0A218B79AD1D}"/>
          </ac:spMkLst>
        </pc:spChg>
        <pc:spChg chg="mod">
          <ac:chgData name="Springer, Agee" userId="c70aae34-03cc-4ca4-9dc9-ab0f1f0f7e1f" providerId="ADAL" clId="{55318557-7D4F-44C8-9AAC-6DA325144E41}" dt="2023-08-15T22:21:46.615" v="2674" actId="20577"/>
          <ac:spMkLst>
            <pc:docMk/>
            <pc:sldMk cId="3971480346" sldId="686"/>
            <ac:spMk id="12" creationId="{95BCDB00-3D9A-B4CC-A0CA-759F21B63A98}"/>
          </ac:spMkLst>
        </pc:spChg>
      </pc:sldChg>
      <pc:sldChg chg="addSp modSp add mod">
        <pc:chgData name="Springer, Agee" userId="c70aae34-03cc-4ca4-9dc9-ab0f1f0f7e1f" providerId="ADAL" clId="{55318557-7D4F-44C8-9AAC-6DA325144E41}" dt="2023-08-16T01:08:25.648" v="3220" actId="20577"/>
        <pc:sldMkLst>
          <pc:docMk/>
          <pc:sldMk cId="96847372" sldId="687"/>
        </pc:sldMkLst>
        <pc:spChg chg="add mod">
          <ac:chgData name="Springer, Agee" userId="c70aae34-03cc-4ca4-9dc9-ab0f1f0f7e1f" providerId="ADAL" clId="{55318557-7D4F-44C8-9AAC-6DA325144E41}" dt="2023-08-15T22:29:41.251" v="2841"/>
          <ac:spMkLst>
            <pc:docMk/>
            <pc:sldMk cId="96847372" sldId="687"/>
            <ac:spMk id="3" creationId="{E0709917-A0D9-5FB0-0857-9A56A3893987}"/>
          </ac:spMkLst>
        </pc:spChg>
        <pc:spChg chg="mod">
          <ac:chgData name="Springer, Agee" userId="c70aae34-03cc-4ca4-9dc9-ab0f1f0f7e1f" providerId="ADAL" clId="{55318557-7D4F-44C8-9AAC-6DA325144E41}" dt="2023-08-16T01:08:25.648" v="3220" actId="20577"/>
          <ac:spMkLst>
            <pc:docMk/>
            <pc:sldMk cId="96847372" sldId="687"/>
            <ac:spMk id="5" creationId="{004E0DC8-4EB0-6E29-7DEA-43EB365E9AC5}"/>
          </ac:spMkLst>
        </pc:spChg>
        <pc:spChg chg="add mod">
          <ac:chgData name="Springer, Agee" userId="c70aae34-03cc-4ca4-9dc9-ab0f1f0f7e1f" providerId="ADAL" clId="{55318557-7D4F-44C8-9AAC-6DA325144E41}" dt="2023-08-15T22:30:05.956" v="2843"/>
          <ac:spMkLst>
            <pc:docMk/>
            <pc:sldMk cId="96847372" sldId="687"/>
            <ac:spMk id="6" creationId="{9F4E81A3-3305-669F-99DD-F3F6CDF7E0E7}"/>
          </ac:spMkLst>
        </pc:spChg>
        <pc:spChg chg="mod">
          <ac:chgData name="Springer, Agee" userId="c70aae34-03cc-4ca4-9dc9-ab0f1f0f7e1f" providerId="ADAL" clId="{55318557-7D4F-44C8-9AAC-6DA325144E41}" dt="2023-08-15T22:23:07.810" v="2806" actId="20577"/>
          <ac:spMkLst>
            <pc:docMk/>
            <pc:sldMk cId="96847372" sldId="687"/>
            <ac:spMk id="12" creationId="{95BCDB00-3D9A-B4CC-A0CA-759F21B63A9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105419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761512" y="548640"/>
        <a:ext cx="105419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101431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1160373" y="2194560"/>
        <a:ext cx="101431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105419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761512" y="3840480"/>
        <a:ext cx="105419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43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FF48671-73D4-A8B4-B73D-773427B40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AC8498-C400-3675-A8B1-3E1519AB81C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200"/>
            <a:ext cx="113792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198"/>
            <a:ext cx="11379200" cy="1447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accent1"/>
                </a:solidFill>
              </a:defRPr>
            </a:lvl2pPr>
            <a:lvl3pPr>
              <a:defRPr sz="1200">
                <a:solidFill>
                  <a:schemeClr val="accent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A157481-F789-46DE-2E72-928DE5021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>
              <a:defRPr sz="1600" b="1">
                <a:solidFill>
                  <a:schemeClr val="tx1"/>
                </a:solidFill>
              </a:defRPr>
            </a:lvl2pPr>
            <a:lvl3pPr>
              <a:defRPr sz="1400" b="1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26476B1-2B93-3388-ACFC-33AE1AE58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463BB2B-CBD9-709B-A906-D89DFB66823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>
              <a:defRPr sz="1600" b="0">
                <a:solidFill>
                  <a:schemeClr val="tx1"/>
                </a:solidFill>
              </a:defRPr>
            </a:lvl2pPr>
            <a:lvl3pPr>
              <a:defRPr sz="14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77308-3907-6CA9-7CB5-C0735CA9F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75F68D-3D9A-6D91-3F0D-447EAB2D487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62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>
              <a:defRPr sz="1600" b="0">
                <a:solidFill>
                  <a:schemeClr val="tx1"/>
                </a:solidFill>
              </a:defRPr>
            </a:lvl2pPr>
            <a:lvl3pPr>
              <a:defRPr sz="14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605768" y="1066801"/>
            <a:ext cx="11179833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605768" y="3574375"/>
            <a:ext cx="11179833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06400" y="762000"/>
            <a:ext cx="5613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4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F102CE92-D29A-FB05-C2BE-5719859D9A9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72200" y="762000"/>
            <a:ext cx="5613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4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0" y="1240594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534021" y="1926394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4267200" y="1240594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293221" y="1926394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8000379" y="1237099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8026400" y="1922899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1C3F1F4B-3D53-13EB-F7A7-FBE1490E5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64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4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8969C8AB-1BCA-24D0-736D-93C929E8286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3561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4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4C6A27E7-4D0F-AFA6-D74E-7A37DB1ACC1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83058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4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406400" y="762000"/>
          <a:ext cx="11379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130430"/>
            <a:ext cx="10674157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B677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6557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8AD6824-F45A-D13D-1EAE-FA0E64F58C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30"/>
            <a:ext cx="98552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9188" y="3962400"/>
            <a:ext cx="7392213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FE0F2B-895A-01C4-906F-ECEF63E9C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BFF6F-8B1A-4BD3-028C-BDD34EB7A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54021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457201"/>
            <a:ext cx="97536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A728217-1A70-D6DE-1FDC-B59387B10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97536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82296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7E0C2C-4698-AD1C-B4E7-5F039AA4F8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1BD709F-0A3C-01D5-E62E-0200648A5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54864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887A0C9-D189-074D-476B-96F8FE8F6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3851130-8033-E431-8B4B-475C34C974E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82296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A29F4E-D3DA-485F-FAE9-8A2D54E68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54864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324769"/>
            <a:ext cx="5638799" cy="5199061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467599" y="1324770"/>
            <a:ext cx="3792747" cy="5076029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53DC60-7E75-C50D-B745-FE778EE09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13D0552-3BBB-9B28-D5AD-A56A7F9DDE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0D994-9CB8-091A-F135-4C63DD6A2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324769"/>
            <a:ext cx="5638799" cy="5199061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3B8AF75-82AB-2468-225C-1D6809B35E4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467599" y="1324770"/>
            <a:ext cx="3792747" cy="50760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A7F2099-8AF9-FE6A-AA32-8BF83025E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828800" y="1524000"/>
            <a:ext cx="9431547" cy="23883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828800" y="4191000"/>
            <a:ext cx="9431547" cy="2211888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DC78C45-6E98-98A0-B9AA-6958474BB2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CAFB0F2-A816-28BC-EE48-E4D1FB1A2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438405"/>
            <a:ext cx="10674157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 descr="xdgdfgdfg">
            <a:extLst>
              <a:ext uri="{FF2B5EF4-FFF2-40B4-BE49-F238E27FC236}">
                <a16:creationId xmlns:a16="http://schemas.microsoft.com/office/drawing/2014/main" id="{598BF201-9067-3A1D-911D-FB3EA47FFC0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06400" y="1058219"/>
            <a:ext cx="11377706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3BC7D2-FAD9-20EE-F85E-A8C0876CD49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6400" y="3524730"/>
            <a:ext cx="11377706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5897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62001"/>
            <a:ext cx="113792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600" b="0">
                <a:solidFill>
                  <a:schemeClr val="tx1"/>
                </a:solidFill>
              </a:defRPr>
            </a:lvl1pPr>
            <a:lvl2pPr>
              <a:defRPr sz="2400">
                <a:solidFill>
                  <a:srgbClr val="5B6770"/>
                </a:solidFill>
              </a:defRPr>
            </a:lvl2pPr>
            <a:lvl3pPr>
              <a:defRPr sz="2000">
                <a:solidFill>
                  <a:srgbClr val="5B6770"/>
                </a:solidFill>
              </a:defRPr>
            </a:lvl3pPr>
            <a:lvl4pPr>
              <a:defRPr sz="1800">
                <a:solidFill>
                  <a:srgbClr val="5B6770"/>
                </a:solidFill>
              </a:defRPr>
            </a:lvl4pPr>
            <a:lvl5pPr>
              <a:defRPr sz="16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2400" b="0">
                <a:solidFill>
                  <a:schemeClr val="tx1"/>
                </a:solidFill>
              </a:defRPr>
            </a:lvl1pPr>
            <a:lvl2pPr algn="l">
              <a:defRPr sz="2000">
                <a:solidFill>
                  <a:schemeClr val="tx2"/>
                </a:solidFill>
              </a:defRPr>
            </a:lvl2pPr>
            <a:lvl3pPr algn="l">
              <a:defRPr sz="1800">
                <a:solidFill>
                  <a:schemeClr val="tx2"/>
                </a:solidFill>
              </a:defRPr>
            </a:lvl3pPr>
            <a:lvl4pPr algn="l">
              <a:defRPr sz="1600">
                <a:solidFill>
                  <a:schemeClr val="tx2"/>
                </a:solidFill>
              </a:defRPr>
            </a:lvl4pPr>
            <a:lvl5pPr algn="l"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5BA22F1-2EF4-FAB1-48BA-4636D4B7C15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2400" b="0">
                <a:solidFill>
                  <a:schemeClr val="accent1"/>
                </a:solidFill>
              </a:defRPr>
            </a:lvl1pPr>
            <a:lvl2pPr algn="l">
              <a:defRPr sz="1800">
                <a:solidFill>
                  <a:schemeClr val="tx2"/>
                </a:solidFill>
              </a:defRPr>
            </a:lvl2pPr>
            <a:lvl3pPr algn="l">
              <a:defRPr sz="1600">
                <a:solidFill>
                  <a:schemeClr val="tx2"/>
                </a:solidFill>
              </a:defRPr>
            </a:lvl3pPr>
            <a:lvl4pPr algn="l">
              <a:defRPr sz="1400">
                <a:solidFill>
                  <a:schemeClr val="tx2"/>
                </a:solidFill>
              </a:defRPr>
            </a:lvl4pPr>
            <a:lvl5pPr algn="l"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AA29EA-E088-D81E-2199-D3C6680B1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200"/>
            <a:ext cx="113792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76800" y="0"/>
            <a:ext cx="73152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38100" dir="108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47D438-DAAD-88D4-D035-DFBF79CDE65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95274"/>
            <a:ext cx="3989513" cy="15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11379203" y="6477005"/>
            <a:ext cx="7111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12026174" y="6477000"/>
            <a:ext cx="165825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3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101600" y="6477000"/>
            <a:ext cx="660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2133600" y="6477006"/>
            <a:ext cx="9936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72902" y="6553200"/>
            <a:ext cx="11967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578DE2-3155-2E8B-BE55-260C3ABC19B3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42" y="6217199"/>
            <a:ext cx="1196754" cy="46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56" r:id="rId4"/>
    <p:sldLayoutId id="2147483738" r:id="rId5"/>
    <p:sldLayoutId id="2147483713" r:id="rId6"/>
    <p:sldLayoutId id="2147483714" r:id="rId7"/>
    <p:sldLayoutId id="2147483715" r:id="rId8"/>
    <p:sldLayoutId id="2147483716" r:id="rId9"/>
    <p:sldLayoutId id="2147483755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37" r:id="rId16"/>
    <p:sldLayoutId id="2147483722" r:id="rId17"/>
    <p:sldLayoutId id="2147483721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779284" y="6"/>
            <a:ext cx="0" cy="518159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779283" y="5943600"/>
            <a:ext cx="0" cy="5334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2F1F6BF0-F215-0BB8-0DD1-9AE4EAB7CBB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35" y="5382386"/>
            <a:ext cx="1253765" cy="48501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D4B1C1C-078C-2929-E80C-E9FD3CD5E13C}"/>
              </a:ext>
            </a:extLst>
          </p:cNvPr>
          <p:cNvSpPr/>
          <p:nvPr userDrawn="1"/>
        </p:nvSpPr>
        <p:spPr>
          <a:xfrm>
            <a:off x="11582403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1BDDC1-0755-B4BC-7747-8F4BB71F1537}"/>
              </a:ext>
            </a:extLst>
          </p:cNvPr>
          <p:cNvSpPr/>
          <p:nvPr userDrawn="1"/>
        </p:nvSpPr>
        <p:spPr>
          <a:xfrm>
            <a:off x="12067631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1D54FA-D0D6-2477-1453-CECA5918A466}"/>
              </a:ext>
            </a:extLst>
          </p:cNvPr>
          <p:cNvCxnSpPr>
            <a:cxnSpLocks/>
          </p:cNvCxnSpPr>
          <p:nvPr userDrawn="1"/>
        </p:nvCxnSpPr>
        <p:spPr>
          <a:xfrm>
            <a:off x="779283" y="6477005"/>
            <a:ext cx="1132127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9A5F104-168E-9F30-6E64-8C058D081197}"/>
              </a:ext>
            </a:extLst>
          </p:cNvPr>
          <p:cNvSpPr txBox="1"/>
          <p:nvPr userDrawn="1"/>
        </p:nvSpPr>
        <p:spPr>
          <a:xfrm>
            <a:off x="6858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rgbClr val="5B6770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52" r:id="rId3"/>
    <p:sldLayoutId id="2147483742" r:id="rId4"/>
    <p:sldLayoutId id="2147483743" r:id="rId5"/>
    <p:sldLayoutId id="2147483744" r:id="rId6"/>
    <p:sldLayoutId id="2147483745" r:id="rId7"/>
    <p:sldLayoutId id="2147483748" r:id="rId8"/>
    <p:sldLayoutId id="2147483750" r:id="rId9"/>
    <p:sldLayoutId id="2147483751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5317957" y="2826561"/>
            <a:ext cx="656129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Large Flexible Load Task Force (LFLTF) Report – TAC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September 26, 2023</a:t>
            </a:r>
          </a:p>
        </p:txBody>
      </p:sp>
    </p:spTree>
    <p:extLst>
      <p:ext uri="{BB962C8B-B14F-4D97-AF65-F5344CB8AC3E}">
        <p14:creationId xmlns:p14="http://schemas.microsoft.com/office/powerpoint/2010/main" val="32156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4E24E-EF49-82B4-6515-1DB49CA9D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LFLTF – Activities in last month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B34FC-732A-2815-D30B-51686663C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LFLTF held meetings on September 6 and September 25</a:t>
            </a:r>
          </a:p>
          <a:p>
            <a:endParaRPr lang="en-US" dirty="0"/>
          </a:p>
          <a:p>
            <a:r>
              <a:rPr lang="en-US" dirty="0"/>
              <a:t>Comments on NPRR1191 (and related RRs) were discussed</a:t>
            </a:r>
          </a:p>
          <a:p>
            <a:endParaRPr lang="en-US" dirty="0"/>
          </a:p>
          <a:p>
            <a:r>
              <a:rPr lang="en-US" dirty="0"/>
              <a:t>ERCOT staff presented analyses</a:t>
            </a:r>
          </a:p>
          <a:p>
            <a:pPr lvl="1"/>
            <a:r>
              <a:rPr lang="en-US" dirty="0"/>
              <a:t>Size and frequency of Large Load ramping events </a:t>
            </a:r>
          </a:p>
          <a:p>
            <a:pPr lvl="1"/>
            <a:r>
              <a:rPr lang="en-US" dirty="0"/>
              <a:t>Large Load price-responsive behavior</a:t>
            </a:r>
          </a:p>
          <a:p>
            <a:pPr lvl="1"/>
            <a:r>
              <a:rPr lang="en-US" dirty="0"/>
              <a:t>Large Load behavior during the September 6 EEA event</a:t>
            </a:r>
          </a:p>
          <a:p>
            <a:pPr lvl="1"/>
            <a:r>
              <a:rPr lang="en-US" dirty="0"/>
              <a:t>Large Load voltage ride-through events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10733-B73D-8E3C-7EB4-917EA26803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47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11572-90BA-FF3C-19BC-AFC04F591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LFLTF – Approach and Draft Schedule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C3C6EE-86EB-C017-0928-E96753B0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5DC10D6-C556-DFAC-7CA4-D0E9CB491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Each meeting will focus on at most 2 topics as indicated on the schedule. Stakeholder comments and proposals for discussion will be due 7 days prior to the meeting date.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Each topic will be discussed twice. At the end of the second meeting, the task force will arrive at a consensus on that issue or a set of proposals to be taken to TAC for an up or down vote.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Once an issue has consensus or a direction from TAC, ERCOT will revise NPRR1191 and associated RRs to reflect the direction agreed on.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DCFCB31-07C4-46EE-B127-A8BCFD24E3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916414"/>
              </p:ext>
            </p:extLst>
          </p:nvPr>
        </p:nvGraphicFramePr>
        <p:xfrm>
          <a:off x="1333500" y="3109123"/>
          <a:ext cx="9525000" cy="2933700"/>
        </p:xfrm>
        <a:graphic>
          <a:graphicData uri="http://schemas.openxmlformats.org/drawingml/2006/table">
            <a:tbl>
              <a:tblPr/>
              <a:tblGrid>
                <a:gridCol w="3302000">
                  <a:extLst>
                    <a:ext uri="{9D8B030D-6E8A-4147-A177-3AD203B41FA5}">
                      <a16:colId xmlns:a16="http://schemas.microsoft.com/office/drawing/2014/main" val="2050836613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1268787773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4605185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849823756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149275425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946992419"/>
                    </a:ext>
                  </a:extLst>
                </a:gridCol>
              </a:tblGrid>
              <a:tr h="1333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Topic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Discussion Materials Due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Discussion LFLTF Date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 Discussion Materials Due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 Discussion LFLTF Date (PENCILS DOWN)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Proposal(s) Reported up to TAC (possible vote)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44593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Interconnection Process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10/6/2023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10/13/2023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10/23/2023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10/30/2023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12/4/2023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92288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RCLs and EEA procedures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10/23/2023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10/30/2023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11/13/2023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11/20/2023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12/4/2023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08279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Ramp Rate Restrictions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11/13/2023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11/20/2023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12/4/2023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12/11/2023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1/24/2024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1537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Voltage Ride Through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12/4/2023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12/11/2023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12/27/2023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1/3/2024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1/24/2024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62904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Registration of Loads 25 MW or Larger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12/27/2023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1/3/2024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1/10/2024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1/17/2024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2/21/2024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14680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Issues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1/10/2024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1/17/2024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1/29/2024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2/5/2024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2/21/2024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360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98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4E24E-EF49-82B4-6515-1DB49CA9D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LFLTF – Path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B34FC-732A-2815-D30B-51686663C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the volume and diversity of comments received on NPRR1191, LFLTF plans to hold more frequent meetings (twice per month) through early 2024.</a:t>
            </a:r>
          </a:p>
          <a:p>
            <a:endParaRPr lang="en-US" dirty="0"/>
          </a:p>
          <a:p>
            <a:r>
              <a:rPr lang="en-US" dirty="0"/>
              <a:t>Each meeting will be focused on 1-2 topics, with the goal of achieving consensus or proposals to take to TAC for direction.</a:t>
            </a:r>
          </a:p>
          <a:p>
            <a:endParaRPr lang="en-US" dirty="0"/>
          </a:p>
          <a:p>
            <a:r>
              <a:rPr lang="en-US" dirty="0"/>
              <a:t>Initial meetings will focus on topics with greater agreement. Topics with less consensus will be addressed at later meetings.</a:t>
            </a:r>
          </a:p>
          <a:p>
            <a:endParaRPr lang="en-US" dirty="0"/>
          </a:p>
          <a:p>
            <a:r>
              <a:rPr lang="en-US" dirty="0"/>
              <a:t>Approach will be similar to RTCTF and BESTF.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10733-B73D-8E3C-7EB4-917EA26803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20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07C3F-B0A0-35AA-C278-70BA851D1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LFLTF –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024EA-4048-7895-3C01-5D97ADDED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LFLTF is looking for TAC support of this approach.</a:t>
            </a:r>
          </a:p>
          <a:p>
            <a:endParaRPr lang="en-US" dirty="0"/>
          </a:p>
          <a:p>
            <a:r>
              <a:rPr lang="en-US" dirty="0"/>
              <a:t>First proposals would be brought to December 4 TAC meeting.</a:t>
            </a:r>
          </a:p>
          <a:p>
            <a:endParaRPr lang="en-US" dirty="0"/>
          </a:p>
          <a:p>
            <a:r>
              <a:rPr lang="en-US" dirty="0"/>
              <a:t>Any other </a:t>
            </a:r>
            <a:r>
              <a:rPr lang="en-US"/>
              <a:t>input welcome!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25FFCC-C5F2-0682-FC23-EAF48D71E0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2020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4409F5E5BB984CA898E4671C979DCF" ma:contentTypeVersion="11" ma:contentTypeDescription="Create a new document." ma:contentTypeScope="" ma:versionID="1c2c5339430372cf9c5efa4cc8c3d996">
  <xsd:schema xmlns:xsd="http://www.w3.org/2001/XMLSchema" xmlns:xs="http://www.w3.org/2001/XMLSchema" xmlns:p="http://schemas.microsoft.com/office/2006/metadata/properties" xmlns:ns2="723a8b7a-cd21-471e-94a6-6be23f24a34b" xmlns:ns3="6093d562-e644-4fa2-a2d5-67c193c082f0" targetNamespace="http://schemas.microsoft.com/office/2006/metadata/properties" ma:root="true" ma:fieldsID="4e6053bd017db935f68f1209494901b1" ns2:_="" ns3:_="">
    <xsd:import namespace="723a8b7a-cd21-471e-94a6-6be23f24a34b"/>
    <xsd:import namespace="6093d562-e644-4fa2-a2d5-67c193c082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3a8b7a-cd21-471e-94a6-6be23f24a3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93d562-e644-4fa2-a2d5-67c193c082f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fbdb1876-48ed-4234-b0ae-a5f00806a9d3}" ma:internalName="TaxCatchAll" ma:showField="CatchAllData" ma:web="6093d562-e644-4fa2-a2d5-67c193c082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23a8b7a-cd21-471e-94a6-6be23f24a34b">
      <Terms xmlns="http://schemas.microsoft.com/office/infopath/2007/PartnerControls"/>
    </lcf76f155ced4ddcb4097134ff3c332f>
    <TaxCatchAll xmlns="6093d562-e644-4fa2-a2d5-67c193c082f0" xsi:nil="true"/>
  </documentManagement>
</p:properties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473808-355A-4ED0-8D7C-1CAAD49FC44D}">
  <ds:schemaRefs>
    <ds:schemaRef ds:uri="6093d562-e644-4fa2-a2d5-67c193c082f0"/>
    <ds:schemaRef ds:uri="723a8b7a-cd21-471e-94a6-6be23f24a34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6093d562-e644-4fa2-a2d5-67c193c082f0"/>
    <ds:schemaRef ds:uri="723a8b7a-cd21-471e-94a6-6be23f24a34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380</Words>
  <Application>Microsoft Office PowerPoint</Application>
  <PresentationFormat>Widescreen</PresentationFormat>
  <Paragraphs>83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Cover Slide</vt:lpstr>
      <vt:lpstr>Horizontal Theme</vt:lpstr>
      <vt:lpstr>Vertical Theme</vt:lpstr>
      <vt:lpstr>PowerPoint Presentation</vt:lpstr>
      <vt:lpstr>LFLTF – Activities in last month</vt:lpstr>
      <vt:lpstr>LFLTF – Approach and Draft Schedule</vt:lpstr>
      <vt:lpstr>LFLTF – Path Forward</vt:lpstr>
      <vt:lpstr>LFLTF – Next Steps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Springer, Agee</cp:lastModifiedBy>
  <cp:revision>2</cp:revision>
  <cp:lastPrinted>2017-10-10T21:31:05Z</cp:lastPrinted>
  <dcterms:created xsi:type="dcterms:W3CDTF">2016-01-21T15:20:31Z</dcterms:created>
  <dcterms:modified xsi:type="dcterms:W3CDTF">2023-09-26T13:53:18Z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0x010100274409F5E5BB984CA898E4671C979DCF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2023-04-04T20:11:08Z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bf2916b5-40d5-464a-a6ad-5ac6ebbcbc61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ediaServiceImageTags">
    <vt:lpwstr/>
  </property>
</Properties>
</file>