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3.xml" ContentType="application/vnd.openxmlformats-officedocument.theme+xml"/>
  <Override PartName="/ppt/theme/themeOverride2.xml" ContentType="application/vnd.openxmlformats-officedocument.themeOverrid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bookmarkIdSeed="2">
  <p:sldMasterIdLst>
    <p:sldMasterId id="2147493467" r:id="rId3"/>
    <p:sldMasterId id="2147493652" r:id="rId4"/>
    <p:sldMasterId id="2147494357" r:id="rId5"/>
  </p:sldMasterIdLst>
  <p:notesMasterIdLst>
    <p:notesMasterId r:id="rId11"/>
  </p:notesMasterIdLst>
  <p:handoutMasterIdLst>
    <p:handoutMasterId r:id="rId12"/>
  </p:handoutMasterIdLst>
  <p:sldIdLst>
    <p:sldId id="260" r:id="rId6"/>
    <p:sldId id="328" r:id="rId7"/>
    <p:sldId id="333" r:id="rId8"/>
    <p:sldId id="323" r:id="rId9"/>
    <p:sldId id="318" r:id="rId10"/>
  </p:sldIdLst>
  <p:sldSz cx="9144000" cy="6858000" type="screen4x3"/>
  <p:notesSz cx="7010400" cy="9296400"/>
  <p:defaultTextStyle>
    <a:defPPr>
      <a:defRPr lang="en-US"/>
    </a:defPPr>
    <a:lvl1pPr algn="l" defTabSz="457200" rtl="0" eaLnBrk="0" fontAlgn="base" hangingPunct="0">
      <a:spcBef>
        <a:spcPct val="0"/>
      </a:spcBef>
      <a:spcAft>
        <a:spcPct val="0"/>
      </a:spcAft>
      <a:defRPr kern="1200">
        <a:solidFill>
          <a:schemeClr val="tx1"/>
        </a:solidFill>
        <a:latin typeface="Arial" charset="0"/>
        <a:ea typeface="+mn-ea"/>
        <a:cs typeface="Arial" charset="0"/>
      </a:defRPr>
    </a:lvl1pPr>
    <a:lvl2pPr marL="457200" algn="l" defTabSz="457200" rtl="0" eaLnBrk="0" fontAlgn="base" hangingPunct="0">
      <a:spcBef>
        <a:spcPct val="0"/>
      </a:spcBef>
      <a:spcAft>
        <a:spcPct val="0"/>
      </a:spcAft>
      <a:defRPr kern="1200">
        <a:solidFill>
          <a:schemeClr val="tx1"/>
        </a:solidFill>
        <a:latin typeface="Arial" charset="0"/>
        <a:ea typeface="+mn-ea"/>
        <a:cs typeface="Arial" charset="0"/>
      </a:defRPr>
    </a:lvl2pPr>
    <a:lvl3pPr marL="914400" algn="l" defTabSz="457200" rtl="0" eaLnBrk="0" fontAlgn="base" hangingPunct="0">
      <a:spcBef>
        <a:spcPct val="0"/>
      </a:spcBef>
      <a:spcAft>
        <a:spcPct val="0"/>
      </a:spcAft>
      <a:defRPr kern="1200">
        <a:solidFill>
          <a:schemeClr val="tx1"/>
        </a:solidFill>
        <a:latin typeface="Arial" charset="0"/>
        <a:ea typeface="+mn-ea"/>
        <a:cs typeface="Arial" charset="0"/>
      </a:defRPr>
    </a:lvl3pPr>
    <a:lvl4pPr marL="1371600" algn="l" defTabSz="457200" rtl="0" eaLnBrk="0" fontAlgn="base" hangingPunct="0">
      <a:spcBef>
        <a:spcPct val="0"/>
      </a:spcBef>
      <a:spcAft>
        <a:spcPct val="0"/>
      </a:spcAft>
      <a:defRPr kern="1200">
        <a:solidFill>
          <a:schemeClr val="tx1"/>
        </a:solidFill>
        <a:latin typeface="Arial" charset="0"/>
        <a:ea typeface="+mn-ea"/>
        <a:cs typeface="Arial" charset="0"/>
      </a:defRPr>
    </a:lvl4pPr>
    <a:lvl5pPr marL="1828800" algn="l" defTabSz="457200"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4032">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386"/>
    <a:srgbClr val="55BAB7"/>
    <a:srgbClr val="00385E"/>
    <a:srgbClr val="C4E3E1"/>
    <a:srgbClr val="C0D1E2"/>
    <a:srgbClr val="0083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623" autoAdjust="0"/>
    <p:restoredTop sz="95417" autoAdjust="0"/>
  </p:normalViewPr>
  <p:slideViewPr>
    <p:cSldViewPr snapToGrid="0" snapToObjects="1">
      <p:cViewPr varScale="1">
        <p:scale>
          <a:sx n="109" d="100"/>
          <a:sy n="109" d="100"/>
        </p:scale>
        <p:origin x="1272" y="96"/>
      </p:cViewPr>
      <p:guideLst>
        <p:guide orient="horz" pos="403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9" d="100"/>
        <a:sy n="149" d="100"/>
      </p:scale>
      <p:origin x="0" y="0"/>
    </p:cViewPr>
  </p:sorterViewPr>
  <p:notesViewPr>
    <p:cSldViewPr snapToGrid="0" snapToObjects="1">
      <p:cViewPr varScale="1">
        <p:scale>
          <a:sx n="103" d="100"/>
          <a:sy n="103" d="100"/>
        </p:scale>
        <p:origin x="-2478" y="-10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presProps" Target="presProps.xml"/><Relationship Id="rId3" Type="http://schemas.openxmlformats.org/officeDocument/2006/relationships/slideMaster" Target="slideMasters/slideMaster1.xml"/><Relationship Id="rId7" Type="http://schemas.openxmlformats.org/officeDocument/2006/relationships/slide" Target="slides/slide2.xml"/><Relationship Id="rId12" Type="http://schemas.openxmlformats.org/officeDocument/2006/relationships/handoutMaster" Target="handoutMasters/handoutMaster1.xml"/><Relationship Id="rId17"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notesMaster" Target="notesMasters/notesMaster1.xml"/><Relationship Id="rId5" Type="http://schemas.openxmlformats.org/officeDocument/2006/relationships/slideMaster" Target="slideMasters/slideMaster3.xml"/><Relationship Id="rId15" Type="http://schemas.openxmlformats.org/officeDocument/2006/relationships/theme" Target="theme/theme1.xml"/><Relationship Id="rId10" Type="http://schemas.openxmlformats.org/officeDocument/2006/relationships/slide" Target="slides/slide5.xml"/><Relationship Id="rId4" Type="http://schemas.openxmlformats.org/officeDocument/2006/relationships/slideMaster" Target="slideMasters/slideMaster2.xml"/><Relationship Id="rId9" Type="http://schemas.openxmlformats.org/officeDocument/2006/relationships/slide" Target="slides/slide4.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atie Rich" userId="5e9684b8-063c-4aeb-98ff-468c96de35a9" providerId="ADAL" clId="{48B5B047-2973-4077-8670-9E3FFD760A57}"/>
    <pc:docChg chg="custSel delSld modSld">
      <pc:chgData name="Katie Rich" userId="5e9684b8-063c-4aeb-98ff-468c96de35a9" providerId="ADAL" clId="{48B5B047-2973-4077-8670-9E3FFD760A57}" dt="2023-09-15T20:31:58.896" v="1210" actId="6549"/>
      <pc:docMkLst>
        <pc:docMk/>
      </pc:docMkLst>
      <pc:sldChg chg="modSp mod">
        <pc:chgData name="Katie Rich" userId="5e9684b8-063c-4aeb-98ff-468c96de35a9" providerId="ADAL" clId="{48B5B047-2973-4077-8670-9E3FFD760A57}" dt="2023-09-15T15:53:26.606" v="22" actId="20577"/>
        <pc:sldMkLst>
          <pc:docMk/>
          <pc:sldMk cId="0" sldId="260"/>
        </pc:sldMkLst>
        <pc:spChg chg="mod">
          <ac:chgData name="Katie Rich" userId="5e9684b8-063c-4aeb-98ff-468c96de35a9" providerId="ADAL" clId="{48B5B047-2973-4077-8670-9E3FFD760A57}" dt="2023-09-15T15:53:26.606" v="22" actId="20577"/>
          <ac:spMkLst>
            <pc:docMk/>
            <pc:sldMk cId="0" sldId="260"/>
            <ac:spMk id="28676" creationId="{00000000-0000-0000-0000-000000000000}"/>
          </ac:spMkLst>
        </pc:spChg>
      </pc:sldChg>
      <pc:sldChg chg="modSp mod">
        <pc:chgData name="Katie Rich" userId="5e9684b8-063c-4aeb-98ff-468c96de35a9" providerId="ADAL" clId="{48B5B047-2973-4077-8670-9E3FFD760A57}" dt="2023-09-15T16:40:23.571" v="1124" actId="20577"/>
        <pc:sldMkLst>
          <pc:docMk/>
          <pc:sldMk cId="2277274887" sldId="318"/>
        </pc:sldMkLst>
        <pc:spChg chg="mod">
          <ac:chgData name="Katie Rich" userId="5e9684b8-063c-4aeb-98ff-468c96de35a9" providerId="ADAL" clId="{48B5B047-2973-4077-8670-9E3FFD760A57}" dt="2023-09-15T16:40:23.571" v="1124" actId="20577"/>
          <ac:spMkLst>
            <pc:docMk/>
            <pc:sldMk cId="2277274887" sldId="318"/>
            <ac:spMk id="3" creationId="{00000000-0000-0000-0000-000000000000}"/>
          </ac:spMkLst>
        </pc:spChg>
      </pc:sldChg>
      <pc:sldChg chg="modSp mod">
        <pc:chgData name="Katie Rich" userId="5e9684b8-063c-4aeb-98ff-468c96de35a9" providerId="ADAL" clId="{48B5B047-2973-4077-8670-9E3FFD760A57}" dt="2023-09-15T20:31:58.896" v="1210" actId="6549"/>
        <pc:sldMkLst>
          <pc:docMk/>
          <pc:sldMk cId="3189534333" sldId="323"/>
        </pc:sldMkLst>
        <pc:spChg chg="mod">
          <ac:chgData name="Katie Rich" userId="5e9684b8-063c-4aeb-98ff-468c96de35a9" providerId="ADAL" clId="{48B5B047-2973-4077-8670-9E3FFD760A57}" dt="2023-09-15T20:31:58.896" v="1210" actId="6549"/>
          <ac:spMkLst>
            <pc:docMk/>
            <pc:sldMk cId="3189534333" sldId="323"/>
            <ac:spMk id="3" creationId="{23572976-D2BF-476C-BBB1-5FDCC523A812}"/>
          </ac:spMkLst>
        </pc:spChg>
      </pc:sldChg>
      <pc:sldChg chg="modSp mod modNotesTx">
        <pc:chgData name="Katie Rich" userId="5e9684b8-063c-4aeb-98ff-468c96de35a9" providerId="ADAL" clId="{48B5B047-2973-4077-8670-9E3FFD760A57}" dt="2023-09-15T17:51:19.018" v="1208" actId="20577"/>
        <pc:sldMkLst>
          <pc:docMk/>
          <pc:sldMk cId="2028478618" sldId="328"/>
        </pc:sldMkLst>
        <pc:spChg chg="mod">
          <ac:chgData name="Katie Rich" userId="5e9684b8-063c-4aeb-98ff-468c96de35a9" providerId="ADAL" clId="{48B5B047-2973-4077-8670-9E3FFD760A57}" dt="2023-09-15T15:56:02.195" v="196" actId="108"/>
          <ac:spMkLst>
            <pc:docMk/>
            <pc:sldMk cId="2028478618" sldId="328"/>
            <ac:spMk id="3" creationId="{C3B03471-DE7D-004E-AF85-3211305271CA}"/>
          </ac:spMkLst>
        </pc:spChg>
      </pc:sldChg>
      <pc:sldChg chg="modSp mod">
        <pc:chgData name="Katie Rich" userId="5e9684b8-063c-4aeb-98ff-468c96de35a9" providerId="ADAL" clId="{48B5B047-2973-4077-8670-9E3FFD760A57}" dt="2023-09-15T15:58:36.293" v="251" actId="5793"/>
        <pc:sldMkLst>
          <pc:docMk/>
          <pc:sldMk cId="3936082161" sldId="333"/>
        </pc:sldMkLst>
        <pc:spChg chg="mod">
          <ac:chgData name="Katie Rich" userId="5e9684b8-063c-4aeb-98ff-468c96de35a9" providerId="ADAL" clId="{48B5B047-2973-4077-8670-9E3FFD760A57}" dt="2023-09-15T15:58:36.293" v="251" actId="5793"/>
          <ac:spMkLst>
            <pc:docMk/>
            <pc:sldMk cId="3936082161" sldId="333"/>
            <ac:spMk id="3" creationId="{A80F4D18-6F17-4CCF-B6DB-289C91F80558}"/>
          </ac:spMkLst>
        </pc:spChg>
      </pc:sldChg>
      <pc:sldChg chg="del">
        <pc:chgData name="Katie Rich" userId="5e9684b8-063c-4aeb-98ff-468c96de35a9" providerId="ADAL" clId="{48B5B047-2973-4077-8670-9E3FFD760A57}" dt="2023-09-15T16:39:43.700" v="1101" actId="47"/>
        <pc:sldMkLst>
          <pc:docMk/>
          <pc:sldMk cId="2363730253" sldId="334"/>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9D03647B-EAC4-4C3A-A5FC-FFAF7E2ED6AF}" type="datetimeFigureOut">
              <a:rPr lang="en-US"/>
              <a:pPr>
                <a:defRPr/>
              </a:pPr>
              <a:t>9/15/2023</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itchFamily="34" charset="0"/>
              </a:defRPr>
            </a:lvl1pPr>
          </a:lstStyle>
          <a:p>
            <a:pPr>
              <a:defRPr/>
            </a:pPr>
            <a:fld id="{62607641-780E-4A55-9E69-D49B286AD6D9}" type="slidenum">
              <a:rPr lang="en-US" altLang="en-US"/>
              <a:pPr>
                <a:defRPr/>
              </a:pPr>
              <a:t>‹#›</a:t>
            </a:fld>
            <a:endParaRPr lang="en-US" altLang="en-US"/>
          </a:p>
        </p:txBody>
      </p:sp>
    </p:spTree>
    <p:extLst>
      <p:ext uri="{BB962C8B-B14F-4D97-AF65-F5344CB8AC3E}">
        <p14:creationId xmlns:p14="http://schemas.microsoft.com/office/powerpoint/2010/main" val="236142784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1F1B5AD5-ED9A-49D4-BD26-6F1CD0C4DCD5}" type="datetimeFigureOut">
              <a:rPr lang="en-US"/>
              <a:pPr>
                <a:defRPr/>
              </a:pPr>
              <a:t>9/15/2023</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itchFamily="34" charset="0"/>
              </a:defRPr>
            </a:lvl1pPr>
          </a:lstStyle>
          <a:p>
            <a:pPr>
              <a:defRPr/>
            </a:pPr>
            <a:fld id="{166971DB-7A29-4192-A378-57D1082D1341}" type="slidenum">
              <a:rPr lang="en-US" altLang="en-US"/>
              <a:pPr>
                <a:defRPr/>
              </a:pPr>
              <a:t>‹#›</a:t>
            </a:fld>
            <a:endParaRPr lang="en-US" altLang="en-US"/>
          </a:p>
        </p:txBody>
      </p:sp>
    </p:spTree>
    <p:extLst>
      <p:ext uri="{BB962C8B-B14F-4D97-AF65-F5344CB8AC3E}">
        <p14:creationId xmlns:p14="http://schemas.microsoft.com/office/powerpoint/2010/main" val="29308184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p:spPr>
      </p:sp>
      <p:sp>
        <p:nvSpPr>
          <p:cNvPr id="3174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31748" name="Slide Number Placeholder 3"/>
          <p:cNvSpPr>
            <a:spLocks noGrp="1"/>
          </p:cNvSpPr>
          <p:nvPr>
            <p:ph type="sldNum" sz="quarter" idx="5"/>
          </p:nvPr>
        </p:nvSpPr>
        <p:spPr bwMode="auto">
          <a:noFill/>
          <a:ln>
            <a:miter lim="800000"/>
            <a:headEnd/>
            <a:tailEnd/>
          </a:ln>
        </p:spPr>
        <p:txBody>
          <a:bodyPr/>
          <a:lstStyle/>
          <a:p>
            <a:fld id="{DC3D6E70-4940-4698-A10A-837941B7FDDE}" type="slidenum">
              <a:rPr lang="en-US" altLang="en-US" smtClean="0"/>
              <a:pPr/>
              <a:t>1</a:t>
            </a:fld>
            <a:endParaRPr lang="en-US" altLang="en-US"/>
          </a:p>
        </p:txBody>
      </p:sp>
    </p:spTree>
    <p:extLst>
      <p:ext uri="{BB962C8B-B14F-4D97-AF65-F5344CB8AC3E}">
        <p14:creationId xmlns:p14="http://schemas.microsoft.com/office/powerpoint/2010/main" val="118611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NOGRR 245 was discussed at ROS’ regularly scheduled meeting on 9/7.  A special meeting was held on 9/14 to consider the NOGRR and the IA with Urgent status.  ERCOT provided an updated presentation to respond to comments filed since the last meeting.  Namely NextEra filed comments to try to find a compromise on the timelines based on OEM feedback.  Southern Power provided desktop edits to NextEra’s comments, which were included in the motion.  The motion to approve with NextEra’s comments as revised by ROS passed by a narrow margin – 54.8% in favor with 2 abstentions.</a:t>
            </a:r>
          </a:p>
          <a:p>
            <a:endParaRPr lang="en-US" dirty="0"/>
          </a:p>
          <a:p>
            <a:r>
              <a:rPr lang="en-US" dirty="0"/>
              <a:t>PGRR 105 was approved based on the 7/6 ROS report and 6/27 IA with 7 abstentions and 90% in favor.  Note that ERCOT filed comments proposing to reject or indefinitely table the PGRR.  ERCOT commented: </a:t>
            </a:r>
            <a:r>
              <a:rPr lang="en-US" sz="1800" dirty="0">
                <a:solidFill>
                  <a:srgbClr val="000000"/>
                </a:solidFill>
                <a:effectLst/>
                <a:latin typeface="Calibri" panose="020F0502020204030204" pitchFamily="34" charset="0"/>
              </a:rPr>
              <a:t>in its resolution of Directive 11, concerning allocation of certain costs associated with the Southern Cross DC Tie, ERCOT concluded there was no need to address the allocation of costs of new transmission facilities because the curtailment principle in PGRR077 precluded the construction of new transmission to accommodate DC Tie flows.</a:t>
            </a:r>
          </a:p>
          <a:p>
            <a:endParaRPr lang="en-US" sz="1800" dirty="0">
              <a:solidFill>
                <a:srgbClr val="000000"/>
              </a:solidFill>
              <a:effectLst/>
              <a:latin typeface="Calibri" panose="020F0502020204030204" pitchFamily="34" charset="0"/>
            </a:endParaRPr>
          </a:p>
          <a:p>
            <a:r>
              <a:rPr lang="en-US" sz="1800" dirty="0">
                <a:solidFill>
                  <a:srgbClr val="000000"/>
                </a:solidFill>
                <a:effectLst/>
                <a:latin typeface="Calibri" panose="020F0502020204030204" pitchFamily="34" charset="0"/>
              </a:rPr>
              <a:t>ROS approved the MTE list after OWG reached consensus.</a:t>
            </a:r>
            <a:endParaRPr lang="en-US" dirty="0"/>
          </a:p>
        </p:txBody>
      </p:sp>
      <p:sp>
        <p:nvSpPr>
          <p:cNvPr id="4" name="Slide Number Placeholder 3"/>
          <p:cNvSpPr>
            <a:spLocks noGrp="1"/>
          </p:cNvSpPr>
          <p:nvPr>
            <p:ph type="sldNum" sz="quarter" idx="5"/>
          </p:nvPr>
        </p:nvSpPr>
        <p:spPr/>
        <p:txBody>
          <a:bodyPr/>
          <a:lstStyle/>
          <a:p>
            <a:pPr>
              <a:defRPr/>
            </a:pPr>
            <a:fld id="{166971DB-7A29-4192-A378-57D1082D1341}" type="slidenum">
              <a:rPr lang="en-US" altLang="en-US" smtClean="0"/>
              <a:pPr>
                <a:defRPr/>
              </a:pPr>
              <a:t>2</a:t>
            </a:fld>
            <a:endParaRPr lang="en-US" altLang="en-US"/>
          </a:p>
        </p:txBody>
      </p:sp>
    </p:spTree>
    <p:extLst>
      <p:ext uri="{BB962C8B-B14F-4D97-AF65-F5344CB8AC3E}">
        <p14:creationId xmlns:p14="http://schemas.microsoft.com/office/powerpoint/2010/main" val="30314994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166971DB-7A29-4192-A378-57D1082D1341}" type="slidenum">
              <a:rPr lang="en-US" altLang="en-US" smtClean="0"/>
              <a:pPr>
                <a:defRPr/>
              </a:pPr>
              <a:t>3</a:t>
            </a:fld>
            <a:endParaRPr lang="en-US" altLang="en-US"/>
          </a:p>
        </p:txBody>
      </p:sp>
    </p:spTree>
    <p:extLst>
      <p:ext uri="{BB962C8B-B14F-4D97-AF65-F5344CB8AC3E}">
        <p14:creationId xmlns:p14="http://schemas.microsoft.com/office/powerpoint/2010/main" val="5577549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166971DB-7A29-4192-A378-57D1082D1341}" type="slidenum">
              <a:rPr lang="en-US" altLang="en-US" smtClean="0"/>
              <a:pPr>
                <a:defRPr/>
              </a:pPr>
              <a:t>4</a:t>
            </a:fld>
            <a:endParaRPr lang="en-US" altLang="en-US"/>
          </a:p>
        </p:txBody>
      </p:sp>
    </p:spTree>
    <p:extLst>
      <p:ext uri="{BB962C8B-B14F-4D97-AF65-F5344CB8AC3E}">
        <p14:creationId xmlns:p14="http://schemas.microsoft.com/office/powerpoint/2010/main" val="24524588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166971DB-7A29-4192-A378-57D1082D1341}" type="slidenum">
              <a:rPr lang="en-US" altLang="en-US" smtClean="0"/>
              <a:pPr>
                <a:defRPr/>
              </a:pPr>
              <a:t>5</a:t>
            </a:fld>
            <a:endParaRPr lang="en-US" altLang="en-US"/>
          </a:p>
        </p:txBody>
      </p:sp>
    </p:spTree>
    <p:extLst>
      <p:ext uri="{BB962C8B-B14F-4D97-AF65-F5344CB8AC3E}">
        <p14:creationId xmlns:p14="http://schemas.microsoft.com/office/powerpoint/2010/main" val="42452687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hemeOverride" Target="../theme/themeOverride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Cover Page">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May 22, 2019 TAC Meeting</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lstStyle>
            <a:lvl1pPr algn="l">
              <a:buNone/>
              <a:defRPr sz="4400" b="0"/>
            </a:lvl1pPr>
          </a:lstStyle>
          <a:p>
            <a:r>
              <a:rPr lang="en-US"/>
              <a:t>Click to edit Master title style</a:t>
            </a:r>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a:r>
              <a:rPr lang="en-US"/>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13"/>
          <p:cNvSpPr>
            <a:spLocks noGrp="1"/>
          </p:cNvSpPr>
          <p:nvPr>
            <p:ph type="dt" sz="half" idx="10"/>
          </p:nvPr>
        </p:nvSpPr>
        <p:spPr/>
        <p:txBody>
          <a:bodyPr/>
          <a:lstStyle>
            <a:lvl1pPr>
              <a:defRPr/>
            </a:lvl1pPr>
          </a:lstStyle>
          <a:p>
            <a:pPr>
              <a:defRPr/>
            </a:pPr>
            <a:r>
              <a:rPr lang="en-US"/>
              <a:t>5/14/2019</a:t>
            </a:r>
          </a:p>
        </p:txBody>
      </p:sp>
      <p:sp>
        <p:nvSpPr>
          <p:cNvPr id="6" name="Footer Placeholder 2"/>
          <p:cNvSpPr>
            <a:spLocks noGrp="1"/>
          </p:cNvSpPr>
          <p:nvPr>
            <p:ph type="ftr" sz="quarter" idx="11"/>
          </p:nvPr>
        </p:nvSpPr>
        <p:spPr/>
        <p:txBody>
          <a:bodyPr/>
          <a:lstStyle>
            <a:lvl1pPr>
              <a:defRPr/>
            </a:lvl1pPr>
          </a:lstStyle>
          <a:p>
            <a:pPr>
              <a:defRPr/>
            </a:pPr>
            <a:r>
              <a:rPr lang="en-US"/>
              <a:t>May 22, 2019 TAC Meeting</a:t>
            </a:r>
            <a:endParaRPr lang="en-US" dirty="0"/>
          </a:p>
        </p:txBody>
      </p:sp>
      <p:sp>
        <p:nvSpPr>
          <p:cNvPr id="7" name="Slide Number Placeholder 22"/>
          <p:cNvSpPr>
            <a:spLocks noGrp="1"/>
          </p:cNvSpPr>
          <p:nvPr>
            <p:ph type="sldNum" sz="quarter" idx="12"/>
          </p:nvPr>
        </p:nvSpPr>
        <p:spPr/>
        <p:txBody>
          <a:bodyPr/>
          <a:lstStyle>
            <a:lvl1pPr>
              <a:defRPr/>
            </a:lvl1pPr>
          </a:lstStyle>
          <a:p>
            <a:pPr>
              <a:defRPr/>
            </a:pPr>
            <a:fld id="{56AD36E6-1234-4679-A93E-4595B6FCA180}" type="slidenum">
              <a:rPr lang="en-US" altLang="en-US"/>
              <a:pPr>
                <a:defRPr/>
              </a:pPr>
              <a:t>‹#›</a:t>
            </a:fld>
            <a:endParaRPr lang="en-US"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 name="Rectangle 4"/>
          <p:cNvSpPr/>
          <p:nvPr/>
        </p:nvSpPr>
        <p:spPr bwMode="white">
          <a:xfrm>
            <a:off x="-9525" y="4572000"/>
            <a:ext cx="9144000" cy="887413"/>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6" name="Rectangle 5"/>
          <p:cNvSpPr/>
          <p:nvPr/>
        </p:nvSpPr>
        <p:spPr>
          <a:xfrm>
            <a:off x="-9525" y="4664075"/>
            <a:ext cx="1463675" cy="712788"/>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7" name="Rectangle 6"/>
          <p:cNvSpPr/>
          <p:nvPr/>
        </p:nvSpPr>
        <p:spPr>
          <a:xfrm>
            <a:off x="1544638" y="4654550"/>
            <a:ext cx="7599362" cy="712788"/>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8" name="Rectangle 7"/>
          <p:cNvSpPr/>
          <p:nvPr/>
        </p:nvSpPr>
        <p:spPr bwMode="white">
          <a:xfrm>
            <a:off x="1447800" y="0"/>
            <a:ext cx="100013" cy="6867525"/>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a:r>
              <a:rPr lang="en-US"/>
              <a:t>Click to edit Master text styles</a:t>
            </a:r>
          </a:p>
        </p:txBody>
      </p:sp>
      <p:sp>
        <p:nvSpPr>
          <p:cNvPr id="2" name="Title 1"/>
          <p:cNvSpPr>
            <a:spLocks noGrp="1"/>
          </p:cNvSpPr>
          <p:nvPr>
            <p:ph type="title"/>
          </p:nvPr>
        </p:nvSpPr>
        <p:spPr>
          <a:xfrm>
            <a:off x="1600200" y="4648200"/>
            <a:ext cx="7315200" cy="685800"/>
          </a:xfrm>
        </p:spPr>
        <p:txBody>
          <a:bodyPr/>
          <a:lstStyle>
            <a:lvl1pPr algn="l">
              <a:buNone/>
              <a:defRPr sz="2800" b="0">
                <a:solidFill>
                  <a:srgbClr val="FFFFFF"/>
                </a:solidFill>
              </a:defRPr>
            </a:lvl1pPr>
          </a:lstStyle>
          <a:p>
            <a:r>
              <a:rPr lang="en-US"/>
              <a:t>Click to edit Master title style</a:t>
            </a:r>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normAutofit/>
          </a:bodyPr>
          <a:lstStyle>
            <a:lvl1pPr marL="0" indent="0">
              <a:buNone/>
              <a:defRPr sz="3200"/>
            </a:lvl1pPr>
          </a:lstStyle>
          <a:p>
            <a:pPr lvl="0"/>
            <a:r>
              <a:rPr lang="en-US" noProof="0"/>
              <a:t>Click icon to add picture</a:t>
            </a:r>
            <a:endParaRPr lang="en-US" noProof="0" dirty="0"/>
          </a:p>
        </p:txBody>
      </p:sp>
      <p:sp>
        <p:nvSpPr>
          <p:cNvPr id="9" name="Date Placeholder 11"/>
          <p:cNvSpPr>
            <a:spLocks noGrp="1"/>
          </p:cNvSpPr>
          <p:nvPr>
            <p:ph type="dt" sz="half" idx="10"/>
          </p:nvPr>
        </p:nvSpPr>
        <p:spPr>
          <a:xfrm>
            <a:off x="6248400" y="6248400"/>
            <a:ext cx="2667000" cy="365125"/>
          </a:xfrm>
        </p:spPr>
        <p:txBody>
          <a:bodyPr rtlCol="0"/>
          <a:lstStyle>
            <a:lvl1pPr>
              <a:defRPr/>
            </a:lvl1pPr>
          </a:lstStyle>
          <a:p>
            <a:pPr>
              <a:defRPr/>
            </a:pPr>
            <a:r>
              <a:rPr lang="en-US"/>
              <a:t>5/14/2019</a:t>
            </a:r>
          </a:p>
        </p:txBody>
      </p:sp>
      <p:sp>
        <p:nvSpPr>
          <p:cNvPr id="10" name="Slide Number Placeholder 12"/>
          <p:cNvSpPr>
            <a:spLocks noGrp="1"/>
          </p:cNvSpPr>
          <p:nvPr>
            <p:ph type="sldNum" sz="quarter" idx="11"/>
          </p:nvPr>
        </p:nvSpPr>
        <p:spPr>
          <a:xfrm>
            <a:off x="0" y="4667250"/>
            <a:ext cx="1447800" cy="663575"/>
          </a:xfrm>
        </p:spPr>
        <p:txBody>
          <a:bodyPr/>
          <a:lstStyle>
            <a:lvl1pPr>
              <a:defRPr sz="2800"/>
            </a:lvl1pPr>
          </a:lstStyle>
          <a:p>
            <a:pPr>
              <a:defRPr/>
            </a:pPr>
            <a:fld id="{5B46045B-4A69-4BF5-ADA5-CC8F92C517B6}" type="slidenum">
              <a:rPr lang="en-US" altLang="en-US"/>
              <a:pPr>
                <a:defRPr/>
              </a:pPr>
              <a:t>‹#›</a:t>
            </a:fld>
            <a:endParaRPr lang="en-US" altLang="en-US"/>
          </a:p>
        </p:txBody>
      </p:sp>
      <p:sp>
        <p:nvSpPr>
          <p:cNvPr id="11" name="Footer Placeholder 13"/>
          <p:cNvSpPr>
            <a:spLocks noGrp="1"/>
          </p:cNvSpPr>
          <p:nvPr>
            <p:ph type="ftr" sz="quarter" idx="12"/>
          </p:nvPr>
        </p:nvSpPr>
        <p:spPr>
          <a:xfrm>
            <a:off x="1600200" y="6248400"/>
            <a:ext cx="4572000" cy="365125"/>
          </a:xfrm>
        </p:spPr>
        <p:txBody>
          <a:bodyPr rtlCol="0"/>
          <a:lstStyle>
            <a:lvl1pPr>
              <a:defRPr/>
            </a:lvl1pPr>
          </a:lstStyle>
          <a:p>
            <a:pPr>
              <a:defRPr/>
            </a:pPr>
            <a:r>
              <a:rPr lang="en-US"/>
              <a:t>May 22, 2019 TAC Meeting</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13"/>
          <p:cNvSpPr>
            <a:spLocks noGrp="1"/>
          </p:cNvSpPr>
          <p:nvPr>
            <p:ph type="dt" sz="half" idx="10"/>
          </p:nvPr>
        </p:nvSpPr>
        <p:spPr/>
        <p:txBody>
          <a:bodyPr/>
          <a:lstStyle>
            <a:lvl1pPr>
              <a:defRPr/>
            </a:lvl1pPr>
          </a:lstStyle>
          <a:p>
            <a:pPr>
              <a:defRPr/>
            </a:pPr>
            <a:r>
              <a:rPr lang="en-US"/>
              <a:t>5/14/2019</a:t>
            </a:r>
          </a:p>
        </p:txBody>
      </p:sp>
      <p:sp>
        <p:nvSpPr>
          <p:cNvPr id="5" name="Footer Placeholder 2"/>
          <p:cNvSpPr>
            <a:spLocks noGrp="1"/>
          </p:cNvSpPr>
          <p:nvPr>
            <p:ph type="ftr" sz="quarter" idx="11"/>
          </p:nvPr>
        </p:nvSpPr>
        <p:spPr/>
        <p:txBody>
          <a:bodyPr/>
          <a:lstStyle>
            <a:lvl1pPr>
              <a:defRPr/>
            </a:lvl1pPr>
          </a:lstStyle>
          <a:p>
            <a:pPr>
              <a:defRPr/>
            </a:pPr>
            <a:r>
              <a:rPr lang="en-US"/>
              <a:t>May 22, 2019 TAC Meeting</a:t>
            </a:r>
            <a:endParaRPr lang="en-US" dirty="0"/>
          </a:p>
        </p:txBody>
      </p:sp>
      <p:sp>
        <p:nvSpPr>
          <p:cNvPr id="6" name="Slide Number Placeholder 22"/>
          <p:cNvSpPr>
            <a:spLocks noGrp="1"/>
          </p:cNvSpPr>
          <p:nvPr>
            <p:ph type="sldNum" sz="quarter" idx="12"/>
          </p:nvPr>
        </p:nvSpPr>
        <p:spPr/>
        <p:txBody>
          <a:bodyPr/>
          <a:lstStyle>
            <a:lvl1pPr>
              <a:defRPr/>
            </a:lvl1pPr>
          </a:lstStyle>
          <a:p>
            <a:pPr>
              <a:defRPr/>
            </a:pPr>
            <a:fld id="{585D7E2B-1420-412E-B84C-BB89C5D43A8C}" type="slidenum">
              <a:rPr lang="en-US" altLang="en-US"/>
              <a:pPr>
                <a:defRPr/>
              </a:pPr>
              <a:t>‹#›</a:t>
            </a:fld>
            <a:endParaRPr lang="en-US"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Rectangle 3"/>
          <p:cNvSpPr/>
          <p:nvPr/>
        </p:nvSpPr>
        <p:spPr bwMode="white">
          <a:xfrm>
            <a:off x="6096000" y="0"/>
            <a:ext cx="320675"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5" name="Rectangle 4"/>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6" name="Rectangle 5"/>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2" name="Vertical Title 1"/>
          <p:cNvSpPr>
            <a:spLocks noGrp="1"/>
          </p:cNvSpPr>
          <p:nvPr>
            <p:ph type="title" orient="vert"/>
          </p:nvPr>
        </p:nvSpPr>
        <p:spPr>
          <a:xfrm>
            <a:off x="6553200" y="609600"/>
            <a:ext cx="2057400" cy="551656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609600"/>
            <a:ext cx="5562600" cy="551656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a:xfrm>
            <a:off x="6553200" y="6248400"/>
            <a:ext cx="2209800" cy="365125"/>
          </a:xfrm>
        </p:spPr>
        <p:txBody>
          <a:bodyPr/>
          <a:lstStyle>
            <a:lvl1pPr>
              <a:defRPr/>
            </a:lvl1pPr>
          </a:lstStyle>
          <a:p>
            <a:pPr>
              <a:defRPr/>
            </a:pPr>
            <a:r>
              <a:rPr lang="en-US"/>
              <a:t>5/14/2019</a:t>
            </a:r>
          </a:p>
        </p:txBody>
      </p:sp>
      <p:sp>
        <p:nvSpPr>
          <p:cNvPr id="8" name="Footer Placeholder 4"/>
          <p:cNvSpPr>
            <a:spLocks noGrp="1"/>
          </p:cNvSpPr>
          <p:nvPr>
            <p:ph type="ftr" sz="quarter" idx="11"/>
          </p:nvPr>
        </p:nvSpPr>
        <p:spPr>
          <a:xfrm>
            <a:off x="457200" y="6248400"/>
            <a:ext cx="5573713" cy="365125"/>
          </a:xfrm>
        </p:spPr>
        <p:txBody>
          <a:bodyPr/>
          <a:lstStyle>
            <a:lvl1pPr>
              <a:defRPr/>
            </a:lvl1pPr>
          </a:lstStyle>
          <a:p>
            <a:pPr>
              <a:defRPr/>
            </a:pPr>
            <a:r>
              <a:rPr lang="en-US"/>
              <a:t>May 22, 2019 TAC Meeting</a:t>
            </a:r>
            <a:endParaRPr lang="en-US" dirty="0"/>
          </a:p>
        </p:txBody>
      </p:sp>
      <p:sp>
        <p:nvSpPr>
          <p:cNvPr id="9" name="Slide Number Placeholder 5"/>
          <p:cNvSpPr>
            <a:spLocks noGrp="1"/>
          </p:cNvSpPr>
          <p:nvPr>
            <p:ph type="sldNum" sz="quarter" idx="12"/>
          </p:nvPr>
        </p:nvSpPr>
        <p:spPr>
          <a:xfrm rot="5400000">
            <a:off x="5989638" y="144462"/>
            <a:ext cx="533400" cy="244475"/>
          </a:xfrm>
        </p:spPr>
        <p:txBody>
          <a:bodyPr/>
          <a:lstStyle>
            <a:lvl1pPr>
              <a:defRPr/>
            </a:lvl1pPr>
          </a:lstStyle>
          <a:p>
            <a:pPr>
              <a:defRPr/>
            </a:pPr>
            <a:fld id="{8DA75FAF-99DE-4004-8F42-942FCB4C80F1}" type="slidenum">
              <a:rPr lang="en-US" altLang="en-US"/>
              <a:pPr>
                <a:defRPr/>
              </a:pPr>
              <a:t>‹#›</a:t>
            </a:fld>
            <a:endParaRPr lang="en-US"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cxnSp>
        <p:nvCxnSpPr>
          <p:cNvPr id="4" name="Straight Connector 3"/>
          <p:cNvCxnSpPr/>
          <p:nvPr userDrawn="1"/>
        </p:nvCxnSpPr>
        <p:spPr>
          <a:xfrm>
            <a:off x="247650" y="641350"/>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5" name="Slide Number Placeholder 6"/>
          <p:cNvSpPr txBox="1">
            <a:spLocks/>
          </p:cNvSpPr>
          <p:nvPr userDrawn="1"/>
        </p:nvSpPr>
        <p:spPr>
          <a:xfrm>
            <a:off x="6705600" y="6069013"/>
            <a:ext cx="2133600" cy="365125"/>
          </a:xfrm>
          <a:prstGeom prst="rect">
            <a:avLst/>
          </a:prstGeom>
        </p:spPr>
        <p:txBody>
          <a:bodyPr anchor="ctr"/>
          <a:lstStyle/>
          <a:p>
            <a:pPr algn="r" eaLnBrk="1" hangingPunct="1">
              <a:defRPr/>
            </a:pPr>
            <a:fld id="{62BB3717-752F-4528-AC19-DC163C06796B}" type="slidenum">
              <a:rPr lang="en-US" altLang="en-US" sz="1200">
                <a:latin typeface="Tw Cen MT" pitchFamily="34" charset="0"/>
              </a:rPr>
              <a:pPr algn="r" eaLnBrk="1" hangingPunct="1">
                <a:defRPr/>
              </a:pPr>
              <a:t>‹#›</a:t>
            </a:fld>
            <a:endParaRPr lang="en-US" altLang="en-US" sz="1200">
              <a:latin typeface="Tw Cen MT" pitchFamily="34" charset="0"/>
            </a:endParaRPr>
          </a:p>
        </p:txBody>
      </p:sp>
      <p:sp>
        <p:nvSpPr>
          <p:cNvPr id="3" name="Content Placeholder 2"/>
          <p:cNvSpPr>
            <a:spLocks noGrp="1"/>
          </p:cNvSpPr>
          <p:nvPr>
            <p:ph idx="1"/>
          </p:nvPr>
        </p:nvSpPr>
        <p:spPr>
          <a:xfrm>
            <a:off x="379664" y="828675"/>
            <a:ext cx="8229600" cy="511651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Title Placeholder 1"/>
          <p:cNvSpPr>
            <a:spLocks noGrp="1"/>
          </p:cNvSpPr>
          <p:nvPr>
            <p:ph type="title"/>
          </p:nvPr>
        </p:nvSpPr>
        <p:spPr>
          <a:xfrm>
            <a:off x="379664" y="179143"/>
            <a:ext cx="8459536" cy="461665"/>
          </a:xfrm>
          <a:prstGeom prst="rect">
            <a:avLst/>
          </a:prstGeom>
        </p:spPr>
        <p:txBody>
          <a:bodyPr rtlCol="0">
            <a:noAutofit/>
          </a:bodyPr>
          <a:lstStyle>
            <a:lvl1pPr algn="l">
              <a:defRPr sz="2400" b="1"/>
            </a:lvl1pPr>
          </a:lstStyle>
          <a:p>
            <a:r>
              <a:rPr lang="en-US" dirty="0"/>
              <a:t>Click to edit Master title style</a:t>
            </a:r>
          </a:p>
        </p:txBody>
      </p:sp>
      <p:sp>
        <p:nvSpPr>
          <p:cNvPr id="6" name="Footer Placeholder 4"/>
          <p:cNvSpPr>
            <a:spLocks noGrp="1"/>
          </p:cNvSpPr>
          <p:nvPr>
            <p:ph type="ftr" sz="quarter" idx="10"/>
          </p:nvPr>
        </p:nvSpPr>
        <p:spPr>
          <a:xfrm>
            <a:off x="3124200" y="6194425"/>
            <a:ext cx="2895600" cy="200025"/>
          </a:xfrm>
        </p:spPr>
        <p:txBody>
          <a:bodyPr lIns="91440" tIns="45720" rIns="91440" bIns="45720" rtlCol="0"/>
          <a:lstStyle>
            <a:lvl1pPr algn="ctr" fontAlgn="auto">
              <a:spcBef>
                <a:spcPts val="0"/>
              </a:spcBef>
              <a:spcAft>
                <a:spcPts val="0"/>
              </a:spcAft>
              <a:defRPr sz="1200">
                <a:solidFill>
                  <a:schemeClr val="tx1">
                    <a:tint val="75000"/>
                  </a:schemeClr>
                </a:solidFill>
                <a:latin typeface="+mn-lt"/>
                <a:cs typeface="+mn-cs"/>
              </a:defRPr>
            </a:lvl1pPr>
          </a:lstStyle>
          <a:p>
            <a:pPr>
              <a:defRPr/>
            </a:pPr>
            <a:r>
              <a:rPr lang="en-US"/>
              <a:t>May 22, 2019 TAC Meeting</a:t>
            </a:r>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cxnSp>
        <p:nvCxnSpPr>
          <p:cNvPr id="5" name="Straight Connector 4"/>
          <p:cNvCxnSpPr/>
          <p:nvPr userDrawn="1"/>
        </p:nvCxnSpPr>
        <p:spPr>
          <a:xfrm>
            <a:off x="247650" y="641350"/>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6" name="Slide Number Placeholder 6"/>
          <p:cNvSpPr txBox="1">
            <a:spLocks/>
          </p:cNvSpPr>
          <p:nvPr userDrawn="1"/>
        </p:nvSpPr>
        <p:spPr>
          <a:xfrm>
            <a:off x="6705600" y="6069013"/>
            <a:ext cx="2133600" cy="365125"/>
          </a:xfrm>
          <a:prstGeom prst="rect">
            <a:avLst/>
          </a:prstGeom>
        </p:spPr>
        <p:txBody>
          <a:bodyPr anchor="ctr"/>
          <a:lstStyle/>
          <a:p>
            <a:pPr algn="r" eaLnBrk="1" hangingPunct="1">
              <a:defRPr/>
            </a:pPr>
            <a:fld id="{4CD87123-D426-4BD4-ACA6-894280EA2B15}" type="slidenum">
              <a:rPr lang="en-US" altLang="en-US" sz="1200">
                <a:latin typeface="Tw Cen MT" pitchFamily="34" charset="0"/>
              </a:rPr>
              <a:pPr algn="r" eaLnBrk="1" hangingPunct="1">
                <a:defRPr/>
              </a:pPr>
              <a:t>‹#›</a:t>
            </a:fld>
            <a:endParaRPr lang="en-US" altLang="en-US" sz="1200">
              <a:latin typeface="Tw Cen MT" pitchFamily="34" charset="0"/>
            </a:endParaRPr>
          </a:p>
        </p:txBody>
      </p:sp>
      <p:sp>
        <p:nvSpPr>
          <p:cNvPr id="3" name="Content Placeholder 2"/>
          <p:cNvSpPr>
            <a:spLocks noGrp="1"/>
          </p:cNvSpPr>
          <p:nvPr>
            <p:ph sz="half" idx="1"/>
          </p:nvPr>
        </p:nvSpPr>
        <p:spPr>
          <a:xfrm>
            <a:off x="371475" y="800100"/>
            <a:ext cx="40386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562475" y="800100"/>
            <a:ext cx="40386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Title Placeholder 1"/>
          <p:cNvSpPr>
            <a:spLocks noGrp="1"/>
          </p:cNvSpPr>
          <p:nvPr>
            <p:ph type="title"/>
          </p:nvPr>
        </p:nvSpPr>
        <p:spPr>
          <a:xfrm>
            <a:off x="371475" y="179143"/>
            <a:ext cx="8459536" cy="461665"/>
          </a:xfrm>
          <a:prstGeom prst="rect">
            <a:avLst/>
          </a:prstGeom>
        </p:spPr>
        <p:txBody>
          <a:bodyPr rtlCol="0">
            <a:noAutofit/>
          </a:bodyPr>
          <a:lstStyle>
            <a:lvl1pPr algn="l">
              <a:defRPr sz="2400" b="1"/>
            </a:lvl1pPr>
          </a:lstStyle>
          <a:p>
            <a:r>
              <a:rPr lang="en-US" dirty="0"/>
              <a:t>Click to edit Master title style</a:t>
            </a:r>
          </a:p>
        </p:txBody>
      </p:sp>
      <p:sp>
        <p:nvSpPr>
          <p:cNvPr id="7" name="Footer Placeholder 4"/>
          <p:cNvSpPr>
            <a:spLocks noGrp="1"/>
          </p:cNvSpPr>
          <p:nvPr>
            <p:ph type="ftr" sz="quarter" idx="10"/>
          </p:nvPr>
        </p:nvSpPr>
        <p:spPr>
          <a:xfrm>
            <a:off x="3124200" y="6194425"/>
            <a:ext cx="2895600" cy="200025"/>
          </a:xfrm>
        </p:spPr>
        <p:txBody>
          <a:bodyPr lIns="91440" tIns="45720" rIns="91440" bIns="45720" rtlCol="0"/>
          <a:lstStyle>
            <a:lvl1pPr algn="ctr" fontAlgn="auto">
              <a:spcBef>
                <a:spcPts val="0"/>
              </a:spcBef>
              <a:spcAft>
                <a:spcPts val="0"/>
              </a:spcAft>
              <a:defRPr sz="1200">
                <a:solidFill>
                  <a:schemeClr val="tx1">
                    <a:tint val="75000"/>
                  </a:schemeClr>
                </a:solidFill>
                <a:latin typeface="+mn-lt"/>
                <a:cs typeface="+mn-cs"/>
              </a:defRPr>
            </a:lvl1pPr>
          </a:lstStyle>
          <a:p>
            <a:pPr>
              <a:defRPr/>
            </a:pPr>
            <a:r>
              <a:rPr lang="en-US"/>
              <a:t>May 22, 2019 TAC Meeting</a:t>
            </a:r>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cxnSp>
        <p:nvCxnSpPr>
          <p:cNvPr id="7" name="Straight Connector 6"/>
          <p:cNvCxnSpPr/>
          <p:nvPr userDrawn="1"/>
        </p:nvCxnSpPr>
        <p:spPr>
          <a:xfrm>
            <a:off x="247650" y="641350"/>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8" name="Slide Number Placeholder 6"/>
          <p:cNvSpPr txBox="1">
            <a:spLocks/>
          </p:cNvSpPr>
          <p:nvPr userDrawn="1"/>
        </p:nvSpPr>
        <p:spPr>
          <a:xfrm>
            <a:off x="6705600" y="6069013"/>
            <a:ext cx="2133600" cy="365125"/>
          </a:xfrm>
          <a:prstGeom prst="rect">
            <a:avLst/>
          </a:prstGeom>
        </p:spPr>
        <p:txBody>
          <a:bodyPr anchor="ctr"/>
          <a:lstStyle/>
          <a:p>
            <a:pPr algn="r" eaLnBrk="1" hangingPunct="1">
              <a:defRPr/>
            </a:pPr>
            <a:fld id="{84C1C50E-2E00-4F93-99EE-429744F1F98F}" type="slidenum">
              <a:rPr lang="en-US" altLang="en-US" sz="1200">
                <a:latin typeface="Tw Cen MT" pitchFamily="34" charset="0"/>
              </a:rPr>
              <a:pPr algn="r" eaLnBrk="1" hangingPunct="1">
                <a:defRPr/>
              </a:pPr>
              <a:t>‹#›</a:t>
            </a:fld>
            <a:endParaRPr lang="en-US" altLang="en-US" sz="1200">
              <a:latin typeface="Tw Cen MT" pitchFamily="34" charset="0"/>
            </a:endParaRPr>
          </a:p>
        </p:txBody>
      </p:sp>
      <p:sp>
        <p:nvSpPr>
          <p:cNvPr id="3" name="Text Placeholder 2"/>
          <p:cNvSpPr>
            <a:spLocks noGrp="1"/>
          </p:cNvSpPr>
          <p:nvPr>
            <p:ph type="body" idx="1"/>
          </p:nvPr>
        </p:nvSpPr>
        <p:spPr>
          <a:xfrm>
            <a:off x="379664" y="9255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379664" y="1565275"/>
            <a:ext cx="4040188" cy="43703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9255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45025" y="1565275"/>
            <a:ext cx="4041775" cy="43703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Title Placeholder 1"/>
          <p:cNvSpPr>
            <a:spLocks noGrp="1"/>
          </p:cNvSpPr>
          <p:nvPr>
            <p:ph type="title"/>
          </p:nvPr>
        </p:nvSpPr>
        <p:spPr>
          <a:xfrm>
            <a:off x="379664" y="179143"/>
            <a:ext cx="8459536" cy="461665"/>
          </a:xfrm>
          <a:prstGeom prst="rect">
            <a:avLst/>
          </a:prstGeom>
        </p:spPr>
        <p:txBody>
          <a:bodyPr rtlCol="0">
            <a:noAutofit/>
          </a:bodyPr>
          <a:lstStyle>
            <a:lvl1pPr algn="l">
              <a:defRPr sz="2400" b="1"/>
            </a:lvl1pPr>
          </a:lstStyle>
          <a:p>
            <a:r>
              <a:rPr lang="en-US" dirty="0"/>
              <a:t>Click to edit Master title style</a:t>
            </a:r>
          </a:p>
        </p:txBody>
      </p:sp>
      <p:sp>
        <p:nvSpPr>
          <p:cNvPr id="9" name="Footer Placeholder 4"/>
          <p:cNvSpPr>
            <a:spLocks noGrp="1"/>
          </p:cNvSpPr>
          <p:nvPr>
            <p:ph type="ftr" sz="quarter" idx="10"/>
          </p:nvPr>
        </p:nvSpPr>
        <p:spPr>
          <a:xfrm>
            <a:off x="3124200" y="6194425"/>
            <a:ext cx="2895600" cy="200025"/>
          </a:xfrm>
        </p:spPr>
        <p:txBody>
          <a:bodyPr lIns="91440" tIns="45720" rIns="91440" bIns="45720" rtlCol="0"/>
          <a:lstStyle>
            <a:lvl1pPr algn="ctr" fontAlgn="auto">
              <a:spcBef>
                <a:spcPts val="0"/>
              </a:spcBef>
              <a:spcAft>
                <a:spcPts val="0"/>
              </a:spcAft>
              <a:defRPr sz="1200">
                <a:solidFill>
                  <a:schemeClr val="tx1">
                    <a:tint val="75000"/>
                  </a:schemeClr>
                </a:solidFill>
                <a:latin typeface="+mn-lt"/>
                <a:cs typeface="+mn-cs"/>
              </a:defRPr>
            </a:lvl1pPr>
          </a:lstStyle>
          <a:p>
            <a:pPr>
              <a:defRPr/>
            </a:pPr>
            <a:r>
              <a:rPr lang="en-US"/>
              <a:t>May 22, 2019 TAC Meeting</a:t>
            </a:r>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cxnSp>
        <p:nvCxnSpPr>
          <p:cNvPr id="3" name="Straight Connector 2"/>
          <p:cNvCxnSpPr/>
          <p:nvPr userDrawn="1"/>
        </p:nvCxnSpPr>
        <p:spPr>
          <a:xfrm>
            <a:off x="247650" y="641350"/>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4" name="Slide Number Placeholder 6"/>
          <p:cNvSpPr txBox="1">
            <a:spLocks/>
          </p:cNvSpPr>
          <p:nvPr userDrawn="1"/>
        </p:nvSpPr>
        <p:spPr>
          <a:xfrm>
            <a:off x="6705600" y="6202363"/>
            <a:ext cx="2133600" cy="182562"/>
          </a:xfrm>
          <a:prstGeom prst="rect">
            <a:avLst/>
          </a:prstGeom>
        </p:spPr>
        <p:txBody>
          <a:bodyPr anchor="ctr"/>
          <a:lstStyle/>
          <a:p>
            <a:pPr algn="r" eaLnBrk="1" hangingPunct="1">
              <a:defRPr/>
            </a:pPr>
            <a:fld id="{695EC815-5AC6-4BDC-887D-6147D4E91690}" type="slidenum">
              <a:rPr lang="en-US" altLang="en-US" sz="1200">
                <a:latin typeface="Tw Cen MT" pitchFamily="34" charset="0"/>
              </a:rPr>
              <a:pPr algn="r" eaLnBrk="1" hangingPunct="1">
                <a:defRPr/>
              </a:pPr>
              <a:t>‹#›</a:t>
            </a:fld>
            <a:endParaRPr lang="en-US" altLang="en-US" sz="1200">
              <a:latin typeface="Tw Cen MT" pitchFamily="34" charset="0"/>
            </a:endParaRPr>
          </a:p>
        </p:txBody>
      </p:sp>
      <p:sp>
        <p:nvSpPr>
          <p:cNvPr id="11" name="Title Placeholder 1"/>
          <p:cNvSpPr>
            <a:spLocks noGrp="1"/>
          </p:cNvSpPr>
          <p:nvPr>
            <p:ph type="title"/>
          </p:nvPr>
        </p:nvSpPr>
        <p:spPr>
          <a:xfrm>
            <a:off x="379663" y="179143"/>
            <a:ext cx="8458200" cy="461665"/>
          </a:xfrm>
          <a:prstGeom prst="rect">
            <a:avLst/>
          </a:prstGeom>
        </p:spPr>
        <p:txBody>
          <a:bodyPr rtlCol="0">
            <a:noAutofit/>
          </a:bodyPr>
          <a:lstStyle>
            <a:lvl1pPr algn="l">
              <a:defRPr sz="2400" b="1"/>
            </a:lvl1pPr>
          </a:lstStyle>
          <a:p>
            <a:r>
              <a:rPr lang="en-US" dirty="0"/>
              <a:t>Click to edit Master title style</a:t>
            </a:r>
          </a:p>
        </p:txBody>
      </p:sp>
      <p:sp>
        <p:nvSpPr>
          <p:cNvPr id="5" name="Footer Placeholder 4"/>
          <p:cNvSpPr>
            <a:spLocks noGrp="1"/>
          </p:cNvSpPr>
          <p:nvPr>
            <p:ph type="ftr" sz="quarter" idx="10"/>
          </p:nvPr>
        </p:nvSpPr>
        <p:spPr>
          <a:xfrm>
            <a:off x="3124200" y="6194425"/>
            <a:ext cx="2895600" cy="200025"/>
          </a:xfrm>
        </p:spPr>
        <p:txBody>
          <a:bodyPr lIns="91440" tIns="45720" rIns="91440" bIns="45720" rtlCol="0"/>
          <a:lstStyle>
            <a:lvl1pPr algn="ctr" fontAlgn="auto">
              <a:spcBef>
                <a:spcPts val="0"/>
              </a:spcBef>
              <a:spcAft>
                <a:spcPts val="0"/>
              </a:spcAft>
              <a:defRPr sz="1200">
                <a:solidFill>
                  <a:schemeClr val="tx1">
                    <a:tint val="75000"/>
                  </a:schemeClr>
                </a:solidFill>
                <a:latin typeface="+mn-lt"/>
                <a:cs typeface="+mn-cs"/>
              </a:defRPr>
            </a:lvl1pPr>
          </a:lstStyle>
          <a:p>
            <a:pPr>
              <a:defRPr/>
            </a:pPr>
            <a:r>
              <a:rPr lang="en-US"/>
              <a:t>May 22, 2019 TAC Meeting</a:t>
            </a:r>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4" name="Rectangle 3"/>
          <p:cNvSpPr/>
          <p:nvPr/>
        </p:nvSpPr>
        <p:spPr bwMode="white">
          <a:xfrm>
            <a:off x="0" y="5970588"/>
            <a:ext cx="9144000" cy="887412"/>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solidFill>
                <a:prstClr val="white"/>
              </a:solidFill>
            </a:endParaRPr>
          </a:p>
        </p:txBody>
      </p:sp>
      <p:sp>
        <p:nvSpPr>
          <p:cNvPr id="5" name="Rectangle 4"/>
          <p:cNvSpPr/>
          <p:nvPr/>
        </p:nvSpPr>
        <p:spPr>
          <a:xfrm>
            <a:off x="-9525" y="6053138"/>
            <a:ext cx="2249488" cy="712787"/>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solidFill>
                <a:prstClr val="white"/>
              </a:solidFill>
            </a:endParaRPr>
          </a:p>
        </p:txBody>
      </p:sp>
      <p:sp>
        <p:nvSpPr>
          <p:cNvPr id="6" name="Rectangle 5"/>
          <p:cNvSpPr/>
          <p:nvPr/>
        </p:nvSpPr>
        <p:spPr>
          <a:xfrm>
            <a:off x="2359025" y="6043613"/>
            <a:ext cx="6784975" cy="714375"/>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solidFill>
                <a:prstClr val="white"/>
              </a:solidFill>
            </a:endParaRPr>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lang="en-US"/>
              <a:t>Click to edit Master title style</a:t>
            </a:r>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a:t>Click to edit Master subtitle style</a:t>
            </a:r>
          </a:p>
        </p:txBody>
      </p:sp>
      <p:sp>
        <p:nvSpPr>
          <p:cNvPr id="7" name="Date Placeholder 27"/>
          <p:cNvSpPr>
            <a:spLocks noGrp="1"/>
          </p:cNvSpPr>
          <p:nvPr>
            <p:ph type="dt" sz="half" idx="10"/>
          </p:nvPr>
        </p:nvSpPr>
        <p:spPr>
          <a:xfrm>
            <a:off x="76200" y="6069013"/>
            <a:ext cx="2057400" cy="685800"/>
          </a:xfrm>
        </p:spPr>
        <p:txBody>
          <a:bodyPr>
            <a:noAutofit/>
          </a:bodyPr>
          <a:lstStyle>
            <a:lvl1pPr algn="ctr">
              <a:defRPr sz="2000">
                <a:solidFill>
                  <a:srgbClr val="FFFFFF"/>
                </a:solidFill>
              </a:defRPr>
            </a:lvl1pPr>
          </a:lstStyle>
          <a:p>
            <a:pPr>
              <a:defRPr/>
            </a:pPr>
            <a:r>
              <a:rPr lang="en-US"/>
              <a:t>5/14/2019</a:t>
            </a:r>
          </a:p>
        </p:txBody>
      </p:sp>
      <p:sp>
        <p:nvSpPr>
          <p:cNvPr id="10" name="Footer Placeholder 16"/>
          <p:cNvSpPr>
            <a:spLocks noGrp="1"/>
          </p:cNvSpPr>
          <p:nvPr>
            <p:ph type="ftr" sz="quarter" idx="11"/>
          </p:nvPr>
        </p:nvSpPr>
        <p:spPr>
          <a:xfrm>
            <a:off x="2085975" y="236538"/>
            <a:ext cx="5867400" cy="365125"/>
          </a:xfrm>
        </p:spPr>
        <p:txBody>
          <a:bodyPr/>
          <a:lstStyle>
            <a:lvl1pPr algn="r">
              <a:defRPr>
                <a:solidFill>
                  <a:srgbClr val="EBDDC3"/>
                </a:solidFill>
              </a:defRPr>
            </a:lvl1pPr>
          </a:lstStyle>
          <a:p>
            <a:pPr>
              <a:defRPr/>
            </a:pPr>
            <a:r>
              <a:rPr lang="en-US"/>
              <a:t>May 22, 2019 TAC Meeting</a:t>
            </a:r>
            <a:endParaRPr lang="en-US" dirty="0"/>
          </a:p>
        </p:txBody>
      </p:sp>
      <p:sp>
        <p:nvSpPr>
          <p:cNvPr id="11" name="Slide Number Placeholder 28"/>
          <p:cNvSpPr>
            <a:spLocks noGrp="1"/>
          </p:cNvSpPr>
          <p:nvPr>
            <p:ph type="sldNum" sz="quarter" idx="12"/>
          </p:nvPr>
        </p:nvSpPr>
        <p:spPr>
          <a:xfrm>
            <a:off x="8001000" y="228600"/>
            <a:ext cx="838200" cy="381000"/>
          </a:xfrm>
        </p:spPr>
        <p:txBody>
          <a:bodyPr/>
          <a:lstStyle>
            <a:lvl1pPr>
              <a:defRPr>
                <a:solidFill>
                  <a:srgbClr val="EBDDC3"/>
                </a:solidFill>
              </a:defRPr>
            </a:lvl1pPr>
          </a:lstStyle>
          <a:p>
            <a:pPr>
              <a:defRPr/>
            </a:pPr>
            <a:fld id="{B070DF3C-2E26-4615-8FFC-4980DC5EC4E5}" type="slidenum">
              <a:rPr lang="en-US" altLang="en-US"/>
              <a:pPr>
                <a:defRPr/>
              </a:pPr>
              <a:t>‹#›</a:t>
            </a:fld>
            <a:endParaRPr lang="en-US"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lang="en-US"/>
              <a:t>Click to edit Master title style</a:t>
            </a:r>
          </a:p>
        </p:txBody>
      </p:sp>
      <p:sp>
        <p:nvSpPr>
          <p:cNvPr id="8" name="Content Placeholder 7"/>
          <p:cNvSpPr>
            <a:spLocks noGrp="1"/>
          </p:cNvSpPr>
          <p:nvPr>
            <p:ph sz="quarter" idx="1"/>
          </p:nvPr>
        </p:nvSpPr>
        <p:spPr>
          <a:xfrm>
            <a:off x="612648" y="1600200"/>
            <a:ext cx="8153400" cy="4495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13"/>
          <p:cNvSpPr>
            <a:spLocks noGrp="1"/>
          </p:cNvSpPr>
          <p:nvPr>
            <p:ph type="dt" sz="half" idx="10"/>
          </p:nvPr>
        </p:nvSpPr>
        <p:spPr/>
        <p:txBody>
          <a:bodyPr/>
          <a:lstStyle>
            <a:lvl1pPr>
              <a:defRPr/>
            </a:lvl1pPr>
          </a:lstStyle>
          <a:p>
            <a:pPr>
              <a:defRPr/>
            </a:pPr>
            <a:r>
              <a:rPr lang="en-US"/>
              <a:t>5/14/2019</a:t>
            </a:r>
          </a:p>
        </p:txBody>
      </p:sp>
      <p:sp>
        <p:nvSpPr>
          <p:cNvPr id="5" name="Footer Placeholder 2"/>
          <p:cNvSpPr>
            <a:spLocks noGrp="1"/>
          </p:cNvSpPr>
          <p:nvPr>
            <p:ph type="ftr" sz="quarter" idx="11"/>
          </p:nvPr>
        </p:nvSpPr>
        <p:spPr/>
        <p:txBody>
          <a:bodyPr/>
          <a:lstStyle>
            <a:lvl1pPr>
              <a:defRPr/>
            </a:lvl1pPr>
          </a:lstStyle>
          <a:p>
            <a:pPr>
              <a:defRPr/>
            </a:pPr>
            <a:r>
              <a:rPr lang="en-US"/>
              <a:t>May 22, 2019 TAC Meeting</a:t>
            </a:r>
            <a:endParaRPr lang="en-US" dirty="0"/>
          </a:p>
        </p:txBody>
      </p:sp>
      <p:sp>
        <p:nvSpPr>
          <p:cNvPr id="6" name="Slide Number Placeholder 22"/>
          <p:cNvSpPr>
            <a:spLocks noGrp="1"/>
          </p:cNvSpPr>
          <p:nvPr>
            <p:ph type="sldNum" sz="quarter" idx="12"/>
          </p:nvPr>
        </p:nvSpPr>
        <p:spPr/>
        <p:txBody>
          <a:bodyPr/>
          <a:lstStyle>
            <a:lvl1pPr>
              <a:defRPr/>
            </a:lvl1pPr>
          </a:lstStyle>
          <a:p>
            <a:pPr>
              <a:defRPr/>
            </a:pPr>
            <a:fld id="{D743C96C-6401-49DF-B1B3-45310587BEE2}" type="slidenum">
              <a:rPr lang="en-US" altLang="en-US"/>
              <a:pPr>
                <a:defRPr/>
              </a:pPr>
              <a:t>‹#›</a:t>
            </a:fld>
            <a:endParaRPr lang="en-US"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_Cover Page">
    <p:spTree>
      <p:nvGrpSpPr>
        <p:cNvPr id="1" name=""/>
        <p:cNvGrpSpPr/>
        <p:nvPr/>
      </p:nvGrpSpPr>
      <p:grpSpPr>
        <a:xfrm>
          <a:off x="0" y="0"/>
          <a:ext cx="0" cy="0"/>
          <a:chOff x="0" y="0"/>
          <a:chExt cx="0" cy="0"/>
        </a:xfrm>
      </p:grpSpPr>
      <p:sp>
        <p:nvSpPr>
          <p:cNvPr id="2" name="Slide Number Placeholder 6"/>
          <p:cNvSpPr txBox="1">
            <a:spLocks/>
          </p:cNvSpPr>
          <p:nvPr userDrawn="1"/>
        </p:nvSpPr>
        <p:spPr>
          <a:xfrm>
            <a:off x="6705600" y="6069013"/>
            <a:ext cx="2133600" cy="365125"/>
          </a:xfrm>
          <a:prstGeom prst="rect">
            <a:avLst/>
          </a:prstGeom>
        </p:spPr>
        <p:txBody>
          <a:bodyPr anchor="ctr"/>
          <a:lstStyle/>
          <a:p>
            <a:pPr algn="r" eaLnBrk="1" hangingPunct="1">
              <a:defRPr/>
            </a:pPr>
            <a:fld id="{354315C5-0A18-4159-9ACD-B3216377F156}" type="slidenum">
              <a:rPr lang="en-US" altLang="en-US" sz="1200"/>
              <a:pPr algn="r" eaLnBrk="1" hangingPunct="1">
                <a:defRPr/>
              </a:pPr>
              <a:t>‹#›</a:t>
            </a:fld>
            <a:endParaRPr lang="en-US" altLang="en-US" sz="1200"/>
          </a:p>
        </p:txBody>
      </p:sp>
      <p:sp>
        <p:nvSpPr>
          <p:cNvPr id="3"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May 22, 2019 TAC Meeting</a:t>
            </a:r>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Rectangle 3"/>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solidFill>
                <a:prstClr val="white"/>
              </a:solidFill>
            </a:endParaRPr>
          </a:p>
        </p:txBody>
      </p:sp>
      <p:sp>
        <p:nvSpPr>
          <p:cNvPr id="5" name="Rectangle 4"/>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solidFill>
                <a:prstClr val="white"/>
              </a:solidFill>
            </a:endParaRPr>
          </a:p>
        </p:txBody>
      </p:sp>
      <p:sp>
        <p:nvSpPr>
          <p:cNvPr id="6" name="Rectangle 5"/>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solidFill>
                <a:prstClr val="white"/>
              </a:solidFill>
            </a:endParaRPr>
          </a:p>
        </p:txBody>
      </p:sp>
      <p:sp>
        <p:nvSpPr>
          <p:cNvPr id="3" name="Text Placeholder 2"/>
          <p:cNvSpPr>
            <a:spLocks noGrp="1"/>
          </p:cNvSpPr>
          <p:nvPr>
            <p:ph type="body" idx="1"/>
          </p:nvPr>
        </p:nvSpPr>
        <p:spPr>
          <a:xfrm>
            <a:off x="1371600" y="2743200"/>
            <a:ext cx="7123113" cy="1673225"/>
          </a:xfrm>
        </p:spPr>
        <p:txBody>
          <a:bodyPr/>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a:t>Click to edit Master text styles</a:t>
            </a:r>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lang="en-US"/>
              <a:t>Click to edit Master title style</a:t>
            </a:r>
          </a:p>
        </p:txBody>
      </p:sp>
      <p:sp>
        <p:nvSpPr>
          <p:cNvPr id="7" name="Date Placeholder 11"/>
          <p:cNvSpPr>
            <a:spLocks noGrp="1"/>
          </p:cNvSpPr>
          <p:nvPr>
            <p:ph type="dt" sz="half" idx="10"/>
          </p:nvPr>
        </p:nvSpPr>
        <p:spPr/>
        <p:txBody>
          <a:bodyPr/>
          <a:lstStyle>
            <a:lvl1pPr>
              <a:defRPr/>
            </a:lvl1pPr>
          </a:lstStyle>
          <a:p>
            <a:pPr>
              <a:defRPr/>
            </a:pPr>
            <a:r>
              <a:rPr lang="en-US"/>
              <a:t>5/14/2019</a:t>
            </a:r>
          </a:p>
        </p:txBody>
      </p:sp>
      <p:sp>
        <p:nvSpPr>
          <p:cNvPr id="8" name="Slide Number Placeholder 12"/>
          <p:cNvSpPr>
            <a:spLocks noGrp="1"/>
          </p:cNvSpPr>
          <p:nvPr>
            <p:ph type="sldNum" sz="quarter" idx="11"/>
          </p:nvPr>
        </p:nvSpPr>
        <p:spPr>
          <a:xfrm>
            <a:off x="0" y="1752600"/>
            <a:ext cx="1295400" cy="701675"/>
          </a:xfrm>
        </p:spPr>
        <p:txBody>
          <a:bodyPr>
            <a:noAutofit/>
          </a:bodyPr>
          <a:lstStyle>
            <a:lvl1pPr>
              <a:defRPr sz="2400"/>
            </a:lvl1pPr>
          </a:lstStyle>
          <a:p>
            <a:pPr>
              <a:defRPr/>
            </a:pPr>
            <a:fld id="{CBE5350A-3B30-4083-AD47-7C629538A7A0}" type="slidenum">
              <a:rPr lang="en-US" altLang="en-US"/>
              <a:pPr>
                <a:defRPr/>
              </a:pPr>
              <a:t>‹#›</a:t>
            </a:fld>
            <a:endParaRPr lang="en-US" altLang="en-US"/>
          </a:p>
        </p:txBody>
      </p:sp>
      <p:sp>
        <p:nvSpPr>
          <p:cNvPr id="9" name="Footer Placeholder 13"/>
          <p:cNvSpPr>
            <a:spLocks noGrp="1"/>
          </p:cNvSpPr>
          <p:nvPr>
            <p:ph type="ftr" sz="quarter" idx="12"/>
          </p:nvPr>
        </p:nvSpPr>
        <p:spPr/>
        <p:txBody>
          <a:bodyPr/>
          <a:lstStyle>
            <a:lvl1pPr>
              <a:defRPr/>
            </a:lvl1pPr>
          </a:lstStyle>
          <a:p>
            <a:pPr>
              <a:defRPr/>
            </a:pPr>
            <a:r>
              <a:rPr lang="en-US"/>
              <a:t>May 22, 2019 TAC Meeting</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9" name="Content Placeholder 8"/>
          <p:cNvSpPr>
            <a:spLocks noGrp="1"/>
          </p:cNvSpPr>
          <p:nvPr>
            <p:ph sz="quarter" idx="1"/>
          </p:nvPr>
        </p:nvSpPr>
        <p:spPr>
          <a:xfrm>
            <a:off x="609600" y="1589567"/>
            <a:ext cx="388620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Content Placeholder 10"/>
          <p:cNvSpPr>
            <a:spLocks noGrp="1"/>
          </p:cNvSpPr>
          <p:nvPr>
            <p:ph sz="quarter" idx="2"/>
          </p:nvPr>
        </p:nvSpPr>
        <p:spPr>
          <a:xfrm>
            <a:off x="4844901" y="1589567"/>
            <a:ext cx="388620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7"/>
          <p:cNvSpPr>
            <a:spLocks noGrp="1"/>
          </p:cNvSpPr>
          <p:nvPr>
            <p:ph type="dt" sz="half" idx="10"/>
          </p:nvPr>
        </p:nvSpPr>
        <p:spPr/>
        <p:txBody>
          <a:bodyPr rtlCol="0"/>
          <a:lstStyle>
            <a:lvl1pPr>
              <a:defRPr/>
            </a:lvl1pPr>
          </a:lstStyle>
          <a:p>
            <a:pPr>
              <a:defRPr/>
            </a:pPr>
            <a:r>
              <a:rPr lang="en-US"/>
              <a:t>5/14/2019</a:t>
            </a:r>
          </a:p>
        </p:txBody>
      </p:sp>
      <p:sp>
        <p:nvSpPr>
          <p:cNvPr id="6" name="Slide Number Placeholder 9"/>
          <p:cNvSpPr>
            <a:spLocks noGrp="1"/>
          </p:cNvSpPr>
          <p:nvPr>
            <p:ph type="sldNum" sz="quarter" idx="11"/>
          </p:nvPr>
        </p:nvSpPr>
        <p:spPr/>
        <p:txBody>
          <a:bodyPr/>
          <a:lstStyle>
            <a:lvl1pPr>
              <a:defRPr/>
            </a:lvl1pPr>
          </a:lstStyle>
          <a:p>
            <a:pPr>
              <a:defRPr/>
            </a:pPr>
            <a:fld id="{31BB8EDD-7C7C-4933-8910-34013743B927}" type="slidenum">
              <a:rPr lang="en-US" altLang="en-US"/>
              <a:pPr>
                <a:defRPr/>
              </a:pPr>
              <a:t>‹#›</a:t>
            </a:fld>
            <a:endParaRPr lang="en-US" altLang="en-US"/>
          </a:p>
        </p:txBody>
      </p:sp>
      <p:sp>
        <p:nvSpPr>
          <p:cNvPr id="7" name="Footer Placeholder 11"/>
          <p:cNvSpPr>
            <a:spLocks noGrp="1"/>
          </p:cNvSpPr>
          <p:nvPr>
            <p:ph type="ftr" sz="quarter" idx="12"/>
          </p:nvPr>
        </p:nvSpPr>
        <p:spPr/>
        <p:txBody>
          <a:bodyPr rtlCol="0"/>
          <a:lstStyle>
            <a:lvl1pPr>
              <a:defRPr/>
            </a:lvl1pPr>
          </a:lstStyle>
          <a:p>
            <a:pPr>
              <a:defRPr/>
            </a:pPr>
            <a:r>
              <a:rPr lang="en-US"/>
              <a:t>May 22, 2019 TAC Meeting</a:t>
            </a:r>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lstStyle>
            <a:lvl1pPr>
              <a:defRPr/>
            </a:lvl1pPr>
          </a:lstStyle>
          <a:p>
            <a:r>
              <a:rPr lang="en-US"/>
              <a:t>Click to edit Master title style</a:t>
            </a:r>
          </a:p>
        </p:txBody>
      </p:sp>
      <p:sp>
        <p:nvSpPr>
          <p:cNvPr id="11" name="Content Placeholder 10"/>
          <p:cNvSpPr>
            <a:spLocks noGrp="1"/>
          </p:cNvSpPr>
          <p:nvPr>
            <p:ph sz="quarter" idx="2"/>
          </p:nvPr>
        </p:nvSpPr>
        <p:spPr>
          <a:xfrm>
            <a:off x="609600" y="2438400"/>
            <a:ext cx="38862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Content Placeholder 12"/>
          <p:cNvSpPr>
            <a:spLocks noGrp="1"/>
          </p:cNvSpPr>
          <p:nvPr>
            <p:ph sz="quarter" idx="4"/>
          </p:nvPr>
        </p:nvSpPr>
        <p:spPr>
          <a:xfrm>
            <a:off x="4800600" y="2438400"/>
            <a:ext cx="38862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7" name="Date Placeholder 9"/>
          <p:cNvSpPr>
            <a:spLocks noGrp="1"/>
          </p:cNvSpPr>
          <p:nvPr>
            <p:ph type="dt" sz="half" idx="10"/>
          </p:nvPr>
        </p:nvSpPr>
        <p:spPr/>
        <p:txBody>
          <a:bodyPr rtlCol="0"/>
          <a:lstStyle>
            <a:lvl1pPr>
              <a:defRPr/>
            </a:lvl1pPr>
          </a:lstStyle>
          <a:p>
            <a:pPr>
              <a:defRPr/>
            </a:pPr>
            <a:r>
              <a:rPr lang="en-US"/>
              <a:t>5/14/2019</a:t>
            </a:r>
          </a:p>
        </p:txBody>
      </p:sp>
      <p:sp>
        <p:nvSpPr>
          <p:cNvPr id="8" name="Slide Number Placeholder 11"/>
          <p:cNvSpPr>
            <a:spLocks noGrp="1"/>
          </p:cNvSpPr>
          <p:nvPr>
            <p:ph type="sldNum" sz="quarter" idx="11"/>
          </p:nvPr>
        </p:nvSpPr>
        <p:spPr/>
        <p:txBody>
          <a:bodyPr/>
          <a:lstStyle>
            <a:lvl1pPr>
              <a:defRPr/>
            </a:lvl1pPr>
          </a:lstStyle>
          <a:p>
            <a:pPr>
              <a:defRPr/>
            </a:pPr>
            <a:fld id="{88285D70-51BA-4594-BEC2-70D4E328243A}" type="slidenum">
              <a:rPr lang="en-US" altLang="en-US"/>
              <a:pPr>
                <a:defRPr/>
              </a:pPr>
              <a:t>‹#›</a:t>
            </a:fld>
            <a:endParaRPr lang="en-US" altLang="en-US"/>
          </a:p>
        </p:txBody>
      </p:sp>
      <p:sp>
        <p:nvSpPr>
          <p:cNvPr id="9" name="Footer Placeholder 13"/>
          <p:cNvSpPr>
            <a:spLocks noGrp="1"/>
          </p:cNvSpPr>
          <p:nvPr>
            <p:ph type="ftr" sz="quarter" idx="12"/>
          </p:nvPr>
        </p:nvSpPr>
        <p:spPr/>
        <p:txBody>
          <a:bodyPr rtlCol="0"/>
          <a:lstStyle>
            <a:lvl1pPr>
              <a:defRPr/>
            </a:lvl1pPr>
          </a:lstStyle>
          <a:p>
            <a:pPr>
              <a:defRPr/>
            </a:pPr>
            <a:r>
              <a:rPr lang="en-US"/>
              <a:t>May 22, 2019 TAC Meeting</a:t>
            </a:r>
            <a:endParaRPr 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13"/>
          <p:cNvSpPr>
            <a:spLocks noGrp="1"/>
          </p:cNvSpPr>
          <p:nvPr>
            <p:ph type="dt" sz="half" idx="10"/>
          </p:nvPr>
        </p:nvSpPr>
        <p:spPr/>
        <p:txBody>
          <a:bodyPr/>
          <a:lstStyle>
            <a:lvl1pPr>
              <a:defRPr/>
            </a:lvl1pPr>
          </a:lstStyle>
          <a:p>
            <a:pPr>
              <a:defRPr/>
            </a:pPr>
            <a:r>
              <a:rPr lang="en-US"/>
              <a:t>5/14/2019</a:t>
            </a:r>
          </a:p>
        </p:txBody>
      </p:sp>
      <p:sp>
        <p:nvSpPr>
          <p:cNvPr id="4" name="Footer Placeholder 2"/>
          <p:cNvSpPr>
            <a:spLocks noGrp="1"/>
          </p:cNvSpPr>
          <p:nvPr>
            <p:ph type="ftr" sz="quarter" idx="11"/>
          </p:nvPr>
        </p:nvSpPr>
        <p:spPr/>
        <p:txBody>
          <a:bodyPr/>
          <a:lstStyle>
            <a:lvl1pPr>
              <a:defRPr/>
            </a:lvl1pPr>
          </a:lstStyle>
          <a:p>
            <a:pPr>
              <a:defRPr/>
            </a:pPr>
            <a:r>
              <a:rPr lang="en-US"/>
              <a:t>May 22, 2019 TAC Meeting</a:t>
            </a:r>
            <a:endParaRPr lang="en-US" dirty="0"/>
          </a:p>
        </p:txBody>
      </p:sp>
      <p:sp>
        <p:nvSpPr>
          <p:cNvPr id="5" name="Slide Number Placeholder 22"/>
          <p:cNvSpPr>
            <a:spLocks noGrp="1"/>
          </p:cNvSpPr>
          <p:nvPr>
            <p:ph type="sldNum" sz="quarter" idx="12"/>
          </p:nvPr>
        </p:nvSpPr>
        <p:spPr/>
        <p:txBody>
          <a:bodyPr/>
          <a:lstStyle>
            <a:lvl1pPr>
              <a:defRPr/>
            </a:lvl1pPr>
          </a:lstStyle>
          <a:p>
            <a:pPr>
              <a:defRPr/>
            </a:pPr>
            <a:fld id="{1AB917C3-9DAC-46E8-AE1A-52B1C409EEB4}" type="slidenum">
              <a:rPr lang="en-US" altLang="en-US"/>
              <a:pPr>
                <a:defRPr/>
              </a:pPr>
              <a:t>‹#›</a:t>
            </a:fld>
            <a:endParaRPr lang="en-US" alt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r>
              <a:rPr lang="en-US"/>
              <a:t>5/14/2019</a:t>
            </a:r>
          </a:p>
        </p:txBody>
      </p:sp>
      <p:sp>
        <p:nvSpPr>
          <p:cNvPr id="3" name="Footer Placeholder 2"/>
          <p:cNvSpPr>
            <a:spLocks noGrp="1"/>
          </p:cNvSpPr>
          <p:nvPr>
            <p:ph type="ftr" sz="quarter" idx="11"/>
          </p:nvPr>
        </p:nvSpPr>
        <p:spPr/>
        <p:txBody>
          <a:bodyPr/>
          <a:lstStyle>
            <a:lvl1pPr>
              <a:defRPr/>
            </a:lvl1pPr>
          </a:lstStyle>
          <a:p>
            <a:pPr>
              <a:defRPr/>
            </a:pPr>
            <a:r>
              <a:rPr lang="en-US"/>
              <a:t>May 22, 2019 TAC Meeting</a:t>
            </a:r>
            <a:endParaRPr lang="en-US" dirty="0"/>
          </a:p>
        </p:txBody>
      </p:sp>
      <p:sp>
        <p:nvSpPr>
          <p:cNvPr id="4" name="Slide Number Placeholder 3"/>
          <p:cNvSpPr>
            <a:spLocks noGrp="1"/>
          </p:cNvSpPr>
          <p:nvPr>
            <p:ph type="sldNum" sz="quarter" idx="12"/>
          </p:nvPr>
        </p:nvSpPr>
        <p:spPr>
          <a:xfrm>
            <a:off x="0" y="6248400"/>
            <a:ext cx="533400" cy="381000"/>
          </a:xfrm>
        </p:spPr>
        <p:txBody>
          <a:bodyPr/>
          <a:lstStyle>
            <a:lvl1pPr>
              <a:defRPr>
                <a:solidFill>
                  <a:srgbClr val="775F55"/>
                </a:solidFill>
              </a:defRPr>
            </a:lvl1pPr>
          </a:lstStyle>
          <a:p>
            <a:pPr>
              <a:defRPr/>
            </a:pPr>
            <a:fld id="{D29953F9-CDFE-4592-B8AD-089719D407B2}" type="slidenum">
              <a:rPr lang="en-US" altLang="en-US"/>
              <a:pPr>
                <a:defRPr/>
              </a:pPr>
              <a:t>‹#›</a:t>
            </a:fld>
            <a:endParaRPr lang="en-US"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lstStyle>
            <a:lvl1pPr algn="l">
              <a:buNone/>
              <a:defRPr sz="4400" b="0"/>
            </a:lvl1pPr>
          </a:lstStyle>
          <a:p>
            <a:r>
              <a:rPr lang="en-US"/>
              <a:t>Click to edit Master title style</a:t>
            </a:r>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a:r>
              <a:rPr lang="en-US"/>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13"/>
          <p:cNvSpPr>
            <a:spLocks noGrp="1"/>
          </p:cNvSpPr>
          <p:nvPr>
            <p:ph type="dt" sz="half" idx="10"/>
          </p:nvPr>
        </p:nvSpPr>
        <p:spPr/>
        <p:txBody>
          <a:bodyPr/>
          <a:lstStyle>
            <a:lvl1pPr>
              <a:defRPr/>
            </a:lvl1pPr>
          </a:lstStyle>
          <a:p>
            <a:pPr>
              <a:defRPr/>
            </a:pPr>
            <a:r>
              <a:rPr lang="en-US"/>
              <a:t>5/14/2019</a:t>
            </a:r>
          </a:p>
        </p:txBody>
      </p:sp>
      <p:sp>
        <p:nvSpPr>
          <p:cNvPr id="6" name="Footer Placeholder 2"/>
          <p:cNvSpPr>
            <a:spLocks noGrp="1"/>
          </p:cNvSpPr>
          <p:nvPr>
            <p:ph type="ftr" sz="quarter" idx="11"/>
          </p:nvPr>
        </p:nvSpPr>
        <p:spPr/>
        <p:txBody>
          <a:bodyPr/>
          <a:lstStyle>
            <a:lvl1pPr>
              <a:defRPr/>
            </a:lvl1pPr>
          </a:lstStyle>
          <a:p>
            <a:pPr>
              <a:defRPr/>
            </a:pPr>
            <a:r>
              <a:rPr lang="en-US"/>
              <a:t>May 22, 2019 TAC Meeting</a:t>
            </a:r>
            <a:endParaRPr lang="en-US" dirty="0"/>
          </a:p>
        </p:txBody>
      </p:sp>
      <p:sp>
        <p:nvSpPr>
          <p:cNvPr id="7" name="Slide Number Placeholder 22"/>
          <p:cNvSpPr>
            <a:spLocks noGrp="1"/>
          </p:cNvSpPr>
          <p:nvPr>
            <p:ph type="sldNum" sz="quarter" idx="12"/>
          </p:nvPr>
        </p:nvSpPr>
        <p:spPr/>
        <p:txBody>
          <a:bodyPr/>
          <a:lstStyle>
            <a:lvl1pPr>
              <a:defRPr/>
            </a:lvl1pPr>
          </a:lstStyle>
          <a:p>
            <a:pPr>
              <a:defRPr/>
            </a:pPr>
            <a:fld id="{4039470D-085E-4109-985D-4A8B1EFDBE07}" type="slidenum">
              <a:rPr lang="en-US" altLang="en-US"/>
              <a:pPr>
                <a:defRPr/>
              </a:pPr>
              <a:t>‹#›</a:t>
            </a:fld>
            <a:endParaRPr lang="en-US" alt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 name="Rectangle 4"/>
          <p:cNvSpPr/>
          <p:nvPr/>
        </p:nvSpPr>
        <p:spPr bwMode="white">
          <a:xfrm>
            <a:off x="-9525" y="4572000"/>
            <a:ext cx="9144000" cy="887413"/>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solidFill>
                <a:prstClr val="white"/>
              </a:solidFill>
            </a:endParaRPr>
          </a:p>
        </p:txBody>
      </p:sp>
      <p:sp>
        <p:nvSpPr>
          <p:cNvPr id="6" name="Rectangle 5"/>
          <p:cNvSpPr/>
          <p:nvPr/>
        </p:nvSpPr>
        <p:spPr>
          <a:xfrm>
            <a:off x="-9525" y="4664075"/>
            <a:ext cx="1463675" cy="712788"/>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solidFill>
                <a:prstClr val="white"/>
              </a:solidFill>
            </a:endParaRPr>
          </a:p>
        </p:txBody>
      </p:sp>
      <p:sp>
        <p:nvSpPr>
          <p:cNvPr id="7" name="Rectangle 6"/>
          <p:cNvSpPr/>
          <p:nvPr/>
        </p:nvSpPr>
        <p:spPr>
          <a:xfrm>
            <a:off x="1544638" y="4654550"/>
            <a:ext cx="7599362" cy="712788"/>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solidFill>
                <a:prstClr val="white"/>
              </a:solidFill>
            </a:endParaRPr>
          </a:p>
        </p:txBody>
      </p:sp>
      <p:sp>
        <p:nvSpPr>
          <p:cNvPr id="8" name="Rectangle 7"/>
          <p:cNvSpPr/>
          <p:nvPr/>
        </p:nvSpPr>
        <p:spPr bwMode="white">
          <a:xfrm>
            <a:off x="1447800" y="0"/>
            <a:ext cx="100013" cy="6867525"/>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solidFill>
                <a:prstClr val="white"/>
              </a:solidFill>
            </a:endParaRPr>
          </a:p>
        </p:txBody>
      </p:sp>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a:r>
              <a:rPr lang="en-US"/>
              <a:t>Click to edit Master text styles</a:t>
            </a:r>
          </a:p>
        </p:txBody>
      </p:sp>
      <p:sp>
        <p:nvSpPr>
          <p:cNvPr id="2" name="Title 1"/>
          <p:cNvSpPr>
            <a:spLocks noGrp="1"/>
          </p:cNvSpPr>
          <p:nvPr>
            <p:ph type="title"/>
          </p:nvPr>
        </p:nvSpPr>
        <p:spPr>
          <a:xfrm>
            <a:off x="1600200" y="4648200"/>
            <a:ext cx="7315200" cy="685800"/>
          </a:xfrm>
        </p:spPr>
        <p:txBody>
          <a:bodyPr/>
          <a:lstStyle>
            <a:lvl1pPr algn="l">
              <a:buNone/>
              <a:defRPr sz="2800" b="0">
                <a:solidFill>
                  <a:srgbClr val="FFFFFF"/>
                </a:solidFill>
              </a:defRPr>
            </a:lvl1pPr>
          </a:lstStyle>
          <a:p>
            <a:r>
              <a:rPr lang="en-US"/>
              <a:t>Click to edit Master title style</a:t>
            </a:r>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normAutofit/>
          </a:bodyPr>
          <a:lstStyle>
            <a:lvl1pPr marL="0" indent="0">
              <a:buNone/>
              <a:defRPr sz="3200"/>
            </a:lvl1pPr>
          </a:lstStyle>
          <a:p>
            <a:pPr lvl="0"/>
            <a:r>
              <a:rPr lang="en-US" noProof="0"/>
              <a:t>Click icon to add picture</a:t>
            </a:r>
            <a:endParaRPr lang="en-US" noProof="0" dirty="0"/>
          </a:p>
        </p:txBody>
      </p:sp>
      <p:sp>
        <p:nvSpPr>
          <p:cNvPr id="9" name="Date Placeholder 11"/>
          <p:cNvSpPr>
            <a:spLocks noGrp="1"/>
          </p:cNvSpPr>
          <p:nvPr>
            <p:ph type="dt" sz="half" idx="10"/>
          </p:nvPr>
        </p:nvSpPr>
        <p:spPr>
          <a:xfrm>
            <a:off x="6248400" y="6248400"/>
            <a:ext cx="2667000" cy="365125"/>
          </a:xfrm>
        </p:spPr>
        <p:txBody>
          <a:bodyPr rtlCol="0"/>
          <a:lstStyle>
            <a:lvl1pPr>
              <a:defRPr/>
            </a:lvl1pPr>
          </a:lstStyle>
          <a:p>
            <a:pPr>
              <a:defRPr/>
            </a:pPr>
            <a:r>
              <a:rPr lang="en-US"/>
              <a:t>5/14/2019</a:t>
            </a:r>
          </a:p>
        </p:txBody>
      </p:sp>
      <p:sp>
        <p:nvSpPr>
          <p:cNvPr id="10" name="Slide Number Placeholder 12"/>
          <p:cNvSpPr>
            <a:spLocks noGrp="1"/>
          </p:cNvSpPr>
          <p:nvPr>
            <p:ph type="sldNum" sz="quarter" idx="11"/>
          </p:nvPr>
        </p:nvSpPr>
        <p:spPr>
          <a:xfrm>
            <a:off x="0" y="4667250"/>
            <a:ext cx="1447800" cy="663575"/>
          </a:xfrm>
        </p:spPr>
        <p:txBody>
          <a:bodyPr/>
          <a:lstStyle>
            <a:lvl1pPr>
              <a:defRPr sz="2800"/>
            </a:lvl1pPr>
          </a:lstStyle>
          <a:p>
            <a:pPr>
              <a:defRPr/>
            </a:pPr>
            <a:fld id="{DD9F90A2-25B4-4D34-B74D-AB7B648C55D0}" type="slidenum">
              <a:rPr lang="en-US" altLang="en-US"/>
              <a:pPr>
                <a:defRPr/>
              </a:pPr>
              <a:t>‹#›</a:t>
            </a:fld>
            <a:endParaRPr lang="en-US" altLang="en-US"/>
          </a:p>
        </p:txBody>
      </p:sp>
      <p:sp>
        <p:nvSpPr>
          <p:cNvPr id="11" name="Footer Placeholder 13"/>
          <p:cNvSpPr>
            <a:spLocks noGrp="1"/>
          </p:cNvSpPr>
          <p:nvPr>
            <p:ph type="ftr" sz="quarter" idx="12"/>
          </p:nvPr>
        </p:nvSpPr>
        <p:spPr>
          <a:xfrm>
            <a:off x="1600200" y="6248400"/>
            <a:ext cx="4572000" cy="365125"/>
          </a:xfrm>
        </p:spPr>
        <p:txBody>
          <a:bodyPr rtlCol="0"/>
          <a:lstStyle>
            <a:lvl1pPr>
              <a:defRPr/>
            </a:lvl1pPr>
          </a:lstStyle>
          <a:p>
            <a:pPr>
              <a:defRPr/>
            </a:pPr>
            <a:r>
              <a:rPr lang="en-US"/>
              <a:t>May 22, 2019 TAC Meeting</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13"/>
          <p:cNvSpPr>
            <a:spLocks noGrp="1"/>
          </p:cNvSpPr>
          <p:nvPr>
            <p:ph type="dt" sz="half" idx="10"/>
          </p:nvPr>
        </p:nvSpPr>
        <p:spPr/>
        <p:txBody>
          <a:bodyPr/>
          <a:lstStyle>
            <a:lvl1pPr>
              <a:defRPr/>
            </a:lvl1pPr>
          </a:lstStyle>
          <a:p>
            <a:pPr>
              <a:defRPr/>
            </a:pPr>
            <a:r>
              <a:rPr lang="en-US"/>
              <a:t>5/14/2019</a:t>
            </a:r>
          </a:p>
        </p:txBody>
      </p:sp>
      <p:sp>
        <p:nvSpPr>
          <p:cNvPr id="5" name="Footer Placeholder 2"/>
          <p:cNvSpPr>
            <a:spLocks noGrp="1"/>
          </p:cNvSpPr>
          <p:nvPr>
            <p:ph type="ftr" sz="quarter" idx="11"/>
          </p:nvPr>
        </p:nvSpPr>
        <p:spPr/>
        <p:txBody>
          <a:bodyPr/>
          <a:lstStyle>
            <a:lvl1pPr>
              <a:defRPr/>
            </a:lvl1pPr>
          </a:lstStyle>
          <a:p>
            <a:pPr>
              <a:defRPr/>
            </a:pPr>
            <a:r>
              <a:rPr lang="en-US"/>
              <a:t>May 22, 2019 TAC Meeting</a:t>
            </a:r>
            <a:endParaRPr lang="en-US" dirty="0"/>
          </a:p>
        </p:txBody>
      </p:sp>
      <p:sp>
        <p:nvSpPr>
          <p:cNvPr id="6" name="Slide Number Placeholder 22"/>
          <p:cNvSpPr>
            <a:spLocks noGrp="1"/>
          </p:cNvSpPr>
          <p:nvPr>
            <p:ph type="sldNum" sz="quarter" idx="12"/>
          </p:nvPr>
        </p:nvSpPr>
        <p:spPr/>
        <p:txBody>
          <a:bodyPr/>
          <a:lstStyle>
            <a:lvl1pPr>
              <a:defRPr/>
            </a:lvl1pPr>
          </a:lstStyle>
          <a:p>
            <a:pPr>
              <a:defRPr/>
            </a:pPr>
            <a:fld id="{56F96066-3CCA-41C3-AE1B-C2F2B4BE62C7}" type="slidenum">
              <a:rPr lang="en-US" altLang="en-US"/>
              <a:pPr>
                <a:defRPr/>
              </a:pPr>
              <a:t>‹#›</a:t>
            </a:fld>
            <a:endParaRPr lang="en-US" alt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Rectangle 3"/>
          <p:cNvSpPr/>
          <p:nvPr/>
        </p:nvSpPr>
        <p:spPr bwMode="white">
          <a:xfrm>
            <a:off x="6096000" y="0"/>
            <a:ext cx="320675"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a:solidFill>
                <a:prstClr val="white"/>
              </a:solidFill>
            </a:endParaRPr>
          </a:p>
        </p:txBody>
      </p:sp>
      <p:sp>
        <p:nvSpPr>
          <p:cNvPr id="5" name="Rectangle 4"/>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a:solidFill>
                <a:prstClr val="white"/>
              </a:solidFill>
            </a:endParaRPr>
          </a:p>
        </p:txBody>
      </p:sp>
      <p:sp>
        <p:nvSpPr>
          <p:cNvPr id="6" name="Rectangle 5"/>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a:solidFill>
                <a:prstClr val="white"/>
              </a:solidFill>
            </a:endParaRPr>
          </a:p>
        </p:txBody>
      </p:sp>
      <p:sp>
        <p:nvSpPr>
          <p:cNvPr id="2" name="Vertical Title 1"/>
          <p:cNvSpPr>
            <a:spLocks noGrp="1"/>
          </p:cNvSpPr>
          <p:nvPr>
            <p:ph type="title" orient="vert"/>
          </p:nvPr>
        </p:nvSpPr>
        <p:spPr>
          <a:xfrm>
            <a:off x="6553200" y="609600"/>
            <a:ext cx="2057400" cy="551656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609600"/>
            <a:ext cx="5562600" cy="551656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a:xfrm>
            <a:off x="6553200" y="6248400"/>
            <a:ext cx="2209800" cy="365125"/>
          </a:xfrm>
        </p:spPr>
        <p:txBody>
          <a:bodyPr/>
          <a:lstStyle>
            <a:lvl1pPr>
              <a:defRPr/>
            </a:lvl1pPr>
          </a:lstStyle>
          <a:p>
            <a:pPr>
              <a:defRPr/>
            </a:pPr>
            <a:r>
              <a:rPr lang="en-US"/>
              <a:t>5/14/2019</a:t>
            </a:r>
          </a:p>
        </p:txBody>
      </p:sp>
      <p:sp>
        <p:nvSpPr>
          <p:cNvPr id="8" name="Footer Placeholder 4"/>
          <p:cNvSpPr>
            <a:spLocks noGrp="1"/>
          </p:cNvSpPr>
          <p:nvPr>
            <p:ph type="ftr" sz="quarter" idx="11"/>
          </p:nvPr>
        </p:nvSpPr>
        <p:spPr>
          <a:xfrm>
            <a:off x="457200" y="6248400"/>
            <a:ext cx="5573713" cy="365125"/>
          </a:xfrm>
        </p:spPr>
        <p:txBody>
          <a:bodyPr/>
          <a:lstStyle>
            <a:lvl1pPr>
              <a:defRPr/>
            </a:lvl1pPr>
          </a:lstStyle>
          <a:p>
            <a:pPr>
              <a:defRPr/>
            </a:pPr>
            <a:r>
              <a:rPr lang="en-US"/>
              <a:t>May 22, 2019 TAC Meeting</a:t>
            </a:r>
            <a:endParaRPr lang="en-US" dirty="0"/>
          </a:p>
        </p:txBody>
      </p:sp>
      <p:sp>
        <p:nvSpPr>
          <p:cNvPr id="9" name="Slide Number Placeholder 5"/>
          <p:cNvSpPr>
            <a:spLocks noGrp="1"/>
          </p:cNvSpPr>
          <p:nvPr>
            <p:ph type="sldNum" sz="quarter" idx="12"/>
          </p:nvPr>
        </p:nvSpPr>
        <p:spPr>
          <a:xfrm rot="5400000">
            <a:off x="5989638" y="144462"/>
            <a:ext cx="533400" cy="244475"/>
          </a:xfrm>
        </p:spPr>
        <p:txBody>
          <a:bodyPr/>
          <a:lstStyle>
            <a:lvl1pPr>
              <a:defRPr/>
            </a:lvl1pPr>
          </a:lstStyle>
          <a:p>
            <a:pPr>
              <a:defRPr/>
            </a:pPr>
            <a:fld id="{C705B729-6AAA-4C2E-88A8-3A11BE8BAC87}" type="slidenum">
              <a:rPr lang="en-US" altLang="en-US"/>
              <a:pPr>
                <a:defRPr/>
              </a:pPr>
              <a:t>‹#›</a:t>
            </a:fld>
            <a:endParaRPr lang="en-US"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cxnSp>
        <p:nvCxnSpPr>
          <p:cNvPr id="4" name="Straight Connector 3"/>
          <p:cNvCxnSpPr/>
          <p:nvPr userDrawn="1"/>
        </p:nvCxnSpPr>
        <p:spPr>
          <a:xfrm>
            <a:off x="247650" y="641350"/>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5" name="Slide Number Placeholder 6"/>
          <p:cNvSpPr txBox="1">
            <a:spLocks/>
          </p:cNvSpPr>
          <p:nvPr userDrawn="1"/>
        </p:nvSpPr>
        <p:spPr>
          <a:xfrm>
            <a:off x="6705600" y="6069013"/>
            <a:ext cx="2133600" cy="365125"/>
          </a:xfrm>
          <a:prstGeom prst="rect">
            <a:avLst/>
          </a:prstGeom>
        </p:spPr>
        <p:txBody>
          <a:bodyPr anchor="ctr"/>
          <a:lstStyle/>
          <a:p>
            <a:pPr algn="r" eaLnBrk="1" hangingPunct="1">
              <a:defRPr/>
            </a:pPr>
            <a:fld id="{3192CBCC-22E1-40DC-B528-4F8FEEE837A1}" type="slidenum">
              <a:rPr lang="en-US" altLang="en-US" sz="1200">
                <a:solidFill>
                  <a:srgbClr val="000000"/>
                </a:solidFill>
                <a:latin typeface="Tw Cen MT" pitchFamily="34" charset="0"/>
              </a:rPr>
              <a:pPr algn="r" eaLnBrk="1" hangingPunct="1">
                <a:defRPr/>
              </a:pPr>
              <a:t>‹#›</a:t>
            </a:fld>
            <a:endParaRPr lang="en-US" altLang="en-US" sz="1200">
              <a:solidFill>
                <a:srgbClr val="000000"/>
              </a:solidFill>
              <a:latin typeface="Tw Cen MT" pitchFamily="34" charset="0"/>
            </a:endParaRPr>
          </a:p>
        </p:txBody>
      </p:sp>
      <p:sp>
        <p:nvSpPr>
          <p:cNvPr id="3" name="Content Placeholder 2"/>
          <p:cNvSpPr>
            <a:spLocks noGrp="1"/>
          </p:cNvSpPr>
          <p:nvPr>
            <p:ph idx="1"/>
          </p:nvPr>
        </p:nvSpPr>
        <p:spPr>
          <a:xfrm>
            <a:off x="379664" y="828675"/>
            <a:ext cx="8229600" cy="511651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Title Placeholder 1"/>
          <p:cNvSpPr>
            <a:spLocks noGrp="1"/>
          </p:cNvSpPr>
          <p:nvPr>
            <p:ph type="title"/>
          </p:nvPr>
        </p:nvSpPr>
        <p:spPr>
          <a:xfrm>
            <a:off x="379664" y="179143"/>
            <a:ext cx="8459536" cy="461665"/>
          </a:xfrm>
          <a:prstGeom prst="rect">
            <a:avLst/>
          </a:prstGeom>
        </p:spPr>
        <p:txBody>
          <a:bodyPr rtlCol="0">
            <a:noAutofit/>
          </a:bodyPr>
          <a:lstStyle>
            <a:lvl1pPr algn="l">
              <a:defRPr sz="2400" b="1"/>
            </a:lvl1pPr>
          </a:lstStyle>
          <a:p>
            <a:r>
              <a:rPr lang="en-US" dirty="0"/>
              <a:t>Click to edit Master title style</a:t>
            </a:r>
          </a:p>
        </p:txBody>
      </p:sp>
      <p:sp>
        <p:nvSpPr>
          <p:cNvPr id="6" name="Footer Placeholder 4"/>
          <p:cNvSpPr>
            <a:spLocks noGrp="1"/>
          </p:cNvSpPr>
          <p:nvPr>
            <p:ph type="ftr" sz="quarter" idx="10"/>
          </p:nvPr>
        </p:nvSpPr>
        <p:spPr>
          <a:xfrm>
            <a:off x="3124200" y="6194425"/>
            <a:ext cx="2895600" cy="200025"/>
          </a:xfrm>
        </p:spPr>
        <p:txBody>
          <a:bodyPr lIns="91440" tIns="45720" rIns="91440" bIns="45720" rtlCol="0"/>
          <a:lstStyle>
            <a:lvl1pPr algn="ctr" fontAlgn="auto">
              <a:spcBef>
                <a:spcPts val="0"/>
              </a:spcBef>
              <a:spcAft>
                <a:spcPts val="0"/>
              </a:spcAft>
              <a:defRPr sz="1200">
                <a:solidFill>
                  <a:prstClr val="black">
                    <a:tint val="75000"/>
                  </a:prstClr>
                </a:solidFill>
                <a:latin typeface="+mn-lt"/>
                <a:cs typeface="+mn-cs"/>
              </a:defRPr>
            </a:lvl1pPr>
          </a:lstStyle>
          <a:p>
            <a:pPr>
              <a:defRPr/>
            </a:pPr>
            <a:r>
              <a:rPr lang="en-US"/>
              <a:t>May 22, 2019 TAC Meeting</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4" name="Rectangle 3"/>
          <p:cNvSpPr/>
          <p:nvPr/>
        </p:nvSpPr>
        <p:spPr bwMode="white">
          <a:xfrm>
            <a:off x="0" y="5970588"/>
            <a:ext cx="9144000" cy="887412"/>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5" name="Rectangle 4"/>
          <p:cNvSpPr/>
          <p:nvPr/>
        </p:nvSpPr>
        <p:spPr>
          <a:xfrm>
            <a:off x="-9525" y="6053138"/>
            <a:ext cx="2249488" cy="712787"/>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6" name="Rectangle 5"/>
          <p:cNvSpPr/>
          <p:nvPr/>
        </p:nvSpPr>
        <p:spPr>
          <a:xfrm>
            <a:off x="2359025" y="6043613"/>
            <a:ext cx="6784975" cy="714375"/>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lang="en-US"/>
              <a:t>Click to edit Master title style</a:t>
            </a:r>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a:t>Click to edit Master subtitle style</a:t>
            </a:r>
          </a:p>
        </p:txBody>
      </p:sp>
      <p:sp>
        <p:nvSpPr>
          <p:cNvPr id="7" name="Date Placeholder 27"/>
          <p:cNvSpPr>
            <a:spLocks noGrp="1"/>
          </p:cNvSpPr>
          <p:nvPr>
            <p:ph type="dt" sz="half" idx="10"/>
          </p:nvPr>
        </p:nvSpPr>
        <p:spPr>
          <a:xfrm>
            <a:off x="76200" y="6069013"/>
            <a:ext cx="2057400" cy="685800"/>
          </a:xfrm>
        </p:spPr>
        <p:txBody>
          <a:bodyPr>
            <a:noAutofit/>
          </a:bodyPr>
          <a:lstStyle>
            <a:lvl1pPr algn="ctr">
              <a:defRPr sz="2000">
                <a:solidFill>
                  <a:srgbClr val="FFFFFF"/>
                </a:solidFill>
              </a:defRPr>
            </a:lvl1pPr>
          </a:lstStyle>
          <a:p>
            <a:pPr>
              <a:defRPr/>
            </a:pPr>
            <a:r>
              <a:rPr lang="en-US"/>
              <a:t>5/14/2019</a:t>
            </a:r>
          </a:p>
        </p:txBody>
      </p:sp>
      <p:sp>
        <p:nvSpPr>
          <p:cNvPr id="10" name="Footer Placeholder 16"/>
          <p:cNvSpPr>
            <a:spLocks noGrp="1"/>
          </p:cNvSpPr>
          <p:nvPr>
            <p:ph type="ftr" sz="quarter" idx="11"/>
          </p:nvPr>
        </p:nvSpPr>
        <p:spPr>
          <a:xfrm>
            <a:off x="2085975" y="236538"/>
            <a:ext cx="5867400" cy="365125"/>
          </a:xfrm>
        </p:spPr>
        <p:txBody>
          <a:bodyPr/>
          <a:lstStyle>
            <a:lvl1pPr algn="r">
              <a:defRPr>
                <a:solidFill>
                  <a:schemeClr val="tx2"/>
                </a:solidFill>
              </a:defRPr>
            </a:lvl1pPr>
          </a:lstStyle>
          <a:p>
            <a:pPr>
              <a:defRPr/>
            </a:pPr>
            <a:r>
              <a:rPr lang="en-US"/>
              <a:t>May 22, 2019 TAC Meeting</a:t>
            </a:r>
            <a:endParaRPr lang="en-US" dirty="0"/>
          </a:p>
        </p:txBody>
      </p:sp>
      <p:sp>
        <p:nvSpPr>
          <p:cNvPr id="11"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pPr>
              <a:defRPr/>
            </a:pPr>
            <a:fld id="{20CDE615-1D5D-41F1-B029-3E77E2857014}" type="slidenum">
              <a:rPr lang="en-US" altLang="en-US"/>
              <a:pPr>
                <a:defRPr/>
              </a:pPr>
              <a:t>‹#›</a:t>
            </a:fld>
            <a:endParaRPr lang="en-US"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cxnSp>
        <p:nvCxnSpPr>
          <p:cNvPr id="5" name="Straight Connector 4"/>
          <p:cNvCxnSpPr/>
          <p:nvPr userDrawn="1"/>
        </p:nvCxnSpPr>
        <p:spPr>
          <a:xfrm>
            <a:off x="247650" y="641350"/>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6" name="Slide Number Placeholder 6"/>
          <p:cNvSpPr txBox="1">
            <a:spLocks/>
          </p:cNvSpPr>
          <p:nvPr userDrawn="1"/>
        </p:nvSpPr>
        <p:spPr>
          <a:xfrm>
            <a:off x="6705600" y="6069013"/>
            <a:ext cx="2133600" cy="365125"/>
          </a:xfrm>
          <a:prstGeom prst="rect">
            <a:avLst/>
          </a:prstGeom>
        </p:spPr>
        <p:txBody>
          <a:bodyPr anchor="ctr"/>
          <a:lstStyle/>
          <a:p>
            <a:pPr algn="r" eaLnBrk="1" hangingPunct="1">
              <a:defRPr/>
            </a:pPr>
            <a:fld id="{3E330AE1-72A4-42B6-9400-03A0F52326EB}" type="slidenum">
              <a:rPr lang="en-US" altLang="en-US" sz="1200">
                <a:solidFill>
                  <a:srgbClr val="000000"/>
                </a:solidFill>
                <a:latin typeface="Tw Cen MT" pitchFamily="34" charset="0"/>
              </a:rPr>
              <a:pPr algn="r" eaLnBrk="1" hangingPunct="1">
                <a:defRPr/>
              </a:pPr>
              <a:t>‹#›</a:t>
            </a:fld>
            <a:endParaRPr lang="en-US" altLang="en-US" sz="1200">
              <a:solidFill>
                <a:srgbClr val="000000"/>
              </a:solidFill>
              <a:latin typeface="Tw Cen MT" pitchFamily="34" charset="0"/>
            </a:endParaRPr>
          </a:p>
        </p:txBody>
      </p:sp>
      <p:sp>
        <p:nvSpPr>
          <p:cNvPr id="3" name="Content Placeholder 2"/>
          <p:cNvSpPr>
            <a:spLocks noGrp="1"/>
          </p:cNvSpPr>
          <p:nvPr>
            <p:ph sz="half" idx="1"/>
          </p:nvPr>
        </p:nvSpPr>
        <p:spPr>
          <a:xfrm>
            <a:off x="371475" y="800100"/>
            <a:ext cx="40386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562475" y="800100"/>
            <a:ext cx="40386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Title Placeholder 1"/>
          <p:cNvSpPr>
            <a:spLocks noGrp="1"/>
          </p:cNvSpPr>
          <p:nvPr>
            <p:ph type="title"/>
          </p:nvPr>
        </p:nvSpPr>
        <p:spPr>
          <a:xfrm>
            <a:off x="371475" y="179143"/>
            <a:ext cx="8459536" cy="461665"/>
          </a:xfrm>
          <a:prstGeom prst="rect">
            <a:avLst/>
          </a:prstGeom>
        </p:spPr>
        <p:txBody>
          <a:bodyPr rtlCol="0">
            <a:noAutofit/>
          </a:bodyPr>
          <a:lstStyle>
            <a:lvl1pPr algn="l">
              <a:defRPr sz="2400" b="1"/>
            </a:lvl1pPr>
          </a:lstStyle>
          <a:p>
            <a:r>
              <a:rPr lang="en-US" dirty="0"/>
              <a:t>Click to edit Master title style</a:t>
            </a:r>
          </a:p>
        </p:txBody>
      </p:sp>
      <p:sp>
        <p:nvSpPr>
          <p:cNvPr id="7" name="Footer Placeholder 4"/>
          <p:cNvSpPr>
            <a:spLocks noGrp="1"/>
          </p:cNvSpPr>
          <p:nvPr>
            <p:ph type="ftr" sz="quarter" idx="10"/>
          </p:nvPr>
        </p:nvSpPr>
        <p:spPr>
          <a:xfrm>
            <a:off x="3124200" y="6194425"/>
            <a:ext cx="2895600" cy="200025"/>
          </a:xfrm>
        </p:spPr>
        <p:txBody>
          <a:bodyPr lIns="91440" tIns="45720" rIns="91440" bIns="45720" rtlCol="0"/>
          <a:lstStyle>
            <a:lvl1pPr algn="ctr" fontAlgn="auto">
              <a:spcBef>
                <a:spcPts val="0"/>
              </a:spcBef>
              <a:spcAft>
                <a:spcPts val="0"/>
              </a:spcAft>
              <a:defRPr sz="1200">
                <a:solidFill>
                  <a:prstClr val="black">
                    <a:tint val="75000"/>
                  </a:prstClr>
                </a:solidFill>
                <a:latin typeface="+mn-lt"/>
                <a:cs typeface="+mn-cs"/>
              </a:defRPr>
            </a:lvl1pPr>
          </a:lstStyle>
          <a:p>
            <a:pPr>
              <a:defRPr/>
            </a:pPr>
            <a:r>
              <a:rPr lang="en-US"/>
              <a:t>May 22, 2019 TAC Meeting</a:t>
            </a:r>
            <a:endParaRPr lang="en-US" dirty="0"/>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cxnSp>
        <p:nvCxnSpPr>
          <p:cNvPr id="7" name="Straight Connector 6"/>
          <p:cNvCxnSpPr/>
          <p:nvPr userDrawn="1"/>
        </p:nvCxnSpPr>
        <p:spPr>
          <a:xfrm>
            <a:off x="247650" y="641350"/>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8" name="Slide Number Placeholder 6"/>
          <p:cNvSpPr txBox="1">
            <a:spLocks/>
          </p:cNvSpPr>
          <p:nvPr userDrawn="1"/>
        </p:nvSpPr>
        <p:spPr>
          <a:xfrm>
            <a:off x="6705600" y="6069013"/>
            <a:ext cx="2133600" cy="365125"/>
          </a:xfrm>
          <a:prstGeom prst="rect">
            <a:avLst/>
          </a:prstGeom>
        </p:spPr>
        <p:txBody>
          <a:bodyPr anchor="ctr"/>
          <a:lstStyle/>
          <a:p>
            <a:pPr algn="r" eaLnBrk="1" hangingPunct="1">
              <a:defRPr/>
            </a:pPr>
            <a:fld id="{1B547F58-99EE-4865-B074-3679EC251602}" type="slidenum">
              <a:rPr lang="en-US" altLang="en-US" sz="1200">
                <a:solidFill>
                  <a:srgbClr val="000000"/>
                </a:solidFill>
                <a:latin typeface="Tw Cen MT" pitchFamily="34" charset="0"/>
              </a:rPr>
              <a:pPr algn="r" eaLnBrk="1" hangingPunct="1">
                <a:defRPr/>
              </a:pPr>
              <a:t>‹#›</a:t>
            </a:fld>
            <a:endParaRPr lang="en-US" altLang="en-US" sz="1200">
              <a:solidFill>
                <a:srgbClr val="000000"/>
              </a:solidFill>
              <a:latin typeface="Tw Cen MT" pitchFamily="34" charset="0"/>
            </a:endParaRPr>
          </a:p>
        </p:txBody>
      </p:sp>
      <p:sp>
        <p:nvSpPr>
          <p:cNvPr id="3" name="Text Placeholder 2"/>
          <p:cNvSpPr>
            <a:spLocks noGrp="1"/>
          </p:cNvSpPr>
          <p:nvPr>
            <p:ph type="body" idx="1"/>
          </p:nvPr>
        </p:nvSpPr>
        <p:spPr>
          <a:xfrm>
            <a:off x="379664" y="9255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379664" y="1565275"/>
            <a:ext cx="4040188" cy="43703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9255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45025" y="1565275"/>
            <a:ext cx="4041775" cy="43703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Title Placeholder 1"/>
          <p:cNvSpPr>
            <a:spLocks noGrp="1"/>
          </p:cNvSpPr>
          <p:nvPr>
            <p:ph type="title"/>
          </p:nvPr>
        </p:nvSpPr>
        <p:spPr>
          <a:xfrm>
            <a:off x="379664" y="179143"/>
            <a:ext cx="8459536" cy="461665"/>
          </a:xfrm>
          <a:prstGeom prst="rect">
            <a:avLst/>
          </a:prstGeom>
        </p:spPr>
        <p:txBody>
          <a:bodyPr rtlCol="0">
            <a:noAutofit/>
          </a:bodyPr>
          <a:lstStyle>
            <a:lvl1pPr algn="l">
              <a:defRPr sz="2400" b="1"/>
            </a:lvl1pPr>
          </a:lstStyle>
          <a:p>
            <a:r>
              <a:rPr lang="en-US" dirty="0"/>
              <a:t>Click to edit Master title style</a:t>
            </a:r>
          </a:p>
        </p:txBody>
      </p:sp>
      <p:sp>
        <p:nvSpPr>
          <p:cNvPr id="9" name="Footer Placeholder 4"/>
          <p:cNvSpPr>
            <a:spLocks noGrp="1"/>
          </p:cNvSpPr>
          <p:nvPr>
            <p:ph type="ftr" sz="quarter" idx="10"/>
          </p:nvPr>
        </p:nvSpPr>
        <p:spPr>
          <a:xfrm>
            <a:off x="3124200" y="6194425"/>
            <a:ext cx="2895600" cy="200025"/>
          </a:xfrm>
        </p:spPr>
        <p:txBody>
          <a:bodyPr lIns="91440" tIns="45720" rIns="91440" bIns="45720" rtlCol="0"/>
          <a:lstStyle>
            <a:lvl1pPr algn="ctr" fontAlgn="auto">
              <a:spcBef>
                <a:spcPts val="0"/>
              </a:spcBef>
              <a:spcAft>
                <a:spcPts val="0"/>
              </a:spcAft>
              <a:defRPr sz="1200">
                <a:solidFill>
                  <a:prstClr val="black">
                    <a:tint val="75000"/>
                  </a:prstClr>
                </a:solidFill>
                <a:latin typeface="+mn-lt"/>
                <a:cs typeface="+mn-cs"/>
              </a:defRPr>
            </a:lvl1pPr>
          </a:lstStyle>
          <a:p>
            <a:pPr>
              <a:defRPr/>
            </a:pPr>
            <a:r>
              <a:rPr lang="en-US"/>
              <a:t>May 22, 2019 TAC Meeting</a:t>
            </a:r>
            <a:endParaRPr lang="en-US" dirty="0"/>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cxnSp>
        <p:nvCxnSpPr>
          <p:cNvPr id="3" name="Straight Connector 2"/>
          <p:cNvCxnSpPr/>
          <p:nvPr userDrawn="1"/>
        </p:nvCxnSpPr>
        <p:spPr>
          <a:xfrm>
            <a:off x="247650" y="641350"/>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4" name="Slide Number Placeholder 6"/>
          <p:cNvSpPr txBox="1">
            <a:spLocks/>
          </p:cNvSpPr>
          <p:nvPr userDrawn="1"/>
        </p:nvSpPr>
        <p:spPr>
          <a:xfrm>
            <a:off x="6705600" y="6202363"/>
            <a:ext cx="2133600" cy="182562"/>
          </a:xfrm>
          <a:prstGeom prst="rect">
            <a:avLst/>
          </a:prstGeom>
        </p:spPr>
        <p:txBody>
          <a:bodyPr anchor="ctr"/>
          <a:lstStyle/>
          <a:p>
            <a:pPr algn="r" eaLnBrk="1" hangingPunct="1">
              <a:defRPr/>
            </a:pPr>
            <a:fld id="{E72426B4-0BA8-45B2-8FD2-01158A585B3D}" type="slidenum">
              <a:rPr lang="en-US" altLang="en-US" sz="1200">
                <a:solidFill>
                  <a:srgbClr val="000000"/>
                </a:solidFill>
                <a:latin typeface="Tw Cen MT" pitchFamily="34" charset="0"/>
              </a:rPr>
              <a:pPr algn="r" eaLnBrk="1" hangingPunct="1">
                <a:defRPr/>
              </a:pPr>
              <a:t>‹#›</a:t>
            </a:fld>
            <a:endParaRPr lang="en-US" altLang="en-US" sz="1200">
              <a:solidFill>
                <a:srgbClr val="000000"/>
              </a:solidFill>
              <a:latin typeface="Tw Cen MT" pitchFamily="34" charset="0"/>
            </a:endParaRPr>
          </a:p>
        </p:txBody>
      </p:sp>
      <p:sp>
        <p:nvSpPr>
          <p:cNvPr id="11" name="Title Placeholder 1"/>
          <p:cNvSpPr>
            <a:spLocks noGrp="1"/>
          </p:cNvSpPr>
          <p:nvPr>
            <p:ph type="title"/>
          </p:nvPr>
        </p:nvSpPr>
        <p:spPr>
          <a:xfrm>
            <a:off x="379663" y="179143"/>
            <a:ext cx="8458200" cy="461665"/>
          </a:xfrm>
          <a:prstGeom prst="rect">
            <a:avLst/>
          </a:prstGeom>
        </p:spPr>
        <p:txBody>
          <a:bodyPr rtlCol="0">
            <a:noAutofit/>
          </a:bodyPr>
          <a:lstStyle>
            <a:lvl1pPr algn="l">
              <a:defRPr sz="2400" b="1"/>
            </a:lvl1pPr>
          </a:lstStyle>
          <a:p>
            <a:r>
              <a:rPr lang="en-US" dirty="0"/>
              <a:t>Click to edit Master title style</a:t>
            </a:r>
          </a:p>
        </p:txBody>
      </p:sp>
      <p:sp>
        <p:nvSpPr>
          <p:cNvPr id="5" name="Footer Placeholder 4"/>
          <p:cNvSpPr>
            <a:spLocks noGrp="1"/>
          </p:cNvSpPr>
          <p:nvPr>
            <p:ph type="ftr" sz="quarter" idx="10"/>
          </p:nvPr>
        </p:nvSpPr>
        <p:spPr>
          <a:xfrm>
            <a:off x="3124200" y="6194425"/>
            <a:ext cx="2895600" cy="200025"/>
          </a:xfrm>
        </p:spPr>
        <p:txBody>
          <a:bodyPr lIns="91440" tIns="45720" rIns="91440" bIns="45720" rtlCol="0"/>
          <a:lstStyle>
            <a:lvl1pPr algn="ctr" fontAlgn="auto">
              <a:spcBef>
                <a:spcPts val="0"/>
              </a:spcBef>
              <a:spcAft>
                <a:spcPts val="0"/>
              </a:spcAft>
              <a:defRPr sz="1200">
                <a:solidFill>
                  <a:prstClr val="black">
                    <a:tint val="75000"/>
                  </a:prstClr>
                </a:solidFill>
                <a:latin typeface="+mn-lt"/>
                <a:cs typeface="+mn-cs"/>
              </a:defRPr>
            </a:lvl1pPr>
          </a:lstStyle>
          <a:p>
            <a:pPr>
              <a:defRPr/>
            </a:pPr>
            <a:r>
              <a:rPr lang="en-US"/>
              <a:t>May 22, 2019 TAC Meeting</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lang="en-US"/>
              <a:t>Click to edit Master title style</a:t>
            </a:r>
          </a:p>
        </p:txBody>
      </p:sp>
      <p:sp>
        <p:nvSpPr>
          <p:cNvPr id="8" name="Content Placeholder 7"/>
          <p:cNvSpPr>
            <a:spLocks noGrp="1"/>
          </p:cNvSpPr>
          <p:nvPr>
            <p:ph sz="quarter" idx="1"/>
          </p:nvPr>
        </p:nvSpPr>
        <p:spPr>
          <a:xfrm>
            <a:off x="612648" y="1600200"/>
            <a:ext cx="8153400" cy="4495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13"/>
          <p:cNvSpPr>
            <a:spLocks noGrp="1"/>
          </p:cNvSpPr>
          <p:nvPr>
            <p:ph type="dt" sz="half" idx="10"/>
          </p:nvPr>
        </p:nvSpPr>
        <p:spPr/>
        <p:txBody>
          <a:bodyPr/>
          <a:lstStyle>
            <a:lvl1pPr>
              <a:defRPr/>
            </a:lvl1pPr>
          </a:lstStyle>
          <a:p>
            <a:pPr>
              <a:defRPr/>
            </a:pPr>
            <a:r>
              <a:rPr lang="en-US"/>
              <a:t>5/14/2019</a:t>
            </a:r>
          </a:p>
        </p:txBody>
      </p:sp>
      <p:sp>
        <p:nvSpPr>
          <p:cNvPr id="5" name="Footer Placeholder 2"/>
          <p:cNvSpPr>
            <a:spLocks noGrp="1"/>
          </p:cNvSpPr>
          <p:nvPr>
            <p:ph type="ftr" sz="quarter" idx="11"/>
          </p:nvPr>
        </p:nvSpPr>
        <p:spPr/>
        <p:txBody>
          <a:bodyPr/>
          <a:lstStyle>
            <a:lvl1pPr>
              <a:defRPr/>
            </a:lvl1pPr>
          </a:lstStyle>
          <a:p>
            <a:pPr>
              <a:defRPr/>
            </a:pPr>
            <a:r>
              <a:rPr lang="en-US"/>
              <a:t>May 22, 2019 TAC Meeting</a:t>
            </a:r>
            <a:endParaRPr lang="en-US" dirty="0"/>
          </a:p>
        </p:txBody>
      </p:sp>
      <p:sp>
        <p:nvSpPr>
          <p:cNvPr id="6" name="Slide Number Placeholder 22"/>
          <p:cNvSpPr>
            <a:spLocks noGrp="1"/>
          </p:cNvSpPr>
          <p:nvPr>
            <p:ph type="sldNum" sz="quarter" idx="12"/>
          </p:nvPr>
        </p:nvSpPr>
        <p:spPr/>
        <p:txBody>
          <a:bodyPr/>
          <a:lstStyle>
            <a:lvl1pPr>
              <a:defRPr/>
            </a:lvl1pPr>
          </a:lstStyle>
          <a:p>
            <a:pPr>
              <a:defRPr/>
            </a:pPr>
            <a:fld id="{BA315723-DDC2-4FEA-8C26-7E33D2CA8A65}" type="slidenum">
              <a:rPr lang="en-US" altLang="en-US"/>
              <a:pPr>
                <a:defRPr/>
              </a:pPr>
              <a:t>‹#›</a:t>
            </a:fld>
            <a:endParaRPr lang="en-US"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Rectangle 3"/>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5" name="Rectangle 4"/>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6" name="Rectangle 5"/>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3" name="Text Placeholder 2"/>
          <p:cNvSpPr>
            <a:spLocks noGrp="1"/>
          </p:cNvSpPr>
          <p:nvPr>
            <p:ph type="body" idx="1"/>
          </p:nvPr>
        </p:nvSpPr>
        <p:spPr>
          <a:xfrm>
            <a:off x="1371600" y="2743200"/>
            <a:ext cx="7123113" cy="1673225"/>
          </a:xfrm>
        </p:spPr>
        <p:txBody>
          <a:bodyPr/>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a:t>Click to edit Master text styles</a:t>
            </a:r>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lang="en-US"/>
              <a:t>Click to edit Master title style</a:t>
            </a:r>
          </a:p>
        </p:txBody>
      </p:sp>
      <p:sp>
        <p:nvSpPr>
          <p:cNvPr id="7" name="Date Placeholder 11"/>
          <p:cNvSpPr>
            <a:spLocks noGrp="1"/>
          </p:cNvSpPr>
          <p:nvPr>
            <p:ph type="dt" sz="half" idx="10"/>
          </p:nvPr>
        </p:nvSpPr>
        <p:spPr/>
        <p:txBody>
          <a:bodyPr/>
          <a:lstStyle>
            <a:lvl1pPr>
              <a:defRPr/>
            </a:lvl1pPr>
          </a:lstStyle>
          <a:p>
            <a:pPr>
              <a:defRPr/>
            </a:pPr>
            <a:r>
              <a:rPr lang="en-US"/>
              <a:t>5/14/2019</a:t>
            </a:r>
          </a:p>
        </p:txBody>
      </p:sp>
      <p:sp>
        <p:nvSpPr>
          <p:cNvPr id="8" name="Slide Number Placeholder 12"/>
          <p:cNvSpPr>
            <a:spLocks noGrp="1"/>
          </p:cNvSpPr>
          <p:nvPr>
            <p:ph type="sldNum" sz="quarter" idx="11"/>
          </p:nvPr>
        </p:nvSpPr>
        <p:spPr>
          <a:xfrm>
            <a:off x="0" y="1752600"/>
            <a:ext cx="1295400" cy="701675"/>
          </a:xfrm>
        </p:spPr>
        <p:txBody>
          <a:bodyPr>
            <a:noAutofit/>
          </a:bodyPr>
          <a:lstStyle>
            <a:lvl1pPr>
              <a:defRPr sz="2400"/>
            </a:lvl1pPr>
          </a:lstStyle>
          <a:p>
            <a:pPr>
              <a:defRPr/>
            </a:pPr>
            <a:fld id="{A71DFD9D-42C0-40D6-975D-368E55A23FB8}" type="slidenum">
              <a:rPr lang="en-US" altLang="en-US"/>
              <a:pPr>
                <a:defRPr/>
              </a:pPr>
              <a:t>‹#›</a:t>
            </a:fld>
            <a:endParaRPr lang="en-US" altLang="en-US"/>
          </a:p>
        </p:txBody>
      </p:sp>
      <p:sp>
        <p:nvSpPr>
          <p:cNvPr id="9" name="Footer Placeholder 13"/>
          <p:cNvSpPr>
            <a:spLocks noGrp="1"/>
          </p:cNvSpPr>
          <p:nvPr>
            <p:ph type="ftr" sz="quarter" idx="12"/>
          </p:nvPr>
        </p:nvSpPr>
        <p:spPr/>
        <p:txBody>
          <a:bodyPr/>
          <a:lstStyle>
            <a:lvl1pPr>
              <a:defRPr/>
            </a:lvl1pPr>
          </a:lstStyle>
          <a:p>
            <a:pPr>
              <a:defRPr/>
            </a:pPr>
            <a:r>
              <a:rPr lang="en-US"/>
              <a:t>May 22, 2019 TAC Meeting</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9" name="Content Placeholder 8"/>
          <p:cNvSpPr>
            <a:spLocks noGrp="1"/>
          </p:cNvSpPr>
          <p:nvPr>
            <p:ph sz="quarter" idx="1"/>
          </p:nvPr>
        </p:nvSpPr>
        <p:spPr>
          <a:xfrm>
            <a:off x="609600" y="1589567"/>
            <a:ext cx="388620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Content Placeholder 10"/>
          <p:cNvSpPr>
            <a:spLocks noGrp="1"/>
          </p:cNvSpPr>
          <p:nvPr>
            <p:ph sz="quarter" idx="2"/>
          </p:nvPr>
        </p:nvSpPr>
        <p:spPr>
          <a:xfrm>
            <a:off x="4844901" y="1589567"/>
            <a:ext cx="388620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7"/>
          <p:cNvSpPr>
            <a:spLocks noGrp="1"/>
          </p:cNvSpPr>
          <p:nvPr>
            <p:ph type="dt" sz="half" idx="10"/>
          </p:nvPr>
        </p:nvSpPr>
        <p:spPr/>
        <p:txBody>
          <a:bodyPr rtlCol="0"/>
          <a:lstStyle>
            <a:lvl1pPr>
              <a:defRPr/>
            </a:lvl1pPr>
          </a:lstStyle>
          <a:p>
            <a:pPr>
              <a:defRPr/>
            </a:pPr>
            <a:r>
              <a:rPr lang="en-US"/>
              <a:t>5/14/2019</a:t>
            </a:r>
          </a:p>
        </p:txBody>
      </p:sp>
      <p:sp>
        <p:nvSpPr>
          <p:cNvPr id="6" name="Slide Number Placeholder 9"/>
          <p:cNvSpPr>
            <a:spLocks noGrp="1"/>
          </p:cNvSpPr>
          <p:nvPr>
            <p:ph type="sldNum" sz="quarter" idx="11"/>
          </p:nvPr>
        </p:nvSpPr>
        <p:spPr/>
        <p:txBody>
          <a:bodyPr/>
          <a:lstStyle>
            <a:lvl1pPr>
              <a:defRPr/>
            </a:lvl1pPr>
          </a:lstStyle>
          <a:p>
            <a:pPr>
              <a:defRPr/>
            </a:pPr>
            <a:fld id="{8A7B09EE-D5F4-4EB8-93B0-9EE2B64CDE54}" type="slidenum">
              <a:rPr lang="en-US" altLang="en-US"/>
              <a:pPr>
                <a:defRPr/>
              </a:pPr>
              <a:t>‹#›</a:t>
            </a:fld>
            <a:endParaRPr lang="en-US" altLang="en-US"/>
          </a:p>
        </p:txBody>
      </p:sp>
      <p:sp>
        <p:nvSpPr>
          <p:cNvPr id="7" name="Footer Placeholder 11"/>
          <p:cNvSpPr>
            <a:spLocks noGrp="1"/>
          </p:cNvSpPr>
          <p:nvPr>
            <p:ph type="ftr" sz="quarter" idx="12"/>
          </p:nvPr>
        </p:nvSpPr>
        <p:spPr/>
        <p:txBody>
          <a:bodyPr rtlCol="0"/>
          <a:lstStyle>
            <a:lvl1pPr>
              <a:defRPr/>
            </a:lvl1pPr>
          </a:lstStyle>
          <a:p>
            <a:pPr>
              <a:defRPr/>
            </a:pPr>
            <a:r>
              <a:rPr lang="en-US"/>
              <a:t>May 22, 2019 TAC Meeting</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lstStyle>
            <a:lvl1pPr>
              <a:defRPr/>
            </a:lvl1pPr>
          </a:lstStyle>
          <a:p>
            <a:r>
              <a:rPr lang="en-US"/>
              <a:t>Click to edit Master title style</a:t>
            </a:r>
          </a:p>
        </p:txBody>
      </p:sp>
      <p:sp>
        <p:nvSpPr>
          <p:cNvPr id="11" name="Content Placeholder 10"/>
          <p:cNvSpPr>
            <a:spLocks noGrp="1"/>
          </p:cNvSpPr>
          <p:nvPr>
            <p:ph sz="quarter" idx="2"/>
          </p:nvPr>
        </p:nvSpPr>
        <p:spPr>
          <a:xfrm>
            <a:off x="609600" y="2438400"/>
            <a:ext cx="38862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Content Placeholder 12"/>
          <p:cNvSpPr>
            <a:spLocks noGrp="1"/>
          </p:cNvSpPr>
          <p:nvPr>
            <p:ph sz="quarter" idx="4"/>
          </p:nvPr>
        </p:nvSpPr>
        <p:spPr>
          <a:xfrm>
            <a:off x="4800600" y="2438400"/>
            <a:ext cx="38862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7" name="Date Placeholder 9"/>
          <p:cNvSpPr>
            <a:spLocks noGrp="1"/>
          </p:cNvSpPr>
          <p:nvPr>
            <p:ph type="dt" sz="half" idx="10"/>
          </p:nvPr>
        </p:nvSpPr>
        <p:spPr/>
        <p:txBody>
          <a:bodyPr rtlCol="0"/>
          <a:lstStyle>
            <a:lvl1pPr>
              <a:defRPr/>
            </a:lvl1pPr>
          </a:lstStyle>
          <a:p>
            <a:pPr>
              <a:defRPr/>
            </a:pPr>
            <a:r>
              <a:rPr lang="en-US"/>
              <a:t>5/14/2019</a:t>
            </a:r>
          </a:p>
        </p:txBody>
      </p:sp>
      <p:sp>
        <p:nvSpPr>
          <p:cNvPr id="8" name="Slide Number Placeholder 11"/>
          <p:cNvSpPr>
            <a:spLocks noGrp="1"/>
          </p:cNvSpPr>
          <p:nvPr>
            <p:ph type="sldNum" sz="quarter" idx="11"/>
          </p:nvPr>
        </p:nvSpPr>
        <p:spPr/>
        <p:txBody>
          <a:bodyPr/>
          <a:lstStyle>
            <a:lvl1pPr>
              <a:defRPr/>
            </a:lvl1pPr>
          </a:lstStyle>
          <a:p>
            <a:pPr>
              <a:defRPr/>
            </a:pPr>
            <a:fld id="{6C971481-57C2-42C7-8CA5-99B68EDCC5DB}" type="slidenum">
              <a:rPr lang="en-US" altLang="en-US"/>
              <a:pPr>
                <a:defRPr/>
              </a:pPr>
              <a:t>‹#›</a:t>
            </a:fld>
            <a:endParaRPr lang="en-US" altLang="en-US"/>
          </a:p>
        </p:txBody>
      </p:sp>
      <p:sp>
        <p:nvSpPr>
          <p:cNvPr id="9" name="Footer Placeholder 13"/>
          <p:cNvSpPr>
            <a:spLocks noGrp="1"/>
          </p:cNvSpPr>
          <p:nvPr>
            <p:ph type="ftr" sz="quarter" idx="12"/>
          </p:nvPr>
        </p:nvSpPr>
        <p:spPr/>
        <p:txBody>
          <a:bodyPr rtlCol="0"/>
          <a:lstStyle>
            <a:lvl1pPr>
              <a:defRPr/>
            </a:lvl1pPr>
          </a:lstStyle>
          <a:p>
            <a:pPr>
              <a:defRPr/>
            </a:pPr>
            <a:r>
              <a:rPr lang="en-US"/>
              <a:t>May 22, 2019 TAC Meeting</a:t>
            </a:r>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13"/>
          <p:cNvSpPr>
            <a:spLocks noGrp="1"/>
          </p:cNvSpPr>
          <p:nvPr>
            <p:ph type="dt" sz="half" idx="10"/>
          </p:nvPr>
        </p:nvSpPr>
        <p:spPr/>
        <p:txBody>
          <a:bodyPr/>
          <a:lstStyle>
            <a:lvl1pPr>
              <a:defRPr/>
            </a:lvl1pPr>
          </a:lstStyle>
          <a:p>
            <a:pPr>
              <a:defRPr/>
            </a:pPr>
            <a:r>
              <a:rPr lang="en-US"/>
              <a:t>5/14/2019</a:t>
            </a:r>
          </a:p>
        </p:txBody>
      </p:sp>
      <p:sp>
        <p:nvSpPr>
          <p:cNvPr id="4" name="Footer Placeholder 2"/>
          <p:cNvSpPr>
            <a:spLocks noGrp="1"/>
          </p:cNvSpPr>
          <p:nvPr>
            <p:ph type="ftr" sz="quarter" idx="11"/>
          </p:nvPr>
        </p:nvSpPr>
        <p:spPr/>
        <p:txBody>
          <a:bodyPr/>
          <a:lstStyle>
            <a:lvl1pPr>
              <a:defRPr/>
            </a:lvl1pPr>
          </a:lstStyle>
          <a:p>
            <a:pPr>
              <a:defRPr/>
            </a:pPr>
            <a:r>
              <a:rPr lang="en-US"/>
              <a:t>May 22, 2019 TAC Meeting</a:t>
            </a:r>
            <a:endParaRPr lang="en-US" dirty="0"/>
          </a:p>
        </p:txBody>
      </p:sp>
      <p:sp>
        <p:nvSpPr>
          <p:cNvPr id="5" name="Slide Number Placeholder 22"/>
          <p:cNvSpPr>
            <a:spLocks noGrp="1"/>
          </p:cNvSpPr>
          <p:nvPr>
            <p:ph type="sldNum" sz="quarter" idx="12"/>
          </p:nvPr>
        </p:nvSpPr>
        <p:spPr/>
        <p:txBody>
          <a:bodyPr/>
          <a:lstStyle>
            <a:lvl1pPr>
              <a:defRPr/>
            </a:lvl1pPr>
          </a:lstStyle>
          <a:p>
            <a:pPr>
              <a:defRPr/>
            </a:pPr>
            <a:fld id="{32563E4B-1569-42F8-BA0E-93C7EF0AACBD}" type="slidenum">
              <a:rPr lang="en-US" altLang="en-US"/>
              <a:pPr>
                <a:defRPr/>
              </a:pPr>
              <a:t>‹#›</a:t>
            </a:fld>
            <a:endParaRPr lang="en-US"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r>
              <a:rPr lang="en-US"/>
              <a:t>5/14/2019</a:t>
            </a:r>
          </a:p>
        </p:txBody>
      </p:sp>
      <p:sp>
        <p:nvSpPr>
          <p:cNvPr id="3" name="Footer Placeholder 2"/>
          <p:cNvSpPr>
            <a:spLocks noGrp="1"/>
          </p:cNvSpPr>
          <p:nvPr>
            <p:ph type="ftr" sz="quarter" idx="11"/>
          </p:nvPr>
        </p:nvSpPr>
        <p:spPr/>
        <p:txBody>
          <a:bodyPr/>
          <a:lstStyle>
            <a:lvl1pPr>
              <a:defRPr/>
            </a:lvl1pPr>
          </a:lstStyle>
          <a:p>
            <a:pPr>
              <a:defRPr/>
            </a:pPr>
            <a:r>
              <a:rPr lang="en-US"/>
              <a:t>May 22, 2019 TAC Meeting</a:t>
            </a:r>
            <a:endParaRPr lang="en-US" dirty="0"/>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pPr>
              <a:defRPr/>
            </a:pPr>
            <a:fld id="{B798865F-DF01-46F4-95FD-C6C4164B878A}" type="slidenum">
              <a:rPr lang="en-US" altLang="en-US"/>
              <a:pPr>
                <a:defRPr/>
              </a:pPr>
              <a:t>‹#›</a:t>
            </a:fld>
            <a:endParaRPr lang="en-US" alt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13" Type="http://schemas.openxmlformats.org/officeDocument/2006/relationships/slideLayout" Target="../slideLayouts/slideLayout15.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slideLayout" Target="../slideLayouts/slideLayout14.xml"/><Relationship Id="rId2" Type="http://schemas.openxmlformats.org/officeDocument/2006/relationships/slideLayout" Target="../slideLayouts/slideLayout4.xml"/><Relationship Id="rId16" Type="http://schemas.openxmlformats.org/officeDocument/2006/relationships/theme" Target="../theme/theme2.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5" Type="http://schemas.openxmlformats.org/officeDocument/2006/relationships/slideLayout" Target="../slideLayouts/slideLayout1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 Id="rId14" Type="http://schemas.openxmlformats.org/officeDocument/2006/relationships/slideLayout" Target="../slideLayouts/slideLayout1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2" Type="http://schemas.openxmlformats.org/officeDocument/2006/relationships/slideLayout" Target="../slideLayouts/slideLayout19.xml"/><Relationship Id="rId16" Type="http://schemas.openxmlformats.org/officeDocument/2006/relationships/theme" Target="../theme/theme3.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slideLayout" Target="../slideLayouts/slideLayout3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Rectangle 8"/>
          <p:cNvSpPr/>
          <p:nvPr userDrawn="1"/>
        </p:nvSpPr>
        <p:spPr>
          <a:xfrm>
            <a:off x="0" y="-168275"/>
            <a:ext cx="9144000" cy="7216775"/>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12" name="Picture 11"/>
          <p:cNvPicPr>
            <a:picLocks/>
          </p:cNvPicPr>
          <p:nvPr userDrawn="1"/>
        </p:nvPicPr>
        <p:blipFill rotWithShape="1">
          <a:blip r:embed="rId4"/>
          <a:srcRect t="-1" b="46868"/>
          <a:stretch/>
        </p:blipFill>
        <p:spPr>
          <a:xfrm>
            <a:off x="214884" y="0"/>
            <a:ext cx="8714232" cy="6858000"/>
          </a:xfrm>
          <a:prstGeom prst="rect">
            <a:avLst/>
          </a:prstGeom>
          <a:effectLst>
            <a:reflection stA="58000" endPos="1000" dir="5400000" sy="-100000" algn="bl" rotWithShape="0"/>
          </a:effectLst>
        </p:spPr>
      </p:pic>
      <p:sp>
        <p:nvSpPr>
          <p:cNvPr id="4" name="Date Placeholder 3"/>
          <p:cNvSpPr>
            <a:spLocks noGrp="1"/>
          </p:cNvSpPr>
          <p:nvPr>
            <p:ph type="dt" sz="half" idx="2"/>
          </p:nvPr>
        </p:nvSpPr>
        <p:spPr>
          <a:xfrm>
            <a:off x="457200" y="5975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r>
              <a:rPr lang="en-US"/>
              <a:t>5/14/2019</a:t>
            </a:r>
          </a:p>
        </p:txBody>
      </p:sp>
      <p:sp>
        <p:nvSpPr>
          <p:cNvPr id="5" name="Footer Placeholder 4"/>
          <p:cNvSpPr>
            <a:spLocks noGrp="1"/>
          </p:cNvSpPr>
          <p:nvPr>
            <p:ph type="ftr" sz="quarter" idx="3"/>
          </p:nvPr>
        </p:nvSpPr>
        <p:spPr>
          <a:xfrm>
            <a:off x="3124200" y="5975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r>
              <a:rPr lang="en-US"/>
              <a:t>May 22, 2019 TAC Meeting</a:t>
            </a:r>
            <a:endParaRPr lang="en-US" dirty="0"/>
          </a:p>
        </p:txBody>
      </p:sp>
      <p:sp>
        <p:nvSpPr>
          <p:cNvPr id="6" name="Slide Number Placeholder 5"/>
          <p:cNvSpPr>
            <a:spLocks noGrp="1"/>
          </p:cNvSpPr>
          <p:nvPr>
            <p:ph type="sldNum" sz="quarter" idx="4"/>
          </p:nvPr>
        </p:nvSpPr>
        <p:spPr>
          <a:xfrm>
            <a:off x="6553200" y="5975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B0E20022-F10F-4C47-A5CE-5B51B4BD1B9D}"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95301" r:id="rId1"/>
    <p:sldLayoutId id="2147495302" r:id="rId2"/>
  </p:sldLayoutIdLst>
  <p:hf sldNum="0" hd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Arial" charset="0"/>
        </a:defRPr>
      </a:lvl2pPr>
      <a:lvl3pPr algn="ctr" defTabSz="457200" rtl="0" eaLnBrk="0" fontAlgn="base" hangingPunct="0">
        <a:spcBef>
          <a:spcPct val="0"/>
        </a:spcBef>
        <a:spcAft>
          <a:spcPct val="0"/>
        </a:spcAft>
        <a:defRPr sz="4400">
          <a:solidFill>
            <a:schemeClr val="tx1"/>
          </a:solidFill>
          <a:latin typeface="Arial" charset="0"/>
        </a:defRPr>
      </a:lvl3pPr>
      <a:lvl4pPr algn="ctr" defTabSz="457200" rtl="0" eaLnBrk="0" fontAlgn="base" hangingPunct="0">
        <a:spcBef>
          <a:spcPct val="0"/>
        </a:spcBef>
        <a:spcAft>
          <a:spcPct val="0"/>
        </a:spcAft>
        <a:defRPr sz="4400">
          <a:solidFill>
            <a:schemeClr val="tx1"/>
          </a:solidFill>
          <a:latin typeface="Arial" charset="0"/>
        </a:defRPr>
      </a:lvl4pPr>
      <a:lvl5pPr algn="ctr" defTabSz="457200" rtl="0" eaLnBrk="0" fontAlgn="base" hangingPunct="0">
        <a:spcBef>
          <a:spcPct val="0"/>
        </a:spcBef>
        <a:spcAft>
          <a:spcPct val="0"/>
        </a:spcAft>
        <a:defRPr sz="4400">
          <a:solidFill>
            <a:schemeClr val="tx1"/>
          </a:solidFill>
          <a:latin typeface="Arial" charset="0"/>
        </a:defRPr>
      </a:lvl5pPr>
      <a:lvl6pPr marL="457200" algn="ctr" defTabSz="457200" rtl="0" fontAlgn="base">
        <a:spcBef>
          <a:spcPct val="0"/>
        </a:spcBef>
        <a:spcAft>
          <a:spcPct val="0"/>
        </a:spcAft>
        <a:defRPr sz="4400">
          <a:solidFill>
            <a:schemeClr val="tx1"/>
          </a:solidFill>
          <a:latin typeface="Arial" charset="0"/>
        </a:defRPr>
      </a:lvl6pPr>
      <a:lvl7pPr marL="914400" algn="ctr" defTabSz="457200" rtl="0" fontAlgn="base">
        <a:spcBef>
          <a:spcPct val="0"/>
        </a:spcBef>
        <a:spcAft>
          <a:spcPct val="0"/>
        </a:spcAft>
        <a:defRPr sz="4400">
          <a:solidFill>
            <a:schemeClr val="tx1"/>
          </a:solidFill>
          <a:latin typeface="Arial" charset="0"/>
        </a:defRPr>
      </a:lvl7pPr>
      <a:lvl8pPr marL="1371600" algn="ctr" defTabSz="457200" rtl="0" fontAlgn="base">
        <a:spcBef>
          <a:spcPct val="0"/>
        </a:spcBef>
        <a:spcAft>
          <a:spcPct val="0"/>
        </a:spcAft>
        <a:defRPr sz="4400">
          <a:solidFill>
            <a:schemeClr val="tx1"/>
          </a:solidFill>
          <a:latin typeface="Arial" charset="0"/>
        </a:defRPr>
      </a:lvl8pPr>
      <a:lvl9pPr marL="1828800" algn="ctr" defTabSz="457200" rtl="0" fontAlgn="base">
        <a:spcBef>
          <a:spcPct val="0"/>
        </a:spcBef>
        <a:spcAft>
          <a:spcPct val="0"/>
        </a:spcAft>
        <a:defRPr sz="4400">
          <a:solidFill>
            <a:schemeClr val="tx1"/>
          </a:solidFill>
          <a:latin typeface="Arial"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Title Placeholder 21"/>
          <p:cNvSpPr>
            <a:spLocks noGrp="1"/>
          </p:cNvSpPr>
          <p:nvPr>
            <p:ph type="title"/>
          </p:nvPr>
        </p:nvSpPr>
        <p:spPr bwMode="auto">
          <a:xfrm>
            <a:off x="609600" y="228600"/>
            <a:ext cx="81534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051" name="Text Placeholder 12"/>
          <p:cNvSpPr>
            <a:spLocks noGrp="1"/>
          </p:cNvSpPr>
          <p:nvPr>
            <p:ph type="body" idx="1"/>
          </p:nvPr>
        </p:nvSpPr>
        <p:spPr bwMode="auto">
          <a:xfrm>
            <a:off x="612775" y="1600200"/>
            <a:ext cx="8153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latin typeface="Arial" charset="0"/>
                <a:cs typeface="Arial" charset="0"/>
              </a:defRPr>
            </a:lvl1pPr>
          </a:lstStyle>
          <a:p>
            <a:pPr>
              <a:defRPr/>
            </a:pPr>
            <a:r>
              <a:rPr lang="en-US"/>
              <a:t>5/14/2019</a:t>
            </a:r>
          </a:p>
        </p:txBody>
      </p:sp>
      <p:sp>
        <p:nvSpPr>
          <p:cNvPr id="3" name="Footer Placeholder 2"/>
          <p:cNvSpPr>
            <a:spLocks noGrp="1"/>
          </p:cNvSpPr>
          <p:nvPr>
            <p:ph type="ftr" sz="quarter" idx="3"/>
          </p:nvPr>
        </p:nvSpPr>
        <p:spPr>
          <a:xfrm>
            <a:off x="609600" y="6248400"/>
            <a:ext cx="5421313" cy="365125"/>
          </a:xfrm>
          <a:prstGeom prst="rect">
            <a:avLst/>
          </a:prstGeom>
        </p:spPr>
        <p:txBody>
          <a:bodyPr vert="horz" anchor="ctr"/>
          <a:lstStyle>
            <a:lvl1pPr algn="r" eaLnBrk="1" latinLnBrk="0" hangingPunct="1">
              <a:defRPr kumimoji="0" sz="1400">
                <a:solidFill>
                  <a:schemeClr val="tx2"/>
                </a:solidFill>
                <a:latin typeface="Arial" charset="0"/>
                <a:cs typeface="Arial" charset="0"/>
              </a:defRPr>
            </a:lvl1pPr>
          </a:lstStyle>
          <a:p>
            <a:pPr>
              <a:defRPr/>
            </a:pPr>
            <a:r>
              <a:rPr lang="en-US"/>
              <a:t>May 22, 2019 TAC Meeting</a:t>
            </a:r>
            <a:endParaRPr lang="en-US" dirty="0"/>
          </a:p>
        </p:txBody>
      </p:sp>
      <p:sp>
        <p:nvSpPr>
          <p:cNvPr id="7" name="Rectangle 6"/>
          <p:cNvSpPr/>
          <p:nvPr/>
        </p:nvSpPr>
        <p:spPr bwMode="white">
          <a:xfrm>
            <a:off x="0" y="1235075"/>
            <a:ext cx="9144000" cy="31908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8" name="Rectangle 7"/>
          <p:cNvSpPr/>
          <p:nvPr/>
        </p:nvSpPr>
        <p:spPr>
          <a:xfrm>
            <a:off x="0" y="1279525"/>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9" name="Rectangle 8"/>
          <p:cNvSpPr/>
          <p:nvPr/>
        </p:nvSpPr>
        <p:spPr>
          <a:xfrm>
            <a:off x="590550" y="1279525"/>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23" name="Slide Number Placeholder 22"/>
          <p:cNvSpPr>
            <a:spLocks noGrp="1"/>
          </p:cNvSpPr>
          <p:nvPr>
            <p:ph type="sldNum" sz="quarter" idx="4"/>
          </p:nvPr>
        </p:nvSpPr>
        <p:spPr>
          <a:xfrm>
            <a:off x="0" y="1271588"/>
            <a:ext cx="533400" cy="244475"/>
          </a:xfrm>
          <a:prstGeom prst="rect">
            <a:avLst/>
          </a:prstGeom>
        </p:spPr>
        <p:txBody>
          <a:bodyPr vert="horz" wrap="square" lIns="91440" tIns="45720" rIns="91440" bIns="45720" numCol="1" anchor="ctr" anchorCtr="0" compatLnSpc="1">
            <a:prstTxWarp prst="textNoShape">
              <a:avLst/>
            </a:prstTxWarp>
            <a:normAutofit/>
          </a:bodyPr>
          <a:lstStyle>
            <a:lvl1pPr algn="ctr" eaLnBrk="1" hangingPunct="1">
              <a:defRPr sz="1400" b="1">
                <a:solidFill>
                  <a:srgbClr val="FFFFFF"/>
                </a:solidFill>
              </a:defRPr>
            </a:lvl1pPr>
          </a:lstStyle>
          <a:p>
            <a:pPr>
              <a:defRPr/>
            </a:pPr>
            <a:fld id="{F94E73E5-F8C1-4237-978D-8253AE9D1140}"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95303" r:id="rId1"/>
    <p:sldLayoutId id="2147495293" r:id="rId2"/>
    <p:sldLayoutId id="2147495304" r:id="rId3"/>
    <p:sldLayoutId id="2147495305" r:id="rId4"/>
    <p:sldLayoutId id="2147495306" r:id="rId5"/>
    <p:sldLayoutId id="2147495294" r:id="rId6"/>
    <p:sldLayoutId id="2147495307" r:id="rId7"/>
    <p:sldLayoutId id="2147495295" r:id="rId8"/>
    <p:sldLayoutId id="2147495308" r:id="rId9"/>
    <p:sldLayoutId id="2147495296" r:id="rId10"/>
    <p:sldLayoutId id="2147495309" r:id="rId11"/>
    <p:sldLayoutId id="2147495310" r:id="rId12"/>
    <p:sldLayoutId id="2147495311" r:id="rId13"/>
    <p:sldLayoutId id="2147495312" r:id="rId14"/>
    <p:sldLayoutId id="2147495313" r:id="rId15"/>
  </p:sldLayoutIdLst>
  <p:hf sldNum="0" hdr="0" dt="0"/>
  <p:txStyles>
    <p:titleStyle>
      <a:lvl1pPr algn="l" rtl="0" eaLnBrk="0" fontAlgn="base" hangingPunct="0">
        <a:spcBef>
          <a:spcPct val="0"/>
        </a:spcBef>
        <a:spcAft>
          <a:spcPct val="0"/>
        </a:spcAft>
        <a:defRPr sz="4400" kern="12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w Cen MT" pitchFamily="34" charset="0"/>
        </a:defRPr>
      </a:lvl2pPr>
      <a:lvl3pPr algn="l" rtl="0" eaLnBrk="0" fontAlgn="base" hangingPunct="0">
        <a:spcBef>
          <a:spcPct val="0"/>
        </a:spcBef>
        <a:spcAft>
          <a:spcPct val="0"/>
        </a:spcAft>
        <a:defRPr sz="4400">
          <a:solidFill>
            <a:schemeClr val="tx2"/>
          </a:solidFill>
          <a:latin typeface="Tw Cen MT" pitchFamily="34" charset="0"/>
        </a:defRPr>
      </a:lvl3pPr>
      <a:lvl4pPr algn="l" rtl="0" eaLnBrk="0" fontAlgn="base" hangingPunct="0">
        <a:spcBef>
          <a:spcPct val="0"/>
        </a:spcBef>
        <a:spcAft>
          <a:spcPct val="0"/>
        </a:spcAft>
        <a:defRPr sz="4400">
          <a:solidFill>
            <a:schemeClr val="tx2"/>
          </a:solidFill>
          <a:latin typeface="Tw Cen MT" pitchFamily="34" charset="0"/>
        </a:defRPr>
      </a:lvl4pPr>
      <a:lvl5pPr algn="l" rtl="0" eaLnBrk="0" fontAlgn="base" hangingPunct="0">
        <a:spcBef>
          <a:spcPct val="0"/>
        </a:spcBef>
        <a:spcAft>
          <a:spcPct val="0"/>
        </a:spcAft>
        <a:defRPr sz="4400">
          <a:solidFill>
            <a:schemeClr val="tx2"/>
          </a:solidFill>
          <a:latin typeface="Tw Cen MT" pitchFamily="34" charset="0"/>
        </a:defRPr>
      </a:lvl5pPr>
      <a:lvl6pPr marL="457200" algn="l" rtl="0" fontAlgn="base">
        <a:spcBef>
          <a:spcPct val="0"/>
        </a:spcBef>
        <a:spcAft>
          <a:spcPct val="0"/>
        </a:spcAft>
        <a:defRPr sz="4400">
          <a:solidFill>
            <a:schemeClr val="tx2"/>
          </a:solidFill>
          <a:latin typeface="Tw Cen MT" pitchFamily="34" charset="0"/>
        </a:defRPr>
      </a:lvl6pPr>
      <a:lvl7pPr marL="914400" algn="l" rtl="0" fontAlgn="base">
        <a:spcBef>
          <a:spcPct val="0"/>
        </a:spcBef>
        <a:spcAft>
          <a:spcPct val="0"/>
        </a:spcAft>
        <a:defRPr sz="4400">
          <a:solidFill>
            <a:schemeClr val="tx2"/>
          </a:solidFill>
          <a:latin typeface="Tw Cen MT" pitchFamily="34" charset="0"/>
        </a:defRPr>
      </a:lvl7pPr>
      <a:lvl8pPr marL="1371600" algn="l" rtl="0" fontAlgn="base">
        <a:spcBef>
          <a:spcPct val="0"/>
        </a:spcBef>
        <a:spcAft>
          <a:spcPct val="0"/>
        </a:spcAft>
        <a:defRPr sz="4400">
          <a:solidFill>
            <a:schemeClr val="tx2"/>
          </a:solidFill>
          <a:latin typeface="Tw Cen MT" pitchFamily="34" charset="0"/>
        </a:defRPr>
      </a:lvl8pPr>
      <a:lvl9pPr marL="1828800" algn="l" rtl="0" fontAlgn="base">
        <a:spcBef>
          <a:spcPct val="0"/>
        </a:spcBef>
        <a:spcAft>
          <a:spcPct val="0"/>
        </a:spcAft>
        <a:defRPr sz="4400">
          <a:solidFill>
            <a:schemeClr val="tx2"/>
          </a:solidFill>
          <a:latin typeface="Tw Cen MT" pitchFamily="34" charset="0"/>
        </a:defRPr>
      </a:lvl9pPr>
    </p:titleStyle>
    <p:bodyStyle>
      <a:lvl1pPr marL="319088" indent="-319088" algn="l" rtl="0" eaLnBrk="0" fontAlgn="base" hangingPunct="0">
        <a:spcBef>
          <a:spcPts val="700"/>
        </a:spcBef>
        <a:spcAft>
          <a:spcPct val="0"/>
        </a:spcAft>
        <a:buClr>
          <a:schemeClr val="accent2"/>
        </a:buClr>
        <a:buSzPct val="60000"/>
        <a:buFont typeface="Wingdings" pitchFamily="2" charset="2"/>
        <a:buChar char=""/>
        <a:defRPr sz="2900" kern="1200">
          <a:solidFill>
            <a:schemeClr val="tx1"/>
          </a:solidFill>
          <a:latin typeface="+mn-lt"/>
          <a:ea typeface="+mn-ea"/>
          <a:cs typeface="+mn-cs"/>
        </a:defRPr>
      </a:lvl1pPr>
      <a:lvl2pPr marL="639763" indent="-273050" algn="l" rtl="0" eaLnBrk="0" fontAlgn="base" hangingPunct="0">
        <a:spcBef>
          <a:spcPts val="550"/>
        </a:spcBef>
        <a:spcAft>
          <a:spcPct val="0"/>
        </a:spcAft>
        <a:buClr>
          <a:schemeClr val="accent1"/>
        </a:buClr>
        <a:buSzPct val="70000"/>
        <a:buFont typeface="Wingdings 2" pitchFamily="18" charset="2"/>
        <a:buChar char=""/>
        <a:defRPr sz="2600" kern="1200">
          <a:solidFill>
            <a:schemeClr val="tx1"/>
          </a:solidFill>
          <a:latin typeface="+mn-lt"/>
          <a:ea typeface="+mn-ea"/>
          <a:cs typeface="+mn-cs"/>
        </a:defRPr>
      </a:lvl2pPr>
      <a:lvl3pPr marL="914400" indent="-228600" algn="l" rtl="0" eaLnBrk="0" fontAlgn="base" hangingPunct="0">
        <a:spcBef>
          <a:spcPts val="500"/>
        </a:spcBef>
        <a:spcAft>
          <a:spcPct val="0"/>
        </a:spcAft>
        <a:buClr>
          <a:schemeClr val="accent2"/>
        </a:buClr>
        <a:buSzPct val="75000"/>
        <a:buFont typeface="Wingdings" pitchFamily="2" charset="2"/>
        <a:buChar char=""/>
        <a:defRPr sz="2300" kern="1200">
          <a:solidFill>
            <a:schemeClr val="tx1"/>
          </a:solidFill>
          <a:latin typeface="+mn-lt"/>
          <a:ea typeface="+mn-ea"/>
          <a:cs typeface="+mn-cs"/>
        </a:defRPr>
      </a:lvl3pPr>
      <a:lvl4pPr marL="1371600" indent="-228600" algn="l" rtl="0" eaLnBrk="0" fontAlgn="base" hangingPunct="0">
        <a:spcBef>
          <a:spcPts val="400"/>
        </a:spcBef>
        <a:spcAft>
          <a:spcPct val="0"/>
        </a:spcAft>
        <a:buClr>
          <a:srgbClr val="A5AB81"/>
        </a:buClr>
        <a:buSzPct val="75000"/>
        <a:buFont typeface="Wingdings" pitchFamily="2" charset="2"/>
        <a:buChar char=""/>
        <a:defRPr sz="2000" kern="1200">
          <a:solidFill>
            <a:schemeClr val="tx1"/>
          </a:solidFill>
          <a:latin typeface="+mn-lt"/>
          <a:ea typeface="+mn-ea"/>
          <a:cs typeface="+mn-cs"/>
        </a:defRPr>
      </a:lvl4pPr>
      <a:lvl5pPr marL="1828800" indent="-228600" algn="l" rtl="0" eaLnBrk="0" fontAlgn="base" hangingPunct="0">
        <a:spcBef>
          <a:spcPts val="400"/>
        </a:spcBef>
        <a:spcAft>
          <a:spcPct val="0"/>
        </a:spcAft>
        <a:buClr>
          <a:srgbClr val="D8B25C"/>
        </a:buClr>
        <a:buSzPct val="65000"/>
        <a:buFont typeface="Wingdings" pitchFamily="2" charset="2"/>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Title Placeholder 21"/>
          <p:cNvSpPr>
            <a:spLocks noGrp="1"/>
          </p:cNvSpPr>
          <p:nvPr>
            <p:ph type="title"/>
          </p:nvPr>
        </p:nvSpPr>
        <p:spPr bwMode="auto">
          <a:xfrm>
            <a:off x="609600" y="228600"/>
            <a:ext cx="81534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3075" name="Text Placeholder 12"/>
          <p:cNvSpPr>
            <a:spLocks noGrp="1"/>
          </p:cNvSpPr>
          <p:nvPr>
            <p:ph type="body" idx="1"/>
          </p:nvPr>
        </p:nvSpPr>
        <p:spPr bwMode="auto">
          <a:xfrm>
            <a:off x="612775" y="1600200"/>
            <a:ext cx="8153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rgbClr val="775F55"/>
                </a:solidFill>
                <a:latin typeface="Arial" charset="0"/>
                <a:cs typeface="Arial" charset="0"/>
              </a:defRPr>
            </a:lvl1pPr>
          </a:lstStyle>
          <a:p>
            <a:pPr>
              <a:defRPr/>
            </a:pPr>
            <a:r>
              <a:rPr lang="en-US"/>
              <a:t>5/14/2019</a:t>
            </a:r>
          </a:p>
        </p:txBody>
      </p:sp>
      <p:sp>
        <p:nvSpPr>
          <p:cNvPr id="3" name="Footer Placeholder 2"/>
          <p:cNvSpPr>
            <a:spLocks noGrp="1"/>
          </p:cNvSpPr>
          <p:nvPr>
            <p:ph type="ftr" sz="quarter" idx="3"/>
          </p:nvPr>
        </p:nvSpPr>
        <p:spPr>
          <a:xfrm>
            <a:off x="609600" y="6248400"/>
            <a:ext cx="5421313" cy="365125"/>
          </a:xfrm>
          <a:prstGeom prst="rect">
            <a:avLst/>
          </a:prstGeom>
        </p:spPr>
        <p:txBody>
          <a:bodyPr vert="horz" anchor="ctr"/>
          <a:lstStyle>
            <a:lvl1pPr algn="r" eaLnBrk="1" latinLnBrk="0" hangingPunct="1">
              <a:defRPr kumimoji="0" sz="1400">
                <a:solidFill>
                  <a:srgbClr val="775F55"/>
                </a:solidFill>
                <a:latin typeface="Arial" charset="0"/>
                <a:cs typeface="Arial" charset="0"/>
              </a:defRPr>
            </a:lvl1pPr>
          </a:lstStyle>
          <a:p>
            <a:pPr>
              <a:defRPr/>
            </a:pPr>
            <a:r>
              <a:rPr lang="en-US"/>
              <a:t>May 22, 2019 TAC Meeting</a:t>
            </a:r>
            <a:endParaRPr lang="en-US" dirty="0"/>
          </a:p>
        </p:txBody>
      </p:sp>
      <p:sp>
        <p:nvSpPr>
          <p:cNvPr id="7" name="Rectangle 6"/>
          <p:cNvSpPr/>
          <p:nvPr/>
        </p:nvSpPr>
        <p:spPr bwMode="white">
          <a:xfrm>
            <a:off x="0" y="1235075"/>
            <a:ext cx="9144000" cy="31908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solidFill>
                <a:prstClr val="white"/>
              </a:solidFill>
            </a:endParaRPr>
          </a:p>
        </p:txBody>
      </p:sp>
      <p:sp>
        <p:nvSpPr>
          <p:cNvPr id="8" name="Rectangle 7"/>
          <p:cNvSpPr/>
          <p:nvPr/>
        </p:nvSpPr>
        <p:spPr>
          <a:xfrm>
            <a:off x="0" y="1279525"/>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solidFill>
                <a:prstClr val="white"/>
              </a:solidFill>
            </a:endParaRPr>
          </a:p>
        </p:txBody>
      </p:sp>
      <p:sp>
        <p:nvSpPr>
          <p:cNvPr id="9" name="Rectangle 8"/>
          <p:cNvSpPr/>
          <p:nvPr/>
        </p:nvSpPr>
        <p:spPr>
          <a:xfrm>
            <a:off x="590550" y="1279525"/>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solidFill>
                <a:prstClr val="white"/>
              </a:solidFill>
            </a:endParaRPr>
          </a:p>
        </p:txBody>
      </p:sp>
      <p:sp>
        <p:nvSpPr>
          <p:cNvPr id="23" name="Slide Number Placeholder 22"/>
          <p:cNvSpPr>
            <a:spLocks noGrp="1"/>
          </p:cNvSpPr>
          <p:nvPr>
            <p:ph type="sldNum" sz="quarter" idx="4"/>
          </p:nvPr>
        </p:nvSpPr>
        <p:spPr>
          <a:xfrm>
            <a:off x="0" y="1271588"/>
            <a:ext cx="533400" cy="244475"/>
          </a:xfrm>
          <a:prstGeom prst="rect">
            <a:avLst/>
          </a:prstGeom>
        </p:spPr>
        <p:txBody>
          <a:bodyPr vert="horz" wrap="square" lIns="91440" tIns="45720" rIns="91440" bIns="45720" numCol="1" anchor="ctr" anchorCtr="0" compatLnSpc="1">
            <a:prstTxWarp prst="textNoShape">
              <a:avLst/>
            </a:prstTxWarp>
            <a:normAutofit/>
          </a:bodyPr>
          <a:lstStyle>
            <a:lvl1pPr algn="ctr" eaLnBrk="1" hangingPunct="1">
              <a:defRPr sz="1400" b="1">
                <a:solidFill>
                  <a:srgbClr val="FFFFFF"/>
                </a:solidFill>
              </a:defRPr>
            </a:lvl1pPr>
          </a:lstStyle>
          <a:p>
            <a:pPr>
              <a:defRPr/>
            </a:pPr>
            <a:fld id="{1D5386D2-0DA6-4474-81F1-07622C3628E3}"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95314" r:id="rId1"/>
    <p:sldLayoutId id="2147495297" r:id="rId2"/>
    <p:sldLayoutId id="2147495315" r:id="rId3"/>
    <p:sldLayoutId id="2147495316" r:id="rId4"/>
    <p:sldLayoutId id="2147495317" r:id="rId5"/>
    <p:sldLayoutId id="2147495298" r:id="rId6"/>
    <p:sldLayoutId id="2147495318" r:id="rId7"/>
    <p:sldLayoutId id="2147495299" r:id="rId8"/>
    <p:sldLayoutId id="2147495319" r:id="rId9"/>
    <p:sldLayoutId id="2147495300" r:id="rId10"/>
    <p:sldLayoutId id="2147495320" r:id="rId11"/>
    <p:sldLayoutId id="2147495321" r:id="rId12"/>
    <p:sldLayoutId id="2147495322" r:id="rId13"/>
    <p:sldLayoutId id="2147495323" r:id="rId14"/>
    <p:sldLayoutId id="2147495324" r:id="rId15"/>
  </p:sldLayoutIdLst>
  <p:hf sldNum="0" hdr="0" dt="0"/>
  <p:txStyles>
    <p:titleStyle>
      <a:lvl1pPr algn="l" rtl="0" eaLnBrk="0" fontAlgn="base" hangingPunct="0">
        <a:spcBef>
          <a:spcPct val="0"/>
        </a:spcBef>
        <a:spcAft>
          <a:spcPct val="0"/>
        </a:spcAft>
        <a:defRPr sz="4400" kern="12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w Cen MT" pitchFamily="34" charset="0"/>
        </a:defRPr>
      </a:lvl2pPr>
      <a:lvl3pPr algn="l" rtl="0" eaLnBrk="0" fontAlgn="base" hangingPunct="0">
        <a:spcBef>
          <a:spcPct val="0"/>
        </a:spcBef>
        <a:spcAft>
          <a:spcPct val="0"/>
        </a:spcAft>
        <a:defRPr sz="4400">
          <a:solidFill>
            <a:schemeClr val="tx2"/>
          </a:solidFill>
          <a:latin typeface="Tw Cen MT" pitchFamily="34" charset="0"/>
        </a:defRPr>
      </a:lvl3pPr>
      <a:lvl4pPr algn="l" rtl="0" eaLnBrk="0" fontAlgn="base" hangingPunct="0">
        <a:spcBef>
          <a:spcPct val="0"/>
        </a:spcBef>
        <a:spcAft>
          <a:spcPct val="0"/>
        </a:spcAft>
        <a:defRPr sz="4400">
          <a:solidFill>
            <a:schemeClr val="tx2"/>
          </a:solidFill>
          <a:latin typeface="Tw Cen MT" pitchFamily="34" charset="0"/>
        </a:defRPr>
      </a:lvl4pPr>
      <a:lvl5pPr algn="l" rtl="0" eaLnBrk="0" fontAlgn="base" hangingPunct="0">
        <a:spcBef>
          <a:spcPct val="0"/>
        </a:spcBef>
        <a:spcAft>
          <a:spcPct val="0"/>
        </a:spcAft>
        <a:defRPr sz="4400">
          <a:solidFill>
            <a:schemeClr val="tx2"/>
          </a:solidFill>
          <a:latin typeface="Tw Cen MT" pitchFamily="34" charset="0"/>
        </a:defRPr>
      </a:lvl5pPr>
      <a:lvl6pPr marL="457200" algn="l" rtl="0" fontAlgn="base">
        <a:spcBef>
          <a:spcPct val="0"/>
        </a:spcBef>
        <a:spcAft>
          <a:spcPct val="0"/>
        </a:spcAft>
        <a:defRPr sz="4400">
          <a:solidFill>
            <a:schemeClr val="tx2"/>
          </a:solidFill>
          <a:latin typeface="Tw Cen MT" pitchFamily="34" charset="0"/>
        </a:defRPr>
      </a:lvl6pPr>
      <a:lvl7pPr marL="914400" algn="l" rtl="0" fontAlgn="base">
        <a:spcBef>
          <a:spcPct val="0"/>
        </a:spcBef>
        <a:spcAft>
          <a:spcPct val="0"/>
        </a:spcAft>
        <a:defRPr sz="4400">
          <a:solidFill>
            <a:schemeClr val="tx2"/>
          </a:solidFill>
          <a:latin typeface="Tw Cen MT" pitchFamily="34" charset="0"/>
        </a:defRPr>
      </a:lvl7pPr>
      <a:lvl8pPr marL="1371600" algn="l" rtl="0" fontAlgn="base">
        <a:spcBef>
          <a:spcPct val="0"/>
        </a:spcBef>
        <a:spcAft>
          <a:spcPct val="0"/>
        </a:spcAft>
        <a:defRPr sz="4400">
          <a:solidFill>
            <a:schemeClr val="tx2"/>
          </a:solidFill>
          <a:latin typeface="Tw Cen MT" pitchFamily="34" charset="0"/>
        </a:defRPr>
      </a:lvl8pPr>
      <a:lvl9pPr marL="1828800" algn="l" rtl="0" fontAlgn="base">
        <a:spcBef>
          <a:spcPct val="0"/>
        </a:spcBef>
        <a:spcAft>
          <a:spcPct val="0"/>
        </a:spcAft>
        <a:defRPr sz="4400">
          <a:solidFill>
            <a:schemeClr val="tx2"/>
          </a:solidFill>
          <a:latin typeface="Tw Cen MT" pitchFamily="34" charset="0"/>
        </a:defRPr>
      </a:lvl9pPr>
    </p:titleStyle>
    <p:bodyStyle>
      <a:lvl1pPr marL="319088" indent="-319088" algn="l" rtl="0" eaLnBrk="0" fontAlgn="base" hangingPunct="0">
        <a:spcBef>
          <a:spcPts val="700"/>
        </a:spcBef>
        <a:spcAft>
          <a:spcPct val="0"/>
        </a:spcAft>
        <a:buClr>
          <a:schemeClr val="accent2"/>
        </a:buClr>
        <a:buSzPct val="60000"/>
        <a:buFont typeface="Wingdings" pitchFamily="2" charset="2"/>
        <a:buChar char=""/>
        <a:defRPr sz="2900" kern="1200">
          <a:solidFill>
            <a:schemeClr val="tx1"/>
          </a:solidFill>
          <a:latin typeface="+mn-lt"/>
          <a:ea typeface="+mn-ea"/>
          <a:cs typeface="+mn-cs"/>
        </a:defRPr>
      </a:lvl1pPr>
      <a:lvl2pPr marL="639763" indent="-273050" algn="l" rtl="0" eaLnBrk="0" fontAlgn="base" hangingPunct="0">
        <a:spcBef>
          <a:spcPts val="550"/>
        </a:spcBef>
        <a:spcAft>
          <a:spcPct val="0"/>
        </a:spcAft>
        <a:buClr>
          <a:schemeClr val="accent1"/>
        </a:buClr>
        <a:buSzPct val="70000"/>
        <a:buFont typeface="Wingdings 2" pitchFamily="18" charset="2"/>
        <a:buChar char=""/>
        <a:defRPr sz="2600" kern="1200">
          <a:solidFill>
            <a:schemeClr val="tx1"/>
          </a:solidFill>
          <a:latin typeface="+mn-lt"/>
          <a:ea typeface="+mn-ea"/>
          <a:cs typeface="+mn-cs"/>
        </a:defRPr>
      </a:lvl2pPr>
      <a:lvl3pPr marL="914400" indent="-228600" algn="l" rtl="0" eaLnBrk="0" fontAlgn="base" hangingPunct="0">
        <a:spcBef>
          <a:spcPts val="500"/>
        </a:spcBef>
        <a:spcAft>
          <a:spcPct val="0"/>
        </a:spcAft>
        <a:buClr>
          <a:schemeClr val="accent2"/>
        </a:buClr>
        <a:buSzPct val="75000"/>
        <a:buFont typeface="Wingdings" pitchFamily="2" charset="2"/>
        <a:buChar char=""/>
        <a:defRPr sz="2300" kern="1200">
          <a:solidFill>
            <a:schemeClr val="tx1"/>
          </a:solidFill>
          <a:latin typeface="+mn-lt"/>
          <a:ea typeface="+mn-ea"/>
          <a:cs typeface="+mn-cs"/>
        </a:defRPr>
      </a:lvl3pPr>
      <a:lvl4pPr marL="1371600" indent="-228600" algn="l" rtl="0" eaLnBrk="0" fontAlgn="base" hangingPunct="0">
        <a:spcBef>
          <a:spcPts val="400"/>
        </a:spcBef>
        <a:spcAft>
          <a:spcPct val="0"/>
        </a:spcAft>
        <a:buClr>
          <a:srgbClr val="A5AB81"/>
        </a:buClr>
        <a:buSzPct val="75000"/>
        <a:buFont typeface="Wingdings" pitchFamily="2" charset="2"/>
        <a:buChar char=""/>
        <a:defRPr sz="2000" kern="1200">
          <a:solidFill>
            <a:schemeClr val="tx1"/>
          </a:solidFill>
          <a:latin typeface="+mn-lt"/>
          <a:ea typeface="+mn-ea"/>
          <a:cs typeface="+mn-cs"/>
        </a:defRPr>
      </a:lvl4pPr>
      <a:lvl5pPr marL="1828800" indent="-228600" algn="l" rtl="0" eaLnBrk="0" fontAlgn="base" hangingPunct="0">
        <a:spcBef>
          <a:spcPts val="400"/>
        </a:spcBef>
        <a:spcAft>
          <a:spcPct val="0"/>
        </a:spcAft>
        <a:buClr>
          <a:srgbClr val="D8B25C"/>
        </a:buClr>
        <a:buSzPct val="65000"/>
        <a:buFont typeface="Wingdings" pitchFamily="2" charset="2"/>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674" name="Group 13"/>
          <p:cNvGrpSpPr>
            <a:grpSpLocks/>
          </p:cNvGrpSpPr>
          <p:nvPr/>
        </p:nvGrpSpPr>
        <p:grpSpPr bwMode="auto">
          <a:xfrm>
            <a:off x="787400" y="2805113"/>
            <a:ext cx="7543800" cy="2924501"/>
            <a:chOff x="787400" y="1852613"/>
            <a:chExt cx="7543800" cy="2926483"/>
          </a:xfrm>
        </p:grpSpPr>
        <p:sp>
          <p:nvSpPr>
            <p:cNvPr id="28676" name="TextBox 9"/>
            <p:cNvSpPr txBox="1">
              <a:spLocks noChangeArrowheads="1"/>
            </p:cNvSpPr>
            <p:nvPr/>
          </p:nvSpPr>
          <p:spPr bwMode="auto">
            <a:xfrm>
              <a:off x="787400" y="2130425"/>
              <a:ext cx="7543800" cy="2648671"/>
            </a:xfrm>
            <a:prstGeom prst="rect">
              <a:avLst/>
            </a:prstGeom>
            <a:noFill/>
            <a:ln w="9525">
              <a:noFill/>
              <a:miter lim="800000"/>
              <a:headEnd/>
              <a:tailEnd/>
            </a:ln>
          </p:spPr>
          <p:txBody>
            <a:bodyPr>
              <a:spAutoFit/>
            </a:bodyPr>
            <a:lstStyle/>
            <a:p>
              <a:pPr eaLnBrk="1" hangingPunct="1"/>
              <a:r>
                <a:rPr lang="en-US" altLang="en-US" sz="3200" b="1" dirty="0"/>
                <a:t>ROS Report – September 26, 2023</a:t>
              </a:r>
            </a:p>
            <a:p>
              <a:pPr eaLnBrk="1" hangingPunct="1"/>
              <a:endParaRPr lang="en-US" altLang="en-US" b="1" dirty="0"/>
            </a:p>
            <a:p>
              <a:pPr eaLnBrk="1" hangingPunct="1"/>
              <a:r>
                <a:rPr lang="en-US" altLang="en-US" sz="2000" dirty="0"/>
                <a:t>Chase Smith</a:t>
              </a:r>
            </a:p>
            <a:p>
              <a:pPr eaLnBrk="1" hangingPunct="1"/>
              <a:r>
                <a:rPr lang="en-US" altLang="en-US" sz="2000" dirty="0"/>
                <a:t>Katie Rich</a:t>
              </a:r>
            </a:p>
            <a:p>
              <a:pPr eaLnBrk="1" hangingPunct="1"/>
              <a:r>
                <a:rPr lang="en-US" altLang="en-US" dirty="0"/>
                <a:t> </a:t>
              </a:r>
            </a:p>
            <a:p>
              <a:pPr eaLnBrk="1" hangingPunct="1"/>
              <a:r>
                <a:rPr lang="en-US" altLang="en-US" sz="2000" dirty="0"/>
                <a:t>Technical Advisory Committee (TAC) Meeting</a:t>
              </a:r>
            </a:p>
            <a:p>
              <a:pPr eaLnBrk="1" hangingPunct="1"/>
              <a:r>
                <a:rPr lang="en-US" altLang="en-US" sz="2000" dirty="0"/>
                <a:t>ERCOT Public</a:t>
              </a:r>
            </a:p>
            <a:p>
              <a:pPr eaLnBrk="1" hangingPunct="1"/>
              <a:endParaRPr lang="en-US" altLang="en-US" dirty="0"/>
            </a:p>
          </p:txBody>
        </p:sp>
        <p:cxnSp>
          <p:nvCxnSpPr>
            <p:cNvPr id="13" name="Straight Connector 12"/>
            <p:cNvCxnSpPr/>
            <p:nvPr/>
          </p:nvCxnSpPr>
          <p:spPr>
            <a:xfrm flipV="1">
              <a:off x="787400" y="1852613"/>
              <a:ext cx="6286500" cy="12709"/>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70C0EA-1227-2339-AA4C-A9FDB282DF53}"/>
              </a:ext>
            </a:extLst>
          </p:cNvPr>
          <p:cNvSpPr>
            <a:spLocks noGrp="1"/>
          </p:cNvSpPr>
          <p:nvPr>
            <p:ph type="title"/>
          </p:nvPr>
        </p:nvSpPr>
        <p:spPr/>
        <p:txBody>
          <a:bodyPr/>
          <a:lstStyle/>
          <a:p>
            <a:r>
              <a:rPr lang="en-US" sz="3600" b="1" dirty="0"/>
              <a:t>Voting</a:t>
            </a:r>
            <a:r>
              <a:rPr lang="en-US" b="1" dirty="0"/>
              <a:t> Items</a:t>
            </a:r>
          </a:p>
        </p:txBody>
      </p:sp>
      <p:sp>
        <p:nvSpPr>
          <p:cNvPr id="3" name="Content Placeholder 2">
            <a:extLst>
              <a:ext uri="{FF2B5EF4-FFF2-40B4-BE49-F238E27FC236}">
                <a16:creationId xmlns:a16="http://schemas.microsoft.com/office/drawing/2014/main" id="{C3B03471-DE7D-004E-AF85-3211305271CA}"/>
              </a:ext>
            </a:extLst>
          </p:cNvPr>
          <p:cNvSpPr>
            <a:spLocks noGrp="1"/>
          </p:cNvSpPr>
          <p:nvPr>
            <p:ph sz="quarter" idx="1"/>
          </p:nvPr>
        </p:nvSpPr>
        <p:spPr/>
        <p:txBody>
          <a:bodyPr/>
          <a:lstStyle/>
          <a:p>
            <a:r>
              <a:rPr lang="en-US" sz="2400" dirty="0">
                <a:latin typeface="Arial" panose="020B0604020202020204" pitchFamily="34" charset="0"/>
                <a:cs typeface="Arial" panose="020B0604020202020204" pitchFamily="34" charset="0"/>
              </a:rPr>
              <a:t>NOGRR 245, Inverter-Based Resource (IBR) Ride-Through Requirements</a:t>
            </a:r>
          </a:p>
          <a:p>
            <a:r>
              <a:rPr lang="en-US" sz="2400" dirty="0">
                <a:latin typeface="Arial" panose="020B0604020202020204" pitchFamily="34" charset="0"/>
                <a:cs typeface="Arial" panose="020B0604020202020204" pitchFamily="34" charset="0"/>
              </a:rPr>
              <a:t>PGRR 105, Deliverability Criteria for DC Tie Imports</a:t>
            </a:r>
          </a:p>
          <a:p>
            <a:r>
              <a:rPr lang="en-US" sz="2400" dirty="0">
                <a:latin typeface="Arial" panose="020B0604020202020204" pitchFamily="34" charset="0"/>
                <a:cs typeface="Arial" panose="020B0604020202020204" pitchFamily="34" charset="0"/>
              </a:rPr>
              <a:t>Major Transmission Elements (MTE) List</a:t>
            </a:r>
          </a:p>
          <a:p>
            <a:endParaRPr lang="en-US"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284786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C5E898-6C17-4AC5-B509-9EF730DEC98E}"/>
              </a:ext>
            </a:extLst>
          </p:cNvPr>
          <p:cNvSpPr>
            <a:spLocks noGrp="1"/>
          </p:cNvSpPr>
          <p:nvPr>
            <p:ph type="title"/>
          </p:nvPr>
        </p:nvSpPr>
        <p:spPr/>
        <p:txBody>
          <a:bodyPr/>
          <a:lstStyle/>
          <a:p>
            <a:r>
              <a:rPr lang="en-US" sz="3600" b="1" dirty="0"/>
              <a:t>Recent ROS Actions</a:t>
            </a:r>
          </a:p>
        </p:txBody>
      </p:sp>
      <p:sp>
        <p:nvSpPr>
          <p:cNvPr id="3" name="Content Placeholder 2">
            <a:extLst>
              <a:ext uri="{FF2B5EF4-FFF2-40B4-BE49-F238E27FC236}">
                <a16:creationId xmlns:a16="http://schemas.microsoft.com/office/drawing/2014/main" id="{A80F4D18-6F17-4CCF-B6DB-289C91F80558}"/>
              </a:ext>
            </a:extLst>
          </p:cNvPr>
          <p:cNvSpPr>
            <a:spLocks noGrp="1"/>
          </p:cNvSpPr>
          <p:nvPr>
            <p:ph sz="quarter" idx="1"/>
          </p:nvPr>
        </p:nvSpPr>
        <p:spPr/>
        <p:txBody>
          <a:bodyPr/>
          <a:lstStyle/>
          <a:p>
            <a:pPr>
              <a:spcAft>
                <a:spcPts val="0"/>
              </a:spcAft>
            </a:pPr>
            <a:r>
              <a:rPr lang="en-US" sz="2400" dirty="0">
                <a:latin typeface="Arial" panose="020B0604020202020204" pitchFamily="34" charset="0"/>
                <a:ea typeface="Calibri" panose="020F0502020204030204" pitchFamily="34" charset="0"/>
                <a:cs typeface="Arial" panose="020B0604020202020204" pitchFamily="34" charset="0"/>
              </a:rPr>
              <a:t>Endorsed OTWG leadership</a:t>
            </a:r>
          </a:p>
          <a:p>
            <a:pPr lvl="1">
              <a:spcAft>
                <a:spcPts val="0"/>
              </a:spcAft>
            </a:pPr>
            <a:r>
              <a:rPr lang="en-US" sz="2000" dirty="0">
                <a:latin typeface="Arial" panose="020B0604020202020204" pitchFamily="34" charset="0"/>
                <a:ea typeface="Calibri" panose="020F0502020204030204" pitchFamily="34" charset="0"/>
                <a:cs typeface="Arial" panose="020B0604020202020204" pitchFamily="34" charset="0"/>
              </a:rPr>
              <a:t>OTWG Chair: Manuel Sanchez, Oncor Electric Delivery</a:t>
            </a:r>
          </a:p>
          <a:p>
            <a:pPr marL="0" indent="0">
              <a:spcAft>
                <a:spcPts val="0"/>
              </a:spcAft>
              <a:buNone/>
            </a:pPr>
            <a:endParaRPr lang="en-US" sz="2000" dirty="0">
              <a:latin typeface="Arial" panose="020B0604020202020204" pitchFamily="34" charset="0"/>
              <a:ea typeface="Calibri" panose="020F0502020204030204" pitchFamily="34" charset="0"/>
              <a:cs typeface="Arial" panose="020B0604020202020204" pitchFamily="34" charset="0"/>
            </a:endParaRPr>
          </a:p>
          <a:p>
            <a:pPr>
              <a:spcAft>
                <a:spcPts val="0"/>
              </a:spcAft>
            </a:pPr>
            <a:endParaRPr lang="en-US" sz="2000" dirty="0">
              <a:latin typeface="Arial" panose="020B0604020202020204" pitchFamily="34" charset="0"/>
              <a:cs typeface="Arial" panose="020B0604020202020204" pitchFamily="34" charset="0"/>
            </a:endParaRPr>
          </a:p>
          <a:p>
            <a:pPr>
              <a:spcAft>
                <a:spcPts val="0"/>
              </a:spcAft>
            </a:pPr>
            <a:endParaRPr lang="en-US" sz="2000" dirty="0">
              <a:latin typeface="Arial" panose="020B0604020202020204" pitchFamily="34" charset="0"/>
              <a:cs typeface="Arial" panose="020B0604020202020204" pitchFamily="34" charset="0"/>
            </a:endParaRPr>
          </a:p>
          <a:p>
            <a:pPr>
              <a:spcAft>
                <a:spcPts val="0"/>
              </a:spcAft>
            </a:pPr>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360821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1E0BB6-2F07-457C-BB98-88174A56A415}"/>
              </a:ext>
            </a:extLst>
          </p:cNvPr>
          <p:cNvSpPr>
            <a:spLocks noGrp="1"/>
          </p:cNvSpPr>
          <p:nvPr>
            <p:ph type="title"/>
          </p:nvPr>
        </p:nvSpPr>
        <p:spPr/>
        <p:txBody>
          <a:bodyPr/>
          <a:lstStyle/>
          <a:p>
            <a:r>
              <a:rPr lang="en-US" sz="3600" b="1" dirty="0"/>
              <a:t>Revision Requests under ROS Review</a:t>
            </a:r>
          </a:p>
        </p:txBody>
      </p:sp>
      <p:sp>
        <p:nvSpPr>
          <p:cNvPr id="3" name="Content Placeholder 2">
            <a:extLst>
              <a:ext uri="{FF2B5EF4-FFF2-40B4-BE49-F238E27FC236}">
                <a16:creationId xmlns:a16="http://schemas.microsoft.com/office/drawing/2014/main" id="{23572976-D2BF-476C-BBB1-5FDCC523A812}"/>
              </a:ext>
            </a:extLst>
          </p:cNvPr>
          <p:cNvSpPr>
            <a:spLocks noGrp="1"/>
          </p:cNvSpPr>
          <p:nvPr>
            <p:ph sz="quarter" idx="1"/>
          </p:nvPr>
        </p:nvSpPr>
        <p:spPr>
          <a:xfrm>
            <a:off x="328034" y="1588724"/>
            <a:ext cx="8551269" cy="4495800"/>
          </a:xfrm>
        </p:spPr>
        <p:txBody>
          <a:bodyPr/>
          <a:lstStyle/>
          <a:p>
            <a:pPr marR="0" lvl="0">
              <a:spcBef>
                <a:spcPts val="0"/>
              </a:spcBef>
              <a:spcAft>
                <a:spcPts val="0"/>
              </a:spcAft>
              <a:buFont typeface="Wingdings" panose="05000000000000000000" pitchFamily="2" charset="2"/>
              <a:buChar char="q"/>
            </a:pPr>
            <a:r>
              <a:rPr lang="en-US" sz="1950" dirty="0">
                <a:latin typeface="Arial" panose="020B0604020202020204" pitchFamily="34" charset="0"/>
                <a:ea typeface="Calibri" panose="020F0502020204030204" pitchFamily="34" charset="0"/>
                <a:cs typeface="Arial" panose="020B0604020202020204" pitchFamily="34" charset="0"/>
              </a:rPr>
              <a:t>NPRR1070, Planning Criteria for GTC Exit Solutions (OWG, PLWG)</a:t>
            </a:r>
          </a:p>
          <a:p>
            <a:pPr marR="0" lvl="0">
              <a:spcBef>
                <a:spcPts val="0"/>
              </a:spcBef>
              <a:spcAft>
                <a:spcPts val="0"/>
              </a:spcAft>
              <a:buFont typeface="Wingdings" panose="05000000000000000000" pitchFamily="2" charset="2"/>
              <a:buChar char="q"/>
            </a:pPr>
            <a:r>
              <a:rPr lang="en-US" sz="1950" dirty="0">
                <a:latin typeface="Arial" panose="020B0604020202020204" pitchFamily="34" charset="0"/>
                <a:ea typeface="Calibri" panose="020F0502020204030204" pitchFamily="34" charset="0"/>
                <a:cs typeface="Arial" panose="020B0604020202020204" pitchFamily="34" charset="0"/>
              </a:rPr>
              <a:t>NPRR1180, Inclusion of Forecasted Load in Planning Analyses (PLWG)</a:t>
            </a:r>
          </a:p>
          <a:p>
            <a:pPr marR="0" lvl="0">
              <a:spcBef>
                <a:spcPts val="0"/>
              </a:spcBef>
              <a:spcAft>
                <a:spcPts val="0"/>
              </a:spcAft>
              <a:buFont typeface="Wingdings" panose="05000000000000000000" pitchFamily="2" charset="2"/>
              <a:buChar char="q"/>
            </a:pPr>
            <a:r>
              <a:rPr lang="en-US" sz="1950" dirty="0">
                <a:latin typeface="Arial" panose="020B0604020202020204" pitchFamily="34" charset="0"/>
                <a:cs typeface="Arial" panose="020B0604020202020204" pitchFamily="34" charset="0"/>
              </a:rPr>
              <a:t>NOGRR255, High Resolution Data Requirements (DWG, IBRWG, SPWG)</a:t>
            </a:r>
          </a:p>
          <a:p>
            <a:pPr>
              <a:spcBef>
                <a:spcPts val="0"/>
              </a:spcBef>
              <a:spcAft>
                <a:spcPts val="0"/>
              </a:spcAft>
              <a:buFont typeface="Wingdings" panose="05000000000000000000" pitchFamily="2" charset="2"/>
              <a:buChar char="q"/>
            </a:pPr>
            <a:r>
              <a:rPr lang="en-US" sz="1950" dirty="0">
                <a:latin typeface="Arial" panose="020B0604020202020204" pitchFamily="34" charset="0"/>
                <a:ea typeface="Calibri" panose="020F0502020204030204" pitchFamily="34" charset="0"/>
                <a:cs typeface="Arial" panose="020B0604020202020204" pitchFamily="34" charset="0"/>
              </a:rPr>
              <a:t>PGRR073, Related to NPRR956, Designation of Providers of Transmission Additions</a:t>
            </a:r>
          </a:p>
          <a:p>
            <a:pPr marR="0" lvl="0">
              <a:spcBef>
                <a:spcPts val="0"/>
              </a:spcBef>
              <a:spcAft>
                <a:spcPts val="0"/>
              </a:spcAft>
              <a:buFont typeface="Wingdings" panose="05000000000000000000" pitchFamily="2" charset="2"/>
              <a:buChar char="q"/>
            </a:pPr>
            <a:r>
              <a:rPr lang="en-US" sz="1950">
                <a:latin typeface="Arial" panose="020B0604020202020204" pitchFamily="34" charset="0"/>
                <a:ea typeface="Calibri" panose="020F0502020204030204" pitchFamily="34" charset="0"/>
                <a:cs typeface="Arial" panose="020B0604020202020204" pitchFamily="34" charset="0"/>
              </a:rPr>
              <a:t>PGRR106</a:t>
            </a:r>
            <a:r>
              <a:rPr lang="en-US" sz="1950" dirty="0">
                <a:latin typeface="Arial" panose="020B0604020202020204" pitchFamily="34" charset="0"/>
                <a:ea typeface="Calibri" panose="020F0502020204030204" pitchFamily="34" charset="0"/>
                <a:cs typeface="Arial" panose="020B0604020202020204" pitchFamily="34" charset="0"/>
              </a:rPr>
              <a:t>, Clarify Projects Included in Transmission Project Information and Tracking Report (SSWG)</a:t>
            </a:r>
          </a:p>
          <a:p>
            <a:pPr>
              <a:spcBef>
                <a:spcPts val="0"/>
              </a:spcBef>
              <a:spcAft>
                <a:spcPts val="0"/>
              </a:spcAft>
              <a:buFont typeface="Wingdings" panose="05000000000000000000" pitchFamily="2" charset="2"/>
              <a:buChar char="q"/>
            </a:pPr>
            <a:r>
              <a:rPr lang="en-US" sz="1950" dirty="0">
                <a:latin typeface="Arial" panose="020B0604020202020204" pitchFamily="34" charset="0"/>
                <a:ea typeface="Calibri" panose="020F0502020204030204" pitchFamily="34" charset="0"/>
                <a:cs typeface="Arial" panose="020B0604020202020204" pitchFamily="34" charset="0"/>
              </a:rPr>
              <a:t>PGRR107, </a:t>
            </a:r>
            <a:r>
              <a:rPr lang="en-US" sz="1950" dirty="0">
                <a:latin typeface="Arial" panose="020B0604020202020204" pitchFamily="34" charset="0"/>
                <a:cs typeface="Arial" panose="020B0604020202020204" pitchFamily="34" charset="0"/>
              </a:rPr>
              <a:t>Related to NPRR1180, Inclusion of Forecasted Load in Planning Analyses (PLWG)</a:t>
            </a:r>
          </a:p>
          <a:p>
            <a:pPr>
              <a:spcBef>
                <a:spcPts val="0"/>
              </a:spcBef>
              <a:spcAft>
                <a:spcPts val="0"/>
              </a:spcAft>
              <a:buFont typeface="Wingdings" panose="05000000000000000000" pitchFamily="2" charset="2"/>
              <a:buChar char="q"/>
            </a:pPr>
            <a:r>
              <a:rPr lang="en-US" sz="1950" dirty="0">
                <a:latin typeface="Arial" panose="020B0604020202020204" pitchFamily="34" charset="0"/>
                <a:cs typeface="Arial" panose="020B0604020202020204" pitchFamily="34" charset="0"/>
              </a:rPr>
              <a:t>PGRR109, Dynamic Model Review Process Improvements for Inverter-Based Resource Modification (IBRWG, PLWG)</a:t>
            </a:r>
          </a:p>
          <a:p>
            <a:pPr>
              <a:spcBef>
                <a:spcPts val="0"/>
              </a:spcBef>
              <a:spcAft>
                <a:spcPts val="0"/>
              </a:spcAft>
              <a:buFont typeface="Wingdings" panose="05000000000000000000" pitchFamily="2" charset="2"/>
              <a:buChar char="q"/>
            </a:pPr>
            <a:r>
              <a:rPr lang="en-US" sz="1950" dirty="0">
                <a:latin typeface="Arial" panose="020B0604020202020204" pitchFamily="34" charset="0"/>
                <a:cs typeface="Arial" panose="020B0604020202020204" pitchFamily="34" charset="0"/>
              </a:rPr>
              <a:t>PGRR110, Revision to Accommodate Steady-State Node-Breaker Modeling (SSWG)</a:t>
            </a:r>
          </a:p>
          <a:p>
            <a:pPr marR="0" lvl="0">
              <a:spcBef>
                <a:spcPts val="0"/>
              </a:spcBef>
              <a:spcAft>
                <a:spcPts val="0"/>
              </a:spcAft>
              <a:buFont typeface="Wingdings" panose="05000000000000000000" pitchFamily="2" charset="2"/>
              <a:buChar char="q"/>
            </a:pPr>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895343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t>Future Meetings</a:t>
            </a:r>
            <a:endParaRPr lang="en-US" sz="3600" dirty="0"/>
          </a:p>
        </p:txBody>
      </p:sp>
      <p:sp>
        <p:nvSpPr>
          <p:cNvPr id="3" name="Content Placeholder 2"/>
          <p:cNvSpPr>
            <a:spLocks noGrp="1"/>
          </p:cNvSpPr>
          <p:nvPr>
            <p:ph sz="quarter" idx="1"/>
          </p:nvPr>
        </p:nvSpPr>
        <p:spPr/>
        <p:txBody>
          <a:bodyPr/>
          <a:lstStyle/>
          <a:p>
            <a:pPr marL="319088" marR="0" lvl="0" indent="-319088" algn="l" defTabSz="914400" rtl="0" eaLnBrk="0" fontAlgn="base" latinLnBrk="0" hangingPunct="0">
              <a:lnSpc>
                <a:spcPct val="100000"/>
              </a:lnSpc>
              <a:spcBef>
                <a:spcPts val="700"/>
              </a:spcBef>
              <a:spcAft>
                <a:spcPct val="0"/>
              </a:spcAft>
              <a:buClr>
                <a:srgbClr val="DD8047"/>
              </a:buClr>
              <a:buSzPct val="60000"/>
              <a:buFont typeface="Wingdings" pitchFamily="2" charset="2"/>
              <a:buChar char=""/>
              <a:tabLst/>
              <a:defRPr/>
            </a:pPr>
            <a:r>
              <a:rPr lang="en-US" sz="2600" dirty="0">
                <a:effectLst/>
                <a:latin typeface="Arial" panose="020B0604020202020204" pitchFamily="34" charset="0"/>
                <a:ea typeface="Times New Roman" panose="02020603050405020304" pitchFamily="18" charset="0"/>
                <a:cs typeface="Arial" panose="020B0604020202020204" pitchFamily="34" charset="0"/>
              </a:rPr>
              <a:t>ROS</a:t>
            </a:r>
          </a:p>
          <a:p>
            <a:pPr lvl="1" indent="-319088">
              <a:spcBef>
                <a:spcPts val="700"/>
              </a:spcBef>
              <a:buClr>
                <a:srgbClr val="DD8047"/>
              </a:buClr>
              <a:buSzPct val="60000"/>
              <a:buFont typeface="Wingdings" pitchFamily="2" charset="2"/>
              <a:buChar char=""/>
              <a:defRPr/>
            </a:pPr>
            <a:r>
              <a:rPr lang="en-US" sz="2300" dirty="0">
                <a:latin typeface="Arial" panose="020B0604020202020204" pitchFamily="34" charset="0"/>
                <a:ea typeface="Times New Roman" panose="02020603050405020304" pitchFamily="18" charset="0"/>
                <a:cs typeface="Arial" panose="020B0604020202020204" pitchFamily="34" charset="0"/>
              </a:rPr>
              <a:t>Next Regularly Scheduled Meeting – October 5 – WebEx Only</a:t>
            </a:r>
            <a:endParaRPr lang="en-US" sz="2300" dirty="0">
              <a:effectLst/>
              <a:latin typeface="Arial" panose="020B0604020202020204" pitchFamily="34" charset="0"/>
              <a:ea typeface="Times New Roman" panose="02020603050405020304" pitchFamily="18" charset="0"/>
              <a:cs typeface="Arial" panose="020B0604020202020204" pitchFamily="34" charset="0"/>
            </a:endParaRPr>
          </a:p>
          <a:p>
            <a:pPr marL="319088" marR="0" lvl="0" indent="-319088" algn="l" defTabSz="914400" rtl="0" eaLnBrk="0" fontAlgn="base" latinLnBrk="0" hangingPunct="0">
              <a:lnSpc>
                <a:spcPct val="100000"/>
              </a:lnSpc>
              <a:spcBef>
                <a:spcPts val="700"/>
              </a:spcBef>
              <a:spcAft>
                <a:spcPct val="0"/>
              </a:spcAft>
              <a:buClr>
                <a:srgbClr val="DD8047"/>
              </a:buClr>
              <a:buSzPct val="60000"/>
              <a:buFont typeface="Wingdings" pitchFamily="2" charset="2"/>
              <a:buChar char=""/>
              <a:tabLst/>
              <a:defRPr/>
            </a:pPr>
            <a:endParaRPr lang="en-US" sz="1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77274887"/>
      </p:ext>
    </p:extLst>
  </p:cSld>
  <p:clrMapOvr>
    <a:masterClrMapping/>
  </p:clrMapOvr>
</p:sld>
</file>

<file path=ppt/theme/_rels/them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image" Target="../media/image2.jpeg"/></Relationships>
</file>

<file path=ppt/theme/_rels/them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image" Target="../media/image2.jpeg"/></Relationships>
</file>

<file path=ppt/theme/theme1.xml><?xml version="1.0" encoding="utf-8"?>
<a:theme xmlns:a="http://schemas.openxmlformats.org/drawingml/2006/main" name="Custom Design">
  <a:themeElements>
    <a:clrScheme name="ERCOT">
      <a:dk1>
        <a:sysClr val="windowText" lastClr="000000"/>
      </a:dk1>
      <a:lt1>
        <a:sysClr val="window" lastClr="FFFFFF"/>
      </a:lt1>
      <a:dk2>
        <a:srgbClr val="00385E"/>
      </a:dk2>
      <a:lt2>
        <a:srgbClr val="EEECE1"/>
      </a:lt2>
      <a:accent1>
        <a:srgbClr val="008373"/>
      </a:accent1>
      <a:accent2>
        <a:srgbClr val="1B5026"/>
      </a:accent2>
      <a:accent3>
        <a:srgbClr val="0F1423"/>
      </a:accent3>
      <a:accent4>
        <a:srgbClr val="400E22"/>
      </a:accent4>
      <a:accent5>
        <a:srgbClr val="E5E5E2"/>
      </a:accent5>
      <a:accent6>
        <a:srgbClr val="86878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3.xml><?xml version="1.0" encoding="utf-8"?>
<a:theme xmlns:a="http://schemas.openxmlformats.org/drawingml/2006/main" name="1_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themeOverride>
</file>

<file path=ppt/theme/themeOverride2.xml><?xml version="1.0" encoding="utf-8"?>
<a:themeOverride xmlns:a="http://schemas.openxmlformats.org/drawingml/2006/main">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4C4FFC4A894504CB30DBFB7150C9A36" ma:contentTypeVersion="1" ma:contentTypeDescription="Create a new document." ma:contentTypeScope="" ma:versionID="a348a1d5b3757ce50e1f24946bd41ced">
  <xsd:schema xmlns:xsd="http://www.w3.org/2001/XMLSchema" xmlns:p="http://schemas.microsoft.com/office/2006/metadata/properties" xmlns:ns2="8b965130-e3da-4e6b-9b2e-40bd1204f29d" targetNamespace="http://schemas.microsoft.com/office/2006/metadata/properties" ma:root="true" ma:fieldsID="d266142c60a72bd10641c75f93fb4fa0" ns2:_="">
    <xsd:import namespace="8b965130-e3da-4e6b-9b2e-40bd1204f29d"/>
    <xsd:element name="properties">
      <xsd:complexType>
        <xsd:sequence>
          <xsd:element name="documentManagement">
            <xsd:complexType>
              <xsd:all>
                <xsd:element ref="ns2:Vault" minOccurs="0"/>
              </xsd:all>
            </xsd:complexType>
          </xsd:element>
        </xsd:sequence>
      </xsd:complexType>
    </xsd:element>
  </xsd:schema>
  <xsd:schema xmlns:xsd="http://www.w3.org/2001/XMLSchema" xmlns:dms="http://schemas.microsoft.com/office/2006/documentManagement/types" targetNamespace="8b965130-e3da-4e6b-9b2e-40bd1204f29d" elementFormDefault="qualified">
    <xsd:import namespace="http://schemas.microsoft.com/office/2006/documentManagement/types"/>
    <xsd:element name="Vault" ma:index="8" nillable="true" ma:displayName="Vault" ma:default="0" ma:description="Check the box to vault this file. It will remain in the vault until its retention date. You can edit and resave (but not delete) a vaulted file." ma:internalName="Vault">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Vault xmlns="8b965130-e3da-4e6b-9b2e-40bd1204f29d">false</Vault>
  </documentManagement>
</p:properties>
</file>

<file path=customXml/itemProps1.xml><?xml version="1.0" encoding="utf-8"?>
<ds:datastoreItem xmlns:ds="http://schemas.openxmlformats.org/officeDocument/2006/customXml" ds:itemID="{43D85667-BEC3-4D85-A8F2-BC9F07553EA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b965130-e3da-4e6b-9b2e-40bd1204f29d"/>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C08B9F88-4009-47D3-BE70-F3C0D343BEB5}">
  <ds:schemaRefs>
    <ds:schemaRef ds:uri="http://purl.org/dc/terms/"/>
    <ds:schemaRef ds:uri="http://schemas.openxmlformats.org/package/2006/metadata/core-properties"/>
    <ds:schemaRef ds:uri="http://purl.org/dc/dcmitype/"/>
    <ds:schemaRef ds:uri="http://schemas.microsoft.com/office/2006/documentManagement/types"/>
    <ds:schemaRef ds:uri="http://schemas.microsoft.com/office/2006/metadata/properties"/>
    <ds:schemaRef ds:uri="8b965130-e3da-4e6b-9b2e-40bd1204f29d"/>
    <ds:schemaRef ds:uri="http://www.w3.org/XML/1998/namespace"/>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
  <TotalTime>63550</TotalTime>
  <Words>403</Words>
  <Application>Microsoft Office PowerPoint</Application>
  <PresentationFormat>On-screen Show (4:3)</PresentationFormat>
  <Paragraphs>38</Paragraphs>
  <Slides>5</Slides>
  <Notes>5</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5</vt:i4>
      </vt:variant>
    </vt:vector>
  </HeadingPairs>
  <TitlesOfParts>
    <vt:vector size="13" baseType="lpstr">
      <vt:lpstr>Arial</vt:lpstr>
      <vt:lpstr>Calibri</vt:lpstr>
      <vt:lpstr>Tw Cen MT</vt:lpstr>
      <vt:lpstr>Wingdings</vt:lpstr>
      <vt:lpstr>Wingdings 2</vt:lpstr>
      <vt:lpstr>Custom Design</vt:lpstr>
      <vt:lpstr>Median</vt:lpstr>
      <vt:lpstr>1_Median</vt:lpstr>
      <vt:lpstr>PowerPoint Presentation</vt:lpstr>
      <vt:lpstr>Voting Items</vt:lpstr>
      <vt:lpstr>Recent ROS Actions</vt:lpstr>
      <vt:lpstr>Revision Requests under ROS Review</vt:lpstr>
      <vt:lpstr>Future Meetings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Katie Rich</cp:lastModifiedBy>
  <cp:revision>1209</cp:revision>
  <cp:lastPrinted>2017-05-22T18:26:12Z</cp:lastPrinted>
  <dcterms:created xsi:type="dcterms:W3CDTF">2010-04-12T23:12:02Z</dcterms:created>
  <dcterms:modified xsi:type="dcterms:W3CDTF">2023-09-15T20:32:03Z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0x01010014C4FFC4A894504CB30DBFB7150C9A36</vt:lpwstr>
  </property>
  <property fmtid="{D5CDD505-2E9C-101B-9397-08002B2CF9AE}" pid="3" name="Information Classification">
    <vt:lpwstr/>
  </property>
  <property fmtid="{D5CDD505-2E9C-101B-9397-08002B2CF9AE}" pid="4" name="MSIP_Label_ed3826ce-7c18-471d-9596-93de5bae332e_Enabled">
    <vt:lpwstr>true</vt:lpwstr>
  </property>
  <property fmtid="{D5CDD505-2E9C-101B-9397-08002B2CF9AE}" pid="5" name="MSIP_Label_ed3826ce-7c18-471d-9596-93de5bae332e_SetDate">
    <vt:lpwstr>2022-09-16T20:33:34Z</vt:lpwstr>
  </property>
  <property fmtid="{D5CDD505-2E9C-101B-9397-08002B2CF9AE}" pid="6" name="MSIP_Label_ed3826ce-7c18-471d-9596-93de5bae332e_Method">
    <vt:lpwstr>Standard</vt:lpwstr>
  </property>
  <property fmtid="{D5CDD505-2E9C-101B-9397-08002B2CF9AE}" pid="7" name="MSIP_Label_ed3826ce-7c18-471d-9596-93de5bae332e_Name">
    <vt:lpwstr>Internal</vt:lpwstr>
  </property>
  <property fmtid="{D5CDD505-2E9C-101B-9397-08002B2CF9AE}" pid="8" name="MSIP_Label_ed3826ce-7c18-471d-9596-93de5bae332e_SiteId">
    <vt:lpwstr>c0a02e2d-1186-410a-8895-0a4a252ebf17</vt:lpwstr>
  </property>
  <property fmtid="{D5CDD505-2E9C-101B-9397-08002B2CF9AE}" pid="9" name="MSIP_Label_ed3826ce-7c18-471d-9596-93de5bae332e_ActionId">
    <vt:lpwstr>21f9a628-f7f7-4131-8c67-83733886bc3b</vt:lpwstr>
  </property>
  <property fmtid="{D5CDD505-2E9C-101B-9397-08002B2CF9AE}" pid="10" name="MSIP_Label_ed3826ce-7c18-471d-9596-93de5bae332e_ContentBits">
    <vt:lpwstr>0</vt:lpwstr>
  </property>
</Properties>
</file>