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3" r:id="rId3"/>
    <p:sldId id="275" r:id="rId4"/>
    <p:sldId id="276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81" y="6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rc.gov/" TargetMode="External"/><Relationship Id="rId2" Type="http://schemas.openxmlformats.org/officeDocument/2006/relationships/hyperlink" Target="https://www.texasre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Theresa Noyes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/>
              <a:t>09/21/2023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Unofficial Peaks Reported by ERCOT</a:t>
            </a:r>
          </a:p>
          <a:p>
            <a:r>
              <a:rPr lang="en-US" dirty="0"/>
              <a:t>August 10, Peak – 85,464 MW</a:t>
            </a:r>
          </a:p>
          <a:p>
            <a:r>
              <a:rPr lang="en-US" dirty="0"/>
              <a:t>August 20, New Weekend Peak  – 85,116 MW</a:t>
            </a:r>
          </a:p>
          <a:p>
            <a:r>
              <a:rPr lang="en-US" dirty="0"/>
              <a:t>August 16, Solar Peak 13,735 - 20.04%</a:t>
            </a:r>
          </a:p>
          <a:p>
            <a:r>
              <a:rPr lang="en-US" dirty="0"/>
              <a:t>August 9, Renewable Peak 31, 718 – 42.77%</a:t>
            </a:r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TRE provided an update on upcoming events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10/5 CIP/Cybersecurity Talk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10/6 NERC Alert Extreme Weathe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 Prep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10/19 TADS Training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10/25 Fall Standards Work Shop</a:t>
            </a:r>
          </a:p>
          <a:p>
            <a:r>
              <a:rPr lang="en-US" dirty="0"/>
              <a:t>See TRE and FERC Websites for more information</a:t>
            </a:r>
          </a:p>
          <a:p>
            <a:r>
              <a:rPr lang="en-US" dirty="0"/>
              <a:t>TRE - </a:t>
            </a:r>
            <a:r>
              <a:rPr lang="en-US" dirty="0">
                <a:hlinkClick r:id="rId2"/>
              </a:rPr>
              <a:t>https://www.texasre.org/</a:t>
            </a:r>
            <a:endParaRPr lang="en-US" dirty="0"/>
          </a:p>
          <a:p>
            <a:r>
              <a:rPr lang="en-US" dirty="0"/>
              <a:t>FERC - </a:t>
            </a:r>
            <a:r>
              <a:rPr lang="en-US" dirty="0">
                <a:hlinkClick r:id="rId3"/>
              </a:rPr>
              <a:t>https://www.ferc.gov/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1198 and NOGRR258 - </a:t>
            </a:r>
            <a:r>
              <a:rPr lang="en-US" sz="4400" dirty="0">
                <a:effectLst/>
              </a:rPr>
              <a:t>Congestion Mitigation Using Topology Reconfigurations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Alexandra Miller Presented Proposed NPRR 1198 and NOGRR 258 to OWG</a:t>
            </a:r>
          </a:p>
          <a:p>
            <a:r>
              <a:rPr lang="en-US" dirty="0"/>
              <a:t>OWG discussed and raised various question concerning the proposed NPRR and NOGRR</a:t>
            </a:r>
          </a:p>
          <a:p>
            <a:pPr lvl="1"/>
            <a:r>
              <a:rPr lang="en-US" dirty="0"/>
              <a:t>Real-Time or Pre-arranged</a:t>
            </a:r>
          </a:p>
          <a:p>
            <a:pPr lvl="1"/>
            <a:r>
              <a:rPr lang="en-US" dirty="0"/>
              <a:t>Who would benefit?</a:t>
            </a:r>
          </a:p>
          <a:p>
            <a:pPr lvl="1"/>
            <a:r>
              <a:rPr lang="en-US" dirty="0"/>
              <a:t>Number of times used in MISO and SPP areas</a:t>
            </a:r>
          </a:p>
          <a:p>
            <a:pPr lvl="1"/>
            <a:r>
              <a:rPr lang="en-US" dirty="0"/>
              <a:t>Was the million dollar threshold selected to align with the HITE list concept</a:t>
            </a:r>
          </a:p>
          <a:p>
            <a:r>
              <a:rPr lang="en-US" dirty="0"/>
              <a:t>Other stakeholders are likely to submit comments to proposed language</a:t>
            </a:r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Update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198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Operations Working Group </vt:lpstr>
      <vt:lpstr>ERCOT Updates and System Operation Report</vt:lpstr>
      <vt:lpstr>Texas Reliability Entity Report</vt:lpstr>
      <vt:lpstr>NPRR 1198 and NOGRR258 - Congestion Mitigation Using Topology Reconfigurations </vt:lpstr>
      <vt:lpstr>OTWG Update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22</cp:revision>
  <dcterms:created xsi:type="dcterms:W3CDTF">2017-05-03T20:12:06Z</dcterms:created>
  <dcterms:modified xsi:type="dcterms:W3CDTF">2023-09-25T13:43:32Z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