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</p:sldMasterIdLst>
  <p:notesMasterIdLst>
    <p:notesMasterId r:id="rId21"/>
  </p:notesMasterIdLst>
  <p:handoutMasterIdLst>
    <p:handoutMasterId r:id="rId22"/>
  </p:handoutMasterIdLst>
  <p:sldIdLst>
    <p:sldId id="260" r:id="rId6"/>
    <p:sldId id="355" r:id="rId7"/>
    <p:sldId id="261" r:id="rId8"/>
    <p:sldId id="368" r:id="rId9"/>
    <p:sldId id="277" r:id="rId10"/>
    <p:sldId id="352" r:id="rId11"/>
    <p:sldId id="367" r:id="rId12"/>
    <p:sldId id="296" r:id="rId13"/>
    <p:sldId id="297" r:id="rId14"/>
    <p:sldId id="276" r:id="rId15"/>
    <p:sldId id="287" r:id="rId16"/>
    <p:sldId id="353" r:id="rId17"/>
    <p:sldId id="354" r:id="rId18"/>
    <p:sldId id="369" r:id="rId19"/>
    <p:sldId id="370" r:id="rId2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ggio, Dave" initials="MD" lastIdx="4" clrIdx="0">
    <p:extLst>
      <p:ext uri="{19B8F6BF-5375-455C-9EA6-DF929625EA0E}">
        <p15:presenceInfo xmlns:p15="http://schemas.microsoft.com/office/powerpoint/2012/main" userId="S-1-5-21-639947351-343809578-3807592339-4753" providerId="AD"/>
      </p:ext>
    </p:extLst>
  </p:cmAuthor>
  <p:cmAuthor id="2" name="Townsend, Aaron" initials="TA" lastIdx="32" clrIdx="1">
    <p:extLst>
      <p:ext uri="{19B8F6BF-5375-455C-9EA6-DF929625EA0E}">
        <p15:presenceInfo xmlns:p15="http://schemas.microsoft.com/office/powerpoint/2012/main" userId="S-1-5-21-639947351-343809578-3807592339-53395" providerId="AD"/>
      </p:ext>
    </p:extLst>
  </p:cmAuthor>
  <p:cmAuthor id="3" name="Holt, Blake" initials="HB" lastIdx="30" clrIdx="2">
    <p:extLst>
      <p:ext uri="{19B8F6BF-5375-455C-9EA6-DF929625EA0E}">
        <p15:presenceInfo xmlns:p15="http://schemas.microsoft.com/office/powerpoint/2012/main" userId="S-1-5-21-639947351-343809578-3807592339-31793" providerId="AD"/>
      </p:ext>
    </p:extLst>
  </p:cmAuthor>
  <p:cmAuthor id="4" name="Kersulis, Jonas" initials="KJ" lastIdx="1" clrIdx="3">
    <p:extLst>
      <p:ext uri="{19B8F6BF-5375-455C-9EA6-DF929625EA0E}">
        <p15:presenceInfo xmlns:p15="http://schemas.microsoft.com/office/powerpoint/2012/main" userId="S::Jonas.Kersulis@ercot.com::38ec2a83-12fc-4093-8e16-3ee53b6e0485" providerId="AD"/>
      </p:ext>
    </p:extLst>
  </p:cmAuthor>
  <p:cmAuthor id="5" name="djm" initials="djm" lastIdx="1" clrIdx="4">
    <p:extLst>
      <p:ext uri="{19B8F6BF-5375-455C-9EA6-DF929625EA0E}">
        <p15:presenceInfo xmlns:p15="http://schemas.microsoft.com/office/powerpoint/2012/main" userId="djm" providerId="None"/>
      </p:ext>
    </p:extLst>
  </p:cmAuthor>
  <p:cmAuthor id="6" name="Shah, Neil" initials="SN" lastIdx="5" clrIdx="5">
    <p:extLst>
      <p:ext uri="{19B8F6BF-5375-455C-9EA6-DF929625EA0E}">
        <p15:presenceInfo xmlns:p15="http://schemas.microsoft.com/office/powerpoint/2012/main" userId="S::Neil.Shah@ercot.com::c825c17a-b2fe-45c0-a9d5-794112f6ee8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A208"/>
    <a:srgbClr val="C68106"/>
    <a:srgbClr val="CBE3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538936-D0CC-4EBD-A738-CA6AC891FD16}" v="37" dt="2023-06-07T22:05:12.56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ousefian, Mahnoush" userId="97a5e06f-dcce-4865-81e8-0938001369e7" providerId="ADAL" clId="{DB035E86-E2DD-497B-965C-B1ABA984C1E1}"/>
    <pc:docChg chg="undo custSel modSld">
      <pc:chgData name="Yousefian, Mahnoush" userId="97a5e06f-dcce-4865-81e8-0938001369e7" providerId="ADAL" clId="{DB035E86-E2DD-497B-965C-B1ABA984C1E1}" dt="2023-03-09T19:08:23.332" v="269" actId="242"/>
      <pc:docMkLst>
        <pc:docMk/>
      </pc:docMkLst>
      <pc:sldChg chg="modSp mod">
        <pc:chgData name="Yousefian, Mahnoush" userId="97a5e06f-dcce-4865-81e8-0938001369e7" providerId="ADAL" clId="{DB035E86-E2DD-497B-965C-B1ABA984C1E1}" dt="2023-03-08T22:17:40.032" v="238" actId="20577"/>
        <pc:sldMkLst>
          <pc:docMk/>
          <pc:sldMk cId="730603795" sldId="260"/>
        </pc:sldMkLst>
        <pc:spChg chg="mod">
          <ac:chgData name="Yousefian, Mahnoush" userId="97a5e06f-dcce-4865-81e8-0938001369e7" providerId="ADAL" clId="{DB035E86-E2DD-497B-965C-B1ABA984C1E1}" dt="2023-03-08T22:17:40.032" v="238" actId="20577"/>
          <ac:spMkLst>
            <pc:docMk/>
            <pc:sldMk cId="730603795" sldId="260"/>
            <ac:spMk id="7" creationId="{00000000-0000-0000-0000-000000000000}"/>
          </ac:spMkLst>
        </pc:spChg>
      </pc:sldChg>
      <pc:sldChg chg="modSp">
        <pc:chgData name="Yousefian, Mahnoush" userId="97a5e06f-dcce-4865-81e8-0938001369e7" providerId="ADAL" clId="{DB035E86-E2DD-497B-965C-B1ABA984C1E1}" dt="2023-03-08T21:51:42.796" v="16" actId="14826"/>
        <pc:sldMkLst>
          <pc:docMk/>
          <pc:sldMk cId="1324424397" sldId="261"/>
        </pc:sldMkLst>
        <pc:spChg chg="mod">
          <ac:chgData name="Yousefian, Mahnoush" userId="97a5e06f-dcce-4865-81e8-0938001369e7" providerId="ADAL" clId="{DB035E86-E2DD-497B-965C-B1ABA984C1E1}" dt="2023-03-08T21:47:36.176" v="0"/>
          <ac:spMkLst>
            <pc:docMk/>
            <pc:sldMk cId="1324424397" sldId="261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DB035E86-E2DD-497B-965C-B1ABA984C1E1}" dt="2023-03-08T21:51:42.796" v="16" actId="14826"/>
          <ac:picMkLst>
            <pc:docMk/>
            <pc:sldMk cId="1324424397" sldId="261"/>
            <ac:picMk id="7" creationId="{E754259A-805E-44B1-B293-64C1EAF252C4}"/>
          </ac:picMkLst>
        </pc:picChg>
      </pc:sldChg>
      <pc:sldChg chg="modSp mod">
        <pc:chgData name="Yousefian, Mahnoush" userId="97a5e06f-dcce-4865-81e8-0938001369e7" providerId="ADAL" clId="{DB035E86-E2DD-497B-965C-B1ABA984C1E1}" dt="2023-03-08T22:06:05.154" v="109" actId="20577"/>
        <pc:sldMkLst>
          <pc:docMk/>
          <pc:sldMk cId="2145432706" sldId="276"/>
        </pc:sldMkLst>
        <pc:spChg chg="mod">
          <ac:chgData name="Yousefian, Mahnoush" userId="97a5e06f-dcce-4865-81e8-0938001369e7" providerId="ADAL" clId="{DB035E86-E2DD-497B-965C-B1ABA984C1E1}" dt="2023-03-08T22:06:05.154" v="109" actId="20577"/>
          <ac:spMkLst>
            <pc:docMk/>
            <pc:sldMk cId="2145432706" sldId="276"/>
            <ac:spMk id="3" creationId="{00000000-0000-0000-0000-000000000000}"/>
          </ac:spMkLst>
        </pc:spChg>
      </pc:sldChg>
      <pc:sldChg chg="modSp mod">
        <pc:chgData name="Yousefian, Mahnoush" userId="97a5e06f-dcce-4865-81e8-0938001369e7" providerId="ADAL" clId="{DB035E86-E2DD-497B-965C-B1ABA984C1E1}" dt="2023-03-08T21:55:23.093" v="81" actId="20577"/>
        <pc:sldMkLst>
          <pc:docMk/>
          <pc:sldMk cId="1095794504" sldId="277"/>
        </pc:sldMkLst>
        <pc:spChg chg="mod">
          <ac:chgData name="Yousefian, Mahnoush" userId="97a5e06f-dcce-4865-81e8-0938001369e7" providerId="ADAL" clId="{DB035E86-E2DD-497B-965C-B1ABA984C1E1}" dt="2023-03-08T21:55:23.093" v="81" actId="20577"/>
          <ac:spMkLst>
            <pc:docMk/>
            <pc:sldMk cId="1095794504" sldId="277"/>
            <ac:spMk id="7" creationId="{8DE3848D-F869-4A14-B867-268DDF4A2C73}"/>
          </ac:spMkLst>
        </pc:spChg>
        <pc:picChg chg="mod">
          <ac:chgData name="Yousefian, Mahnoush" userId="97a5e06f-dcce-4865-81e8-0938001369e7" providerId="ADAL" clId="{DB035E86-E2DD-497B-965C-B1ABA984C1E1}" dt="2023-03-08T21:53:34.556" v="48" actId="14826"/>
          <ac:picMkLst>
            <pc:docMk/>
            <pc:sldMk cId="1095794504" sldId="277"/>
            <ac:picMk id="6" creationId="{00000000-0000-0000-0000-000000000000}"/>
          </ac:picMkLst>
        </pc:picChg>
      </pc:sldChg>
      <pc:sldChg chg="modSp mod">
        <pc:chgData name="Yousefian, Mahnoush" userId="97a5e06f-dcce-4865-81e8-0938001369e7" providerId="ADAL" clId="{DB035E86-E2DD-497B-965C-B1ABA984C1E1}" dt="2023-03-08T22:07:23.021" v="131" actId="20577"/>
        <pc:sldMkLst>
          <pc:docMk/>
          <pc:sldMk cId="1338195067" sldId="287"/>
        </pc:sldMkLst>
        <pc:spChg chg="mod">
          <ac:chgData name="Yousefian, Mahnoush" userId="97a5e06f-dcce-4865-81e8-0938001369e7" providerId="ADAL" clId="{DB035E86-E2DD-497B-965C-B1ABA984C1E1}" dt="2023-03-08T22:07:23.021" v="131" actId="20577"/>
          <ac:spMkLst>
            <pc:docMk/>
            <pc:sldMk cId="1338195067" sldId="287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DB035E86-E2DD-497B-965C-B1ABA984C1E1}" dt="2023-03-08T22:06:51.037" v="111" actId="14826"/>
          <ac:picMkLst>
            <pc:docMk/>
            <pc:sldMk cId="1338195067" sldId="287"/>
            <ac:picMk id="27" creationId="{00000000-0000-0000-0000-000000000000}"/>
          </ac:picMkLst>
        </pc:picChg>
        <pc:picChg chg="mod">
          <ac:chgData name="Yousefian, Mahnoush" userId="97a5e06f-dcce-4865-81e8-0938001369e7" providerId="ADAL" clId="{DB035E86-E2DD-497B-965C-B1ABA984C1E1}" dt="2023-03-08T22:06:40.889" v="110" actId="14826"/>
          <ac:picMkLst>
            <pc:docMk/>
            <pc:sldMk cId="1338195067" sldId="287"/>
            <ac:picMk id="29" creationId="{00000000-0000-0000-0000-000000000000}"/>
          </ac:picMkLst>
        </pc:picChg>
      </pc:sldChg>
      <pc:sldChg chg="modSp mod">
        <pc:chgData name="Yousefian, Mahnoush" userId="97a5e06f-dcce-4865-81e8-0938001369e7" providerId="ADAL" clId="{DB035E86-E2DD-497B-965C-B1ABA984C1E1}" dt="2023-03-08T21:56:56.278" v="96" actId="20577"/>
        <pc:sldMkLst>
          <pc:docMk/>
          <pc:sldMk cId="1756044365" sldId="296"/>
        </pc:sldMkLst>
        <pc:spChg chg="mod">
          <ac:chgData name="Yousefian, Mahnoush" userId="97a5e06f-dcce-4865-81e8-0938001369e7" providerId="ADAL" clId="{DB035E86-E2DD-497B-965C-B1ABA984C1E1}" dt="2023-03-08T21:56:56.278" v="96" actId="20577"/>
          <ac:spMkLst>
            <pc:docMk/>
            <pc:sldMk cId="1756044365" sldId="296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DB035E86-E2DD-497B-965C-B1ABA984C1E1}" dt="2023-03-08T21:56:11.305" v="84" actId="14826"/>
          <ac:picMkLst>
            <pc:docMk/>
            <pc:sldMk cId="1756044365" sldId="296"/>
            <ac:picMk id="7" creationId="{F8F3DC05-25BF-4B7B-868C-4FC924879714}"/>
          </ac:picMkLst>
        </pc:picChg>
      </pc:sldChg>
      <pc:sldChg chg="modSp">
        <pc:chgData name="Yousefian, Mahnoush" userId="97a5e06f-dcce-4865-81e8-0938001369e7" providerId="ADAL" clId="{DB035E86-E2DD-497B-965C-B1ABA984C1E1}" dt="2023-03-09T18:05:56.210" v="240" actId="14826"/>
        <pc:sldMkLst>
          <pc:docMk/>
          <pc:sldMk cId="2309081026" sldId="297"/>
        </pc:sldMkLst>
        <pc:spChg chg="mod">
          <ac:chgData name="Yousefian, Mahnoush" userId="97a5e06f-dcce-4865-81e8-0938001369e7" providerId="ADAL" clId="{DB035E86-E2DD-497B-965C-B1ABA984C1E1}" dt="2023-03-08T21:47:36.176" v="0"/>
          <ac:spMkLst>
            <pc:docMk/>
            <pc:sldMk cId="2309081026" sldId="297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DB035E86-E2DD-497B-965C-B1ABA984C1E1}" dt="2023-03-09T18:05:56.210" v="240" actId="14826"/>
          <ac:picMkLst>
            <pc:docMk/>
            <pc:sldMk cId="2309081026" sldId="297"/>
            <ac:picMk id="10" creationId="{B03F4249-95AE-4691-8151-A816FD2779B4}"/>
          </ac:picMkLst>
        </pc:picChg>
        <pc:picChg chg="mod">
          <ac:chgData name="Yousefian, Mahnoush" userId="97a5e06f-dcce-4865-81e8-0938001369e7" providerId="ADAL" clId="{DB035E86-E2DD-497B-965C-B1ABA984C1E1}" dt="2023-03-09T18:05:48.880" v="239" actId="14826"/>
          <ac:picMkLst>
            <pc:docMk/>
            <pc:sldMk cId="2309081026" sldId="297"/>
            <ac:picMk id="12" creationId="{6DAC3954-EF99-49B2-AD01-C6A4156191CC}"/>
          </ac:picMkLst>
        </pc:picChg>
      </pc:sldChg>
      <pc:sldChg chg="modSp">
        <pc:chgData name="Yousefian, Mahnoush" userId="97a5e06f-dcce-4865-81e8-0938001369e7" providerId="ADAL" clId="{DB035E86-E2DD-497B-965C-B1ABA984C1E1}" dt="2023-03-08T22:15:21.057" v="200" actId="14826"/>
        <pc:sldMkLst>
          <pc:docMk/>
          <pc:sldMk cId="1495175290" sldId="352"/>
        </pc:sldMkLst>
        <pc:spChg chg="mod">
          <ac:chgData name="Yousefian, Mahnoush" userId="97a5e06f-dcce-4865-81e8-0938001369e7" providerId="ADAL" clId="{DB035E86-E2DD-497B-965C-B1ABA984C1E1}" dt="2023-03-08T21:47:36.176" v="0"/>
          <ac:spMkLst>
            <pc:docMk/>
            <pc:sldMk cId="1495175290" sldId="352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DB035E86-E2DD-497B-965C-B1ABA984C1E1}" dt="2023-03-08T22:15:21.057" v="200" actId="14826"/>
          <ac:picMkLst>
            <pc:docMk/>
            <pc:sldMk cId="1495175290" sldId="352"/>
            <ac:picMk id="5" creationId="{95E790A2-6CC7-4CD2-AA61-997D69C21733}"/>
          </ac:picMkLst>
        </pc:picChg>
      </pc:sldChg>
      <pc:sldChg chg="modSp mod">
        <pc:chgData name="Yousefian, Mahnoush" userId="97a5e06f-dcce-4865-81e8-0938001369e7" providerId="ADAL" clId="{DB035E86-E2DD-497B-965C-B1ABA984C1E1}" dt="2023-03-08T22:08:19.648" v="147" actId="20577"/>
        <pc:sldMkLst>
          <pc:docMk/>
          <pc:sldMk cId="587539909" sldId="353"/>
        </pc:sldMkLst>
        <pc:spChg chg="mod">
          <ac:chgData name="Yousefian, Mahnoush" userId="97a5e06f-dcce-4865-81e8-0938001369e7" providerId="ADAL" clId="{DB035E86-E2DD-497B-965C-B1ABA984C1E1}" dt="2023-03-08T22:08:19.648" v="147" actId="20577"/>
          <ac:spMkLst>
            <pc:docMk/>
            <pc:sldMk cId="587539909" sldId="353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DB035E86-E2DD-497B-965C-B1ABA984C1E1}" dt="2023-03-08T22:07:39.298" v="132" actId="14826"/>
          <ac:picMkLst>
            <pc:docMk/>
            <pc:sldMk cId="587539909" sldId="353"/>
            <ac:picMk id="5" creationId="{3B454F47-25B4-4536-8255-A0C85F9F84F4}"/>
          </ac:picMkLst>
        </pc:picChg>
      </pc:sldChg>
      <pc:sldChg chg="modSp mod">
        <pc:chgData name="Yousefian, Mahnoush" userId="97a5e06f-dcce-4865-81e8-0938001369e7" providerId="ADAL" clId="{DB035E86-E2DD-497B-965C-B1ABA984C1E1}" dt="2023-03-09T18:52:14.621" v="250" actId="20577"/>
        <pc:sldMkLst>
          <pc:docMk/>
          <pc:sldMk cId="874353533" sldId="354"/>
        </pc:sldMkLst>
        <pc:spChg chg="mod">
          <ac:chgData name="Yousefian, Mahnoush" userId="97a5e06f-dcce-4865-81e8-0938001369e7" providerId="ADAL" clId="{DB035E86-E2DD-497B-965C-B1ABA984C1E1}" dt="2023-03-08T22:09:20.561" v="155" actId="20577"/>
          <ac:spMkLst>
            <pc:docMk/>
            <pc:sldMk cId="874353533" sldId="354"/>
            <ac:spMk id="2" creationId="{00000000-0000-0000-0000-000000000000}"/>
          </ac:spMkLst>
        </pc:spChg>
        <pc:spChg chg="mod">
          <ac:chgData name="Yousefian, Mahnoush" userId="97a5e06f-dcce-4865-81e8-0938001369e7" providerId="ADAL" clId="{DB035E86-E2DD-497B-965C-B1ABA984C1E1}" dt="2023-03-08T22:09:56.949" v="168" actId="20577"/>
          <ac:spMkLst>
            <pc:docMk/>
            <pc:sldMk cId="874353533" sldId="354"/>
            <ac:spMk id="6" creationId="{08908601-C139-4ACB-828A-8FA588D945F5}"/>
          </ac:spMkLst>
        </pc:spChg>
        <pc:spChg chg="mod">
          <ac:chgData name="Yousefian, Mahnoush" userId="97a5e06f-dcce-4865-81e8-0938001369e7" providerId="ADAL" clId="{DB035E86-E2DD-497B-965C-B1ABA984C1E1}" dt="2023-03-09T18:52:14.621" v="250" actId="20577"/>
          <ac:spMkLst>
            <pc:docMk/>
            <pc:sldMk cId="874353533" sldId="354"/>
            <ac:spMk id="9" creationId="{E54B86FD-C6A5-4A5E-8937-826D598ADB5D}"/>
          </ac:spMkLst>
        </pc:spChg>
        <pc:picChg chg="mod">
          <ac:chgData name="Yousefian, Mahnoush" userId="97a5e06f-dcce-4865-81e8-0938001369e7" providerId="ADAL" clId="{DB035E86-E2DD-497B-965C-B1ABA984C1E1}" dt="2023-03-08T22:10:05.871" v="169" actId="14826"/>
          <ac:picMkLst>
            <pc:docMk/>
            <pc:sldMk cId="874353533" sldId="354"/>
            <ac:picMk id="5" creationId="{4631A74C-4318-482B-BDCF-1009CBC57AC5}"/>
          </ac:picMkLst>
        </pc:picChg>
      </pc:sldChg>
      <pc:sldChg chg="modSp mod">
        <pc:chgData name="Yousefian, Mahnoush" userId="97a5e06f-dcce-4865-81e8-0938001369e7" providerId="ADAL" clId="{DB035E86-E2DD-497B-965C-B1ABA984C1E1}" dt="2023-03-08T21:50:54.157" v="15" actId="242"/>
        <pc:sldMkLst>
          <pc:docMk/>
          <pc:sldMk cId="2492350086" sldId="355"/>
        </pc:sldMkLst>
        <pc:graphicFrameChg chg="mod modGraphic">
          <ac:chgData name="Yousefian, Mahnoush" userId="97a5e06f-dcce-4865-81e8-0938001369e7" providerId="ADAL" clId="{DB035E86-E2DD-497B-965C-B1ABA984C1E1}" dt="2023-03-08T21:50:54.157" v="15" actId="242"/>
          <ac:graphicFrameMkLst>
            <pc:docMk/>
            <pc:sldMk cId="2492350086" sldId="355"/>
            <ac:graphicFrameMk id="6" creationId="{96DBCF5B-F8AE-48F6-AEA6-EAFBA912F9EA}"/>
          </ac:graphicFrameMkLst>
        </pc:graphicFrameChg>
      </pc:sldChg>
      <pc:sldChg chg="modSp">
        <pc:chgData name="Yousefian, Mahnoush" userId="97a5e06f-dcce-4865-81e8-0938001369e7" providerId="ADAL" clId="{DB035E86-E2DD-497B-965C-B1ABA984C1E1}" dt="2023-03-08T21:55:50.397" v="83" actId="14826"/>
        <pc:sldMkLst>
          <pc:docMk/>
          <pc:sldMk cId="1731488322" sldId="367"/>
        </pc:sldMkLst>
        <pc:spChg chg="mod">
          <ac:chgData name="Yousefian, Mahnoush" userId="97a5e06f-dcce-4865-81e8-0938001369e7" providerId="ADAL" clId="{DB035E86-E2DD-497B-965C-B1ABA984C1E1}" dt="2023-03-08T21:47:36.176" v="0"/>
          <ac:spMkLst>
            <pc:docMk/>
            <pc:sldMk cId="1731488322" sldId="367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DB035E86-E2DD-497B-965C-B1ABA984C1E1}" dt="2023-03-08T21:55:50.397" v="83" actId="14826"/>
          <ac:picMkLst>
            <pc:docMk/>
            <pc:sldMk cId="1731488322" sldId="367"/>
            <ac:picMk id="6" creationId="{1D74C1D7-8F55-4351-AA6F-B22E1FEE815D}"/>
          </ac:picMkLst>
        </pc:picChg>
        <pc:picChg chg="mod">
          <ac:chgData name="Yousefian, Mahnoush" userId="97a5e06f-dcce-4865-81e8-0938001369e7" providerId="ADAL" clId="{DB035E86-E2DD-497B-965C-B1ABA984C1E1}" dt="2023-03-08T21:55:32.718" v="82" actId="14826"/>
          <ac:picMkLst>
            <pc:docMk/>
            <pc:sldMk cId="1731488322" sldId="367"/>
            <ac:picMk id="11" creationId="{2D51ABE3-0452-457D-B231-786E323D28A6}"/>
          </ac:picMkLst>
        </pc:picChg>
      </pc:sldChg>
      <pc:sldChg chg="modSp mod">
        <pc:chgData name="Yousefian, Mahnoush" userId="97a5e06f-dcce-4865-81e8-0938001369e7" providerId="ADAL" clId="{DB035E86-E2DD-497B-965C-B1ABA984C1E1}" dt="2023-03-08T21:53:16.813" v="47" actId="20577"/>
        <pc:sldMkLst>
          <pc:docMk/>
          <pc:sldMk cId="3306108906" sldId="368"/>
        </pc:sldMkLst>
        <pc:spChg chg="mod">
          <ac:chgData name="Yousefian, Mahnoush" userId="97a5e06f-dcce-4865-81e8-0938001369e7" providerId="ADAL" clId="{DB035E86-E2DD-497B-965C-B1ABA984C1E1}" dt="2023-03-08T21:53:16.813" v="47" actId="20577"/>
          <ac:spMkLst>
            <pc:docMk/>
            <pc:sldMk cId="3306108906" sldId="368"/>
            <ac:spMk id="3" creationId="{00000000-0000-0000-0000-000000000000}"/>
          </ac:spMkLst>
        </pc:spChg>
        <pc:picChg chg="mod">
          <ac:chgData name="Yousefian, Mahnoush" userId="97a5e06f-dcce-4865-81e8-0938001369e7" providerId="ADAL" clId="{DB035E86-E2DD-497B-965C-B1ABA984C1E1}" dt="2023-03-08T21:51:57.061" v="17" actId="14826"/>
          <ac:picMkLst>
            <pc:docMk/>
            <pc:sldMk cId="3306108906" sldId="368"/>
            <ac:picMk id="7" creationId="{E754259A-805E-44B1-B293-64C1EAF252C4}"/>
          </ac:picMkLst>
        </pc:picChg>
      </pc:sldChg>
      <pc:sldChg chg="modSp mod">
        <pc:chgData name="Yousefian, Mahnoush" userId="97a5e06f-dcce-4865-81e8-0938001369e7" providerId="ADAL" clId="{DB035E86-E2DD-497B-965C-B1ABA984C1E1}" dt="2023-03-09T19:04:51.581" v="260" actId="242"/>
        <pc:sldMkLst>
          <pc:docMk/>
          <pc:sldMk cId="1327399478" sldId="369"/>
        </pc:sldMkLst>
        <pc:graphicFrameChg chg="mod modGraphic">
          <ac:chgData name="Yousefian, Mahnoush" userId="97a5e06f-dcce-4865-81e8-0938001369e7" providerId="ADAL" clId="{DB035E86-E2DD-497B-965C-B1ABA984C1E1}" dt="2023-03-09T19:04:51.581" v="260" actId="242"/>
          <ac:graphicFrameMkLst>
            <pc:docMk/>
            <pc:sldMk cId="1327399478" sldId="369"/>
            <ac:graphicFrameMk id="3" creationId="{E5D8D8BC-AE48-47BE-8B44-D3D5C378D12E}"/>
          </ac:graphicFrameMkLst>
        </pc:graphicFrameChg>
      </pc:sldChg>
      <pc:sldChg chg="modSp mod">
        <pc:chgData name="Yousefian, Mahnoush" userId="97a5e06f-dcce-4865-81e8-0938001369e7" providerId="ADAL" clId="{DB035E86-E2DD-497B-965C-B1ABA984C1E1}" dt="2023-03-09T19:08:23.332" v="269" actId="242"/>
        <pc:sldMkLst>
          <pc:docMk/>
          <pc:sldMk cId="2576058586" sldId="370"/>
        </pc:sldMkLst>
        <pc:graphicFrameChg chg="mod modGraphic">
          <ac:chgData name="Yousefian, Mahnoush" userId="97a5e06f-dcce-4865-81e8-0938001369e7" providerId="ADAL" clId="{DB035E86-E2DD-497B-965C-B1ABA984C1E1}" dt="2023-03-09T19:08:23.332" v="269" actId="242"/>
          <ac:graphicFrameMkLst>
            <pc:docMk/>
            <pc:sldMk cId="2576058586" sldId="370"/>
            <ac:graphicFrameMk id="3" creationId="{E5D8D8BC-AE48-47BE-8B44-D3D5C378D12E}"/>
          </ac:graphicFrameMkLst>
        </pc:graphicFrameChg>
      </pc:sldChg>
    </pc:docChg>
  </pc:docChgLst>
  <pc:docChgLst>
    <pc:chgData name="Chu, Zhengguo" userId="46b45079-141b-4798-8f61-111a7cd7aa1e" providerId="ADAL" clId="{EBD26822-95ED-4A3D-9C88-EE93FFD1372F}"/>
    <pc:docChg chg="modSld">
      <pc:chgData name="Chu, Zhengguo" userId="46b45079-141b-4798-8f61-111a7cd7aa1e" providerId="ADAL" clId="{EBD26822-95ED-4A3D-9C88-EE93FFD1372F}" dt="2023-03-09T18:50:07.874" v="19" actId="1076"/>
      <pc:docMkLst>
        <pc:docMk/>
      </pc:docMkLst>
      <pc:sldChg chg="modSp mod">
        <pc:chgData name="Chu, Zhengguo" userId="46b45079-141b-4798-8f61-111a7cd7aa1e" providerId="ADAL" clId="{EBD26822-95ED-4A3D-9C88-EE93FFD1372F}" dt="2023-03-09T18:50:07.874" v="19" actId="1076"/>
        <pc:sldMkLst>
          <pc:docMk/>
          <pc:sldMk cId="874353533" sldId="354"/>
        </pc:sldMkLst>
        <pc:spChg chg="mod">
          <ac:chgData name="Chu, Zhengguo" userId="46b45079-141b-4798-8f61-111a7cd7aa1e" providerId="ADAL" clId="{EBD26822-95ED-4A3D-9C88-EE93FFD1372F}" dt="2023-03-09T18:50:07.874" v="19" actId="1076"/>
          <ac:spMkLst>
            <pc:docMk/>
            <pc:sldMk cId="874353533" sldId="354"/>
            <ac:spMk id="6" creationId="{08908601-C139-4ACB-828A-8FA588D945F5}"/>
          </ac:spMkLst>
        </pc:spChg>
      </pc:sldChg>
    </pc:docChg>
  </pc:docChgLst>
  <pc:docChgLst>
    <pc:chgData name="Chu, Zhengguo" userId="46b45079-141b-4798-8f61-111a7cd7aa1e" providerId="ADAL" clId="{942DE455-F219-4C35-92B9-9A384CAED846}"/>
    <pc:docChg chg="modSld">
      <pc:chgData name="Chu, Zhengguo" userId="46b45079-141b-4798-8f61-111a7cd7aa1e" providerId="ADAL" clId="{942DE455-F219-4C35-92B9-9A384CAED846}" dt="2023-05-10T18:26:08.182" v="2" actId="20577"/>
      <pc:docMkLst>
        <pc:docMk/>
      </pc:docMkLst>
      <pc:sldChg chg="modSp mod">
        <pc:chgData name="Chu, Zhengguo" userId="46b45079-141b-4798-8f61-111a7cd7aa1e" providerId="ADAL" clId="{942DE455-F219-4C35-92B9-9A384CAED846}" dt="2023-05-10T18:26:08.182" v="2" actId="20577"/>
        <pc:sldMkLst>
          <pc:docMk/>
          <pc:sldMk cId="2576058586" sldId="370"/>
        </pc:sldMkLst>
        <pc:graphicFrameChg chg="modGraphic">
          <ac:chgData name="Chu, Zhengguo" userId="46b45079-141b-4798-8f61-111a7cd7aa1e" providerId="ADAL" clId="{942DE455-F219-4C35-92B9-9A384CAED846}" dt="2023-05-10T18:26:08.182" v="2" actId="20577"/>
          <ac:graphicFrameMkLst>
            <pc:docMk/>
            <pc:sldMk cId="2576058586" sldId="370"/>
            <ac:graphicFrameMk id="3" creationId="{E5D8D8BC-AE48-47BE-8B44-D3D5C378D12E}"/>
          </ac:graphicFrameMkLst>
        </pc:graphicFrameChg>
      </pc:sldChg>
    </pc:docChg>
  </pc:docChgLst>
  <pc:docChgLst>
    <pc:chgData name="Kersulis, Jonas" userId="38ec2a83-12fc-4093-8e16-3ee53b6e0485" providerId="ADAL" clId="{66850D58-3BF6-4D9B-BDF1-51400A8C3D51}"/>
    <pc:docChg chg="modSld">
      <pc:chgData name="Kersulis, Jonas" userId="38ec2a83-12fc-4093-8e16-3ee53b6e0485" providerId="ADAL" clId="{66850D58-3BF6-4D9B-BDF1-51400A8C3D51}" dt="2022-12-14T21:04:49.158" v="4" actId="14826"/>
      <pc:docMkLst>
        <pc:docMk/>
      </pc:docMkLst>
      <pc:sldChg chg="modSp">
        <pc:chgData name="Kersulis, Jonas" userId="38ec2a83-12fc-4093-8e16-3ee53b6e0485" providerId="ADAL" clId="{66850D58-3BF6-4D9B-BDF1-51400A8C3D51}" dt="2022-12-14T21:04:49.158" v="4" actId="14826"/>
        <pc:sldMkLst>
          <pc:docMk/>
          <pc:sldMk cId="874353533" sldId="354"/>
        </pc:sldMkLst>
        <pc:picChg chg="mod">
          <ac:chgData name="Kersulis, Jonas" userId="38ec2a83-12fc-4093-8e16-3ee53b6e0485" providerId="ADAL" clId="{66850D58-3BF6-4D9B-BDF1-51400A8C3D51}" dt="2022-12-14T21:04:49.158" v="4" actId="14826"/>
          <ac:picMkLst>
            <pc:docMk/>
            <pc:sldMk cId="874353533" sldId="354"/>
            <ac:picMk id="5" creationId="{4631A74C-4318-482B-BDCF-1009CBC57AC5}"/>
          </ac:picMkLst>
        </pc:picChg>
      </pc:sldChg>
    </pc:docChg>
  </pc:docChgLst>
  <pc:docChgLst>
    <pc:chgData name="Chu, Zhengguo" userId="46b45079-141b-4798-8f61-111a7cd7aa1e" providerId="ADAL" clId="{C6A729E0-D138-4D55-92CC-C97E668CCBC4}"/>
    <pc:docChg chg="modSld">
      <pc:chgData name="Chu, Zhengguo" userId="46b45079-141b-4798-8f61-111a7cd7aa1e" providerId="ADAL" clId="{C6A729E0-D138-4D55-92CC-C97E668CCBC4}" dt="2022-12-14T21:08:09.836" v="6" actId="14100"/>
      <pc:docMkLst>
        <pc:docMk/>
      </pc:docMkLst>
      <pc:sldChg chg="modSp mod">
        <pc:chgData name="Chu, Zhengguo" userId="46b45079-141b-4798-8f61-111a7cd7aa1e" providerId="ADAL" clId="{C6A729E0-D138-4D55-92CC-C97E668CCBC4}" dt="2022-12-14T21:08:09.836" v="6" actId="14100"/>
        <pc:sldMkLst>
          <pc:docMk/>
          <pc:sldMk cId="874353533" sldId="354"/>
        </pc:sldMkLst>
        <pc:spChg chg="mod">
          <ac:chgData name="Chu, Zhengguo" userId="46b45079-141b-4798-8f61-111a7cd7aa1e" providerId="ADAL" clId="{C6A729E0-D138-4D55-92CC-C97E668CCBC4}" dt="2022-12-14T21:08:05.875" v="5" actId="1076"/>
          <ac:spMkLst>
            <pc:docMk/>
            <pc:sldMk cId="874353533" sldId="354"/>
            <ac:spMk id="6" creationId="{08908601-C139-4ACB-828A-8FA588D945F5}"/>
          </ac:spMkLst>
        </pc:spChg>
        <pc:picChg chg="mod">
          <ac:chgData name="Chu, Zhengguo" userId="46b45079-141b-4798-8f61-111a7cd7aa1e" providerId="ADAL" clId="{C6A729E0-D138-4D55-92CC-C97E668CCBC4}" dt="2022-12-14T21:08:09.836" v="6" actId="14100"/>
          <ac:picMkLst>
            <pc:docMk/>
            <pc:sldMk cId="874353533" sldId="354"/>
            <ac:picMk id="5" creationId="{4631A74C-4318-482B-BDCF-1009CBC57AC5}"/>
          </ac:picMkLst>
        </pc:picChg>
      </pc:sldChg>
    </pc:docChg>
  </pc:docChgLst>
  <pc:docChgLst>
    <pc:chgData name="Kersulis, Jonas" userId="38ec2a83-12fc-4093-8e16-3ee53b6e0485" providerId="ADAL" clId="{A5055934-3F1F-4FC6-8F2B-9E1C337C32F5}"/>
    <pc:docChg chg="undo custSel addSld modSld">
      <pc:chgData name="Kersulis, Jonas" userId="38ec2a83-12fc-4093-8e16-3ee53b6e0485" providerId="ADAL" clId="{A5055934-3F1F-4FC6-8F2B-9E1C337C32F5}" dt="2023-02-15T23:21:12.543" v="433" actId="14826"/>
      <pc:docMkLst>
        <pc:docMk/>
      </pc:docMkLst>
      <pc:sldChg chg="modSp mod">
        <pc:chgData name="Kersulis, Jonas" userId="38ec2a83-12fc-4093-8e16-3ee53b6e0485" providerId="ADAL" clId="{A5055934-3F1F-4FC6-8F2B-9E1C337C32F5}" dt="2023-02-15T23:21:12.543" v="433" actId="14826"/>
        <pc:sldMkLst>
          <pc:docMk/>
          <pc:sldMk cId="874353533" sldId="354"/>
        </pc:sldMkLst>
        <pc:spChg chg="mod">
          <ac:chgData name="Kersulis, Jonas" userId="38ec2a83-12fc-4093-8e16-3ee53b6e0485" providerId="ADAL" clId="{A5055934-3F1F-4FC6-8F2B-9E1C337C32F5}" dt="2023-02-15T20:06:05.523" v="68" actId="14100"/>
          <ac:spMkLst>
            <pc:docMk/>
            <pc:sldMk cId="874353533" sldId="354"/>
            <ac:spMk id="9" creationId="{E54B86FD-C6A5-4A5E-8937-826D598ADB5D}"/>
          </ac:spMkLst>
        </pc:spChg>
        <pc:picChg chg="mod">
          <ac:chgData name="Kersulis, Jonas" userId="38ec2a83-12fc-4093-8e16-3ee53b6e0485" providerId="ADAL" clId="{A5055934-3F1F-4FC6-8F2B-9E1C337C32F5}" dt="2023-02-15T23:21:12.543" v="433" actId="14826"/>
          <ac:picMkLst>
            <pc:docMk/>
            <pc:sldMk cId="874353533" sldId="354"/>
            <ac:picMk id="5" creationId="{4631A74C-4318-482B-BDCF-1009CBC57AC5}"/>
          </ac:picMkLst>
        </pc:picChg>
      </pc:sldChg>
      <pc:sldChg chg="addSp delSp modSp add mod">
        <pc:chgData name="Kersulis, Jonas" userId="38ec2a83-12fc-4093-8e16-3ee53b6e0485" providerId="ADAL" clId="{A5055934-3F1F-4FC6-8F2B-9E1C337C32F5}" dt="2023-02-15T22:42:41.487" v="423" actId="20577"/>
        <pc:sldMkLst>
          <pc:docMk/>
          <pc:sldMk cId="1327399478" sldId="369"/>
        </pc:sldMkLst>
        <pc:spChg chg="mod">
          <ac:chgData name="Kersulis, Jonas" userId="38ec2a83-12fc-4093-8e16-3ee53b6e0485" providerId="ADAL" clId="{A5055934-3F1F-4FC6-8F2B-9E1C337C32F5}" dt="2023-02-15T22:31:46.832" v="388" actId="20577"/>
          <ac:spMkLst>
            <pc:docMk/>
            <pc:sldMk cId="1327399478" sldId="369"/>
            <ac:spMk id="2" creationId="{00000000-0000-0000-0000-000000000000}"/>
          </ac:spMkLst>
        </pc:spChg>
        <pc:spChg chg="del">
          <ac:chgData name="Kersulis, Jonas" userId="38ec2a83-12fc-4093-8e16-3ee53b6e0485" providerId="ADAL" clId="{A5055934-3F1F-4FC6-8F2B-9E1C337C32F5}" dt="2023-02-15T20:04:24.068" v="62" actId="478"/>
          <ac:spMkLst>
            <pc:docMk/>
            <pc:sldMk cId="1327399478" sldId="369"/>
            <ac:spMk id="6" creationId="{08908601-C139-4ACB-828A-8FA588D945F5}"/>
          </ac:spMkLst>
        </pc:spChg>
        <pc:spChg chg="mod">
          <ac:chgData name="Kersulis, Jonas" userId="38ec2a83-12fc-4093-8e16-3ee53b6e0485" providerId="ADAL" clId="{A5055934-3F1F-4FC6-8F2B-9E1C337C32F5}" dt="2023-02-15T22:39:53.138" v="412" actId="1076"/>
          <ac:spMkLst>
            <pc:docMk/>
            <pc:sldMk cId="1327399478" sldId="369"/>
            <ac:spMk id="9" creationId="{E54B86FD-C6A5-4A5E-8937-826D598ADB5D}"/>
          </ac:spMkLst>
        </pc:spChg>
        <pc:graphicFrameChg chg="add mod modGraphic">
          <ac:chgData name="Kersulis, Jonas" userId="38ec2a83-12fc-4093-8e16-3ee53b6e0485" providerId="ADAL" clId="{A5055934-3F1F-4FC6-8F2B-9E1C337C32F5}" dt="2023-02-15T22:42:41.487" v="423" actId="20577"/>
          <ac:graphicFrameMkLst>
            <pc:docMk/>
            <pc:sldMk cId="1327399478" sldId="369"/>
            <ac:graphicFrameMk id="3" creationId="{E5D8D8BC-AE48-47BE-8B44-D3D5C378D12E}"/>
          </ac:graphicFrameMkLst>
        </pc:graphicFrameChg>
        <pc:graphicFrameChg chg="add del mod">
          <ac:chgData name="Kersulis, Jonas" userId="38ec2a83-12fc-4093-8e16-3ee53b6e0485" providerId="ADAL" clId="{A5055934-3F1F-4FC6-8F2B-9E1C337C32F5}" dt="2023-02-15T22:24:52.034" v="73" actId="478"/>
          <ac:graphicFrameMkLst>
            <pc:docMk/>
            <pc:sldMk cId="1327399478" sldId="369"/>
            <ac:graphicFrameMk id="8" creationId="{EEE55A82-8EBE-4E03-B3DB-05A3328CE55E}"/>
          </ac:graphicFrameMkLst>
        </pc:graphicFrameChg>
        <pc:graphicFrameChg chg="add del mod">
          <ac:chgData name="Kersulis, Jonas" userId="38ec2a83-12fc-4093-8e16-3ee53b6e0485" providerId="ADAL" clId="{A5055934-3F1F-4FC6-8F2B-9E1C337C32F5}" dt="2023-02-15T22:26:32.371" v="131" actId="478"/>
          <ac:graphicFrameMkLst>
            <pc:docMk/>
            <pc:sldMk cId="1327399478" sldId="369"/>
            <ac:graphicFrameMk id="10" creationId="{ADE8F068-EF43-4C97-8B17-FAD3AEE5D8B2}"/>
          </ac:graphicFrameMkLst>
        </pc:graphicFrameChg>
        <pc:picChg chg="del">
          <ac:chgData name="Kersulis, Jonas" userId="38ec2a83-12fc-4093-8e16-3ee53b6e0485" providerId="ADAL" clId="{A5055934-3F1F-4FC6-8F2B-9E1C337C32F5}" dt="2023-02-15T20:04:25.947" v="63" actId="478"/>
          <ac:picMkLst>
            <pc:docMk/>
            <pc:sldMk cId="1327399478" sldId="369"/>
            <ac:picMk id="5" creationId="{4631A74C-4318-482B-BDCF-1009CBC57AC5}"/>
          </ac:picMkLst>
        </pc:picChg>
      </pc:sldChg>
      <pc:sldChg chg="modSp add mod">
        <pc:chgData name="Kersulis, Jonas" userId="38ec2a83-12fc-4093-8e16-3ee53b6e0485" providerId="ADAL" clId="{A5055934-3F1F-4FC6-8F2B-9E1C337C32F5}" dt="2023-02-15T22:43:17.618" v="430" actId="20577"/>
        <pc:sldMkLst>
          <pc:docMk/>
          <pc:sldMk cId="2576058586" sldId="370"/>
        </pc:sldMkLst>
        <pc:spChg chg="mod">
          <ac:chgData name="Kersulis, Jonas" userId="38ec2a83-12fc-4093-8e16-3ee53b6e0485" providerId="ADAL" clId="{A5055934-3F1F-4FC6-8F2B-9E1C337C32F5}" dt="2023-02-15T22:31:58.544" v="397" actId="20577"/>
          <ac:spMkLst>
            <pc:docMk/>
            <pc:sldMk cId="2576058586" sldId="370"/>
            <ac:spMk id="2" creationId="{00000000-0000-0000-0000-000000000000}"/>
          </ac:spMkLst>
        </pc:spChg>
        <pc:graphicFrameChg chg="mod modGraphic">
          <ac:chgData name="Kersulis, Jonas" userId="38ec2a83-12fc-4093-8e16-3ee53b6e0485" providerId="ADAL" clId="{A5055934-3F1F-4FC6-8F2B-9E1C337C32F5}" dt="2023-02-15T22:43:17.618" v="430" actId="20577"/>
          <ac:graphicFrameMkLst>
            <pc:docMk/>
            <pc:sldMk cId="2576058586" sldId="370"/>
            <ac:graphicFrameMk id="3" creationId="{E5D8D8BC-AE48-47BE-8B44-D3D5C378D12E}"/>
          </ac:graphicFrameMkLst>
        </pc:graphicFrameChg>
      </pc:sldChg>
    </pc:docChg>
  </pc:docChgLst>
  <pc:docChgLst>
    <pc:chgData name="Yousefian, Mahnoush" userId="S::mahnoush.yousefian@ercot.com::97a5e06f-dcce-4865-81e8-0938001369e7" providerId="AD" clId="Web-{1879E623-9806-438C-BE02-ABF2153438B6}"/>
    <pc:docChg chg="modSld">
      <pc:chgData name="Yousefian, Mahnoush" userId="S::mahnoush.yousefian@ercot.com::97a5e06f-dcce-4865-81e8-0938001369e7" providerId="AD" clId="Web-{1879E623-9806-438C-BE02-ABF2153438B6}" dt="2023-03-09T19:16:23.879" v="47"/>
      <pc:docMkLst>
        <pc:docMk/>
      </pc:docMkLst>
      <pc:sldChg chg="modSp">
        <pc:chgData name="Yousefian, Mahnoush" userId="S::mahnoush.yousefian@ercot.com::97a5e06f-dcce-4865-81e8-0938001369e7" providerId="AD" clId="Web-{1879E623-9806-438C-BE02-ABF2153438B6}" dt="2023-03-09T19:16:18.957" v="43"/>
        <pc:sldMkLst>
          <pc:docMk/>
          <pc:sldMk cId="1327399478" sldId="369"/>
        </pc:sldMkLst>
        <pc:graphicFrameChg chg="mod modGraphic">
          <ac:chgData name="Yousefian, Mahnoush" userId="S::mahnoush.yousefian@ercot.com::97a5e06f-dcce-4865-81e8-0938001369e7" providerId="AD" clId="Web-{1879E623-9806-438C-BE02-ABF2153438B6}" dt="2023-03-09T19:16:18.957" v="43"/>
          <ac:graphicFrameMkLst>
            <pc:docMk/>
            <pc:sldMk cId="1327399478" sldId="369"/>
            <ac:graphicFrameMk id="3" creationId="{E5D8D8BC-AE48-47BE-8B44-D3D5C378D12E}"/>
          </ac:graphicFrameMkLst>
        </pc:graphicFrameChg>
      </pc:sldChg>
      <pc:sldChg chg="modSp">
        <pc:chgData name="Yousefian, Mahnoush" userId="S::mahnoush.yousefian@ercot.com::97a5e06f-dcce-4865-81e8-0938001369e7" providerId="AD" clId="Web-{1879E623-9806-438C-BE02-ABF2153438B6}" dt="2023-03-09T19:16:23.879" v="47"/>
        <pc:sldMkLst>
          <pc:docMk/>
          <pc:sldMk cId="2576058586" sldId="370"/>
        </pc:sldMkLst>
        <pc:graphicFrameChg chg="mod modGraphic">
          <ac:chgData name="Yousefian, Mahnoush" userId="S::mahnoush.yousefian@ercot.com::97a5e06f-dcce-4865-81e8-0938001369e7" providerId="AD" clId="Web-{1879E623-9806-438C-BE02-ABF2153438B6}" dt="2023-03-09T19:16:23.879" v="47"/>
          <ac:graphicFrameMkLst>
            <pc:docMk/>
            <pc:sldMk cId="2576058586" sldId="370"/>
            <ac:graphicFrameMk id="3" creationId="{E5D8D8BC-AE48-47BE-8B44-D3D5C378D12E}"/>
          </ac:graphicFrameMkLst>
        </pc:graphicFrameChg>
      </pc:sldChg>
    </pc:docChg>
  </pc:docChgLst>
  <pc:docChgLst>
    <pc:chgData name="Kersulis, Jonas" userId="38ec2a83-12fc-4093-8e16-3ee53b6e0485" providerId="ADAL" clId="{18B0D4B7-9CE0-4CC7-982E-9E456C1EA9BB}"/>
    <pc:docChg chg="modSld">
      <pc:chgData name="Kersulis, Jonas" userId="38ec2a83-12fc-4093-8e16-3ee53b6e0485" providerId="ADAL" clId="{18B0D4B7-9CE0-4CC7-982E-9E456C1EA9BB}" dt="2023-03-10T22:11:58.752" v="3" actId="14826"/>
      <pc:docMkLst>
        <pc:docMk/>
      </pc:docMkLst>
      <pc:sldChg chg="modSp">
        <pc:chgData name="Kersulis, Jonas" userId="38ec2a83-12fc-4093-8e16-3ee53b6e0485" providerId="ADAL" clId="{18B0D4B7-9CE0-4CC7-982E-9E456C1EA9BB}" dt="2023-03-10T22:11:58.752" v="3" actId="14826"/>
        <pc:sldMkLst>
          <pc:docMk/>
          <pc:sldMk cId="2309081026" sldId="297"/>
        </pc:sldMkLst>
        <pc:picChg chg="mod">
          <ac:chgData name="Kersulis, Jonas" userId="38ec2a83-12fc-4093-8e16-3ee53b6e0485" providerId="ADAL" clId="{18B0D4B7-9CE0-4CC7-982E-9E456C1EA9BB}" dt="2023-03-10T22:11:58.752" v="3" actId="14826"/>
          <ac:picMkLst>
            <pc:docMk/>
            <pc:sldMk cId="2309081026" sldId="297"/>
            <ac:picMk id="10" creationId="{B03F4249-95AE-4691-8151-A816FD2779B4}"/>
          </ac:picMkLst>
        </pc:picChg>
      </pc:sldChg>
    </pc:docChg>
  </pc:docChgLst>
  <pc:docChgLst>
    <pc:chgData name="Chu, Zhengguo" userId="46b45079-141b-4798-8f61-111a7cd7aa1e" providerId="ADAL" clId="{FA2EEF55-0216-4350-9FD8-45C139A3699F}"/>
    <pc:docChg chg="modSld">
      <pc:chgData name="Chu, Zhengguo" userId="46b45079-141b-4798-8f61-111a7cd7aa1e" providerId="ADAL" clId="{FA2EEF55-0216-4350-9FD8-45C139A3699F}" dt="2023-04-12T23:10:13.675" v="6" actId="1076"/>
      <pc:docMkLst>
        <pc:docMk/>
      </pc:docMkLst>
      <pc:sldChg chg="modSp mod">
        <pc:chgData name="Chu, Zhengguo" userId="46b45079-141b-4798-8f61-111a7cd7aa1e" providerId="ADAL" clId="{FA2EEF55-0216-4350-9FD8-45C139A3699F}" dt="2023-04-12T23:10:13.675" v="6" actId="1076"/>
        <pc:sldMkLst>
          <pc:docMk/>
          <pc:sldMk cId="874353533" sldId="354"/>
        </pc:sldMkLst>
        <pc:spChg chg="mod">
          <ac:chgData name="Chu, Zhengguo" userId="46b45079-141b-4798-8f61-111a7cd7aa1e" providerId="ADAL" clId="{FA2EEF55-0216-4350-9FD8-45C139A3699F}" dt="2023-04-12T23:10:13.675" v="6" actId="1076"/>
          <ac:spMkLst>
            <pc:docMk/>
            <pc:sldMk cId="874353533" sldId="354"/>
            <ac:spMk id="9" creationId="{E54B86FD-C6A5-4A5E-8937-826D598ADB5D}"/>
          </ac:spMkLst>
        </pc:spChg>
      </pc:sldChg>
    </pc:docChg>
  </pc:docChgLst>
  <pc:docChgLst>
    <pc:chgData name="Yousefian, Mahnoush" userId="97a5e06f-dcce-4865-81e8-0938001369e7" providerId="ADAL" clId="{ACFF41A5-4C00-47BE-BDB8-E728BE9CFEC3}"/>
    <pc:docChg chg="undo custSel modSld">
      <pc:chgData name="Yousefian, Mahnoush" userId="97a5e06f-dcce-4865-81e8-0938001369e7" providerId="ADAL" clId="{ACFF41A5-4C00-47BE-BDB8-E728BE9CFEC3}" dt="2023-01-09T20:30:20.826" v="180" actId="14100"/>
      <pc:docMkLst>
        <pc:docMk/>
      </pc:docMkLst>
      <pc:sldChg chg="modSp mod">
        <pc:chgData name="Yousefian, Mahnoush" userId="97a5e06f-dcce-4865-81e8-0938001369e7" providerId="ADAL" clId="{ACFF41A5-4C00-47BE-BDB8-E728BE9CFEC3}" dt="2023-01-06T16:38:55.881" v="3" actId="20577"/>
        <pc:sldMkLst>
          <pc:docMk/>
          <pc:sldMk cId="730603795" sldId="260"/>
        </pc:sldMkLst>
        <pc:spChg chg="mod">
          <ac:chgData name="Yousefian, Mahnoush" userId="97a5e06f-dcce-4865-81e8-0938001369e7" providerId="ADAL" clId="{ACFF41A5-4C00-47BE-BDB8-E728BE9CFEC3}" dt="2023-01-06T16:38:55.881" v="3" actId="20577"/>
          <ac:spMkLst>
            <pc:docMk/>
            <pc:sldMk cId="730603795" sldId="260"/>
            <ac:spMk id="7" creationId="{00000000-0000-0000-0000-000000000000}"/>
          </ac:spMkLst>
        </pc:spChg>
      </pc:sldChg>
      <pc:sldChg chg="modSp">
        <pc:chgData name="Yousefian, Mahnoush" userId="97a5e06f-dcce-4865-81e8-0938001369e7" providerId="ADAL" clId="{ACFF41A5-4C00-47BE-BDB8-E728BE9CFEC3}" dt="2023-01-09T20:16:19.578" v="22" actId="14826"/>
        <pc:sldMkLst>
          <pc:docMk/>
          <pc:sldMk cId="1324424397" sldId="261"/>
        </pc:sldMkLst>
        <pc:spChg chg="mod">
          <ac:chgData name="Yousefian, Mahnoush" userId="97a5e06f-dcce-4865-81e8-0938001369e7" providerId="ADAL" clId="{ACFF41A5-4C00-47BE-BDB8-E728BE9CFEC3}" dt="2023-01-06T16:39:16.454" v="4"/>
          <ac:spMkLst>
            <pc:docMk/>
            <pc:sldMk cId="1324424397" sldId="261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ACFF41A5-4C00-47BE-BDB8-E728BE9CFEC3}" dt="2023-01-09T20:16:19.578" v="22" actId="14826"/>
          <ac:picMkLst>
            <pc:docMk/>
            <pc:sldMk cId="1324424397" sldId="261"/>
            <ac:picMk id="7" creationId="{E754259A-805E-44B1-B293-64C1EAF252C4}"/>
          </ac:picMkLst>
        </pc:picChg>
      </pc:sldChg>
      <pc:sldChg chg="modSp mod">
        <pc:chgData name="Yousefian, Mahnoush" userId="97a5e06f-dcce-4865-81e8-0938001369e7" providerId="ADAL" clId="{ACFF41A5-4C00-47BE-BDB8-E728BE9CFEC3}" dt="2023-01-09T20:24:08.448" v="116" actId="20577"/>
        <pc:sldMkLst>
          <pc:docMk/>
          <pc:sldMk cId="2145432706" sldId="276"/>
        </pc:sldMkLst>
        <pc:spChg chg="mod">
          <ac:chgData name="Yousefian, Mahnoush" userId="97a5e06f-dcce-4865-81e8-0938001369e7" providerId="ADAL" clId="{ACFF41A5-4C00-47BE-BDB8-E728BE9CFEC3}" dt="2023-01-09T20:24:08.448" v="116" actId="20577"/>
          <ac:spMkLst>
            <pc:docMk/>
            <pc:sldMk cId="2145432706" sldId="276"/>
            <ac:spMk id="3" creationId="{00000000-0000-0000-0000-000000000000}"/>
          </ac:spMkLst>
        </pc:spChg>
      </pc:sldChg>
      <pc:sldChg chg="modSp mod">
        <pc:chgData name="Yousefian, Mahnoush" userId="97a5e06f-dcce-4865-81e8-0938001369e7" providerId="ADAL" clId="{ACFF41A5-4C00-47BE-BDB8-E728BE9CFEC3}" dt="2023-01-09T20:19:39.839" v="60" actId="14826"/>
        <pc:sldMkLst>
          <pc:docMk/>
          <pc:sldMk cId="1095794504" sldId="277"/>
        </pc:sldMkLst>
        <pc:spChg chg="mod">
          <ac:chgData name="Yousefian, Mahnoush" userId="97a5e06f-dcce-4865-81e8-0938001369e7" providerId="ADAL" clId="{ACFF41A5-4C00-47BE-BDB8-E728BE9CFEC3}" dt="2023-01-09T20:19:13.769" v="59" actId="20577"/>
          <ac:spMkLst>
            <pc:docMk/>
            <pc:sldMk cId="1095794504" sldId="277"/>
            <ac:spMk id="7" creationId="{8DE3848D-F869-4A14-B867-268DDF4A2C73}"/>
          </ac:spMkLst>
        </pc:spChg>
        <pc:picChg chg="mod">
          <ac:chgData name="Yousefian, Mahnoush" userId="97a5e06f-dcce-4865-81e8-0938001369e7" providerId="ADAL" clId="{ACFF41A5-4C00-47BE-BDB8-E728BE9CFEC3}" dt="2023-01-09T20:19:39.839" v="60" actId="14826"/>
          <ac:picMkLst>
            <pc:docMk/>
            <pc:sldMk cId="1095794504" sldId="277"/>
            <ac:picMk id="6" creationId="{00000000-0000-0000-0000-000000000000}"/>
          </ac:picMkLst>
        </pc:picChg>
      </pc:sldChg>
      <pc:sldChg chg="modSp mod">
        <pc:chgData name="Yousefian, Mahnoush" userId="97a5e06f-dcce-4865-81e8-0938001369e7" providerId="ADAL" clId="{ACFF41A5-4C00-47BE-BDB8-E728BE9CFEC3}" dt="2023-01-09T20:26:16.792" v="127" actId="20577"/>
        <pc:sldMkLst>
          <pc:docMk/>
          <pc:sldMk cId="1338195067" sldId="287"/>
        </pc:sldMkLst>
        <pc:spChg chg="mod">
          <ac:chgData name="Yousefian, Mahnoush" userId="97a5e06f-dcce-4865-81e8-0938001369e7" providerId="ADAL" clId="{ACFF41A5-4C00-47BE-BDB8-E728BE9CFEC3}" dt="2023-01-09T20:26:16.792" v="127" actId="20577"/>
          <ac:spMkLst>
            <pc:docMk/>
            <pc:sldMk cId="1338195067" sldId="287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ACFF41A5-4C00-47BE-BDB8-E728BE9CFEC3}" dt="2023-01-09T20:25:53.574" v="118" actId="14826"/>
          <ac:picMkLst>
            <pc:docMk/>
            <pc:sldMk cId="1338195067" sldId="287"/>
            <ac:picMk id="27" creationId="{00000000-0000-0000-0000-000000000000}"/>
          </ac:picMkLst>
        </pc:picChg>
        <pc:picChg chg="mod">
          <ac:chgData name="Yousefian, Mahnoush" userId="97a5e06f-dcce-4865-81e8-0938001369e7" providerId="ADAL" clId="{ACFF41A5-4C00-47BE-BDB8-E728BE9CFEC3}" dt="2023-01-09T20:25:18.922" v="117" actId="14826"/>
          <ac:picMkLst>
            <pc:docMk/>
            <pc:sldMk cId="1338195067" sldId="287"/>
            <ac:picMk id="29" creationId="{00000000-0000-0000-0000-000000000000}"/>
          </ac:picMkLst>
        </pc:picChg>
      </pc:sldChg>
      <pc:sldChg chg="modSp mod">
        <pc:chgData name="Yousefian, Mahnoush" userId="97a5e06f-dcce-4865-81e8-0938001369e7" providerId="ADAL" clId="{ACFF41A5-4C00-47BE-BDB8-E728BE9CFEC3}" dt="2023-01-09T20:22:36.476" v="102" actId="14826"/>
        <pc:sldMkLst>
          <pc:docMk/>
          <pc:sldMk cId="1756044365" sldId="296"/>
        </pc:sldMkLst>
        <pc:spChg chg="mod">
          <ac:chgData name="Yousefian, Mahnoush" userId="97a5e06f-dcce-4865-81e8-0938001369e7" providerId="ADAL" clId="{ACFF41A5-4C00-47BE-BDB8-E728BE9CFEC3}" dt="2023-01-09T20:22:23.842" v="101" actId="20577"/>
          <ac:spMkLst>
            <pc:docMk/>
            <pc:sldMk cId="1756044365" sldId="296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ACFF41A5-4C00-47BE-BDB8-E728BE9CFEC3}" dt="2023-01-09T20:22:36.476" v="102" actId="14826"/>
          <ac:picMkLst>
            <pc:docMk/>
            <pc:sldMk cId="1756044365" sldId="296"/>
            <ac:picMk id="7" creationId="{F8F3DC05-25BF-4B7B-868C-4FC924879714}"/>
          </ac:picMkLst>
        </pc:picChg>
      </pc:sldChg>
      <pc:sldChg chg="modSp">
        <pc:chgData name="Yousefian, Mahnoush" userId="97a5e06f-dcce-4865-81e8-0938001369e7" providerId="ADAL" clId="{ACFF41A5-4C00-47BE-BDB8-E728BE9CFEC3}" dt="2023-01-09T20:22:57.289" v="104" actId="14826"/>
        <pc:sldMkLst>
          <pc:docMk/>
          <pc:sldMk cId="2309081026" sldId="297"/>
        </pc:sldMkLst>
        <pc:spChg chg="mod">
          <ac:chgData name="Yousefian, Mahnoush" userId="97a5e06f-dcce-4865-81e8-0938001369e7" providerId="ADAL" clId="{ACFF41A5-4C00-47BE-BDB8-E728BE9CFEC3}" dt="2023-01-06T16:39:16.454" v="4"/>
          <ac:spMkLst>
            <pc:docMk/>
            <pc:sldMk cId="2309081026" sldId="297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ACFF41A5-4C00-47BE-BDB8-E728BE9CFEC3}" dt="2023-01-09T20:22:57.289" v="104" actId="14826"/>
          <ac:picMkLst>
            <pc:docMk/>
            <pc:sldMk cId="2309081026" sldId="297"/>
            <ac:picMk id="10" creationId="{B03F4249-95AE-4691-8151-A816FD2779B4}"/>
          </ac:picMkLst>
        </pc:picChg>
        <pc:picChg chg="mod">
          <ac:chgData name="Yousefian, Mahnoush" userId="97a5e06f-dcce-4865-81e8-0938001369e7" providerId="ADAL" clId="{ACFF41A5-4C00-47BE-BDB8-E728BE9CFEC3}" dt="2023-01-09T20:22:51.041" v="103" actId="14826"/>
          <ac:picMkLst>
            <pc:docMk/>
            <pc:sldMk cId="2309081026" sldId="297"/>
            <ac:picMk id="12" creationId="{6DAC3954-EF99-49B2-AD01-C6A4156191CC}"/>
          </ac:picMkLst>
        </pc:picChg>
      </pc:sldChg>
      <pc:sldChg chg="modSp">
        <pc:chgData name="Yousefian, Mahnoush" userId="97a5e06f-dcce-4865-81e8-0938001369e7" providerId="ADAL" clId="{ACFF41A5-4C00-47BE-BDB8-E728BE9CFEC3}" dt="2023-01-09T20:19:59.393" v="61" actId="14826"/>
        <pc:sldMkLst>
          <pc:docMk/>
          <pc:sldMk cId="1495175290" sldId="352"/>
        </pc:sldMkLst>
        <pc:spChg chg="mod">
          <ac:chgData name="Yousefian, Mahnoush" userId="97a5e06f-dcce-4865-81e8-0938001369e7" providerId="ADAL" clId="{ACFF41A5-4C00-47BE-BDB8-E728BE9CFEC3}" dt="2023-01-06T16:39:16.454" v="4"/>
          <ac:spMkLst>
            <pc:docMk/>
            <pc:sldMk cId="1495175290" sldId="352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ACFF41A5-4C00-47BE-BDB8-E728BE9CFEC3}" dt="2023-01-09T20:19:59.393" v="61" actId="14826"/>
          <ac:picMkLst>
            <pc:docMk/>
            <pc:sldMk cId="1495175290" sldId="352"/>
            <ac:picMk id="5" creationId="{95E790A2-6CC7-4CD2-AA61-997D69C21733}"/>
          </ac:picMkLst>
        </pc:picChg>
      </pc:sldChg>
      <pc:sldChg chg="modSp mod">
        <pc:chgData name="Yousefian, Mahnoush" userId="97a5e06f-dcce-4865-81e8-0938001369e7" providerId="ADAL" clId="{ACFF41A5-4C00-47BE-BDB8-E728BE9CFEC3}" dt="2023-01-09T20:27:13.449" v="141" actId="14826"/>
        <pc:sldMkLst>
          <pc:docMk/>
          <pc:sldMk cId="587539909" sldId="353"/>
        </pc:sldMkLst>
        <pc:spChg chg="mod">
          <ac:chgData name="Yousefian, Mahnoush" userId="97a5e06f-dcce-4865-81e8-0938001369e7" providerId="ADAL" clId="{ACFF41A5-4C00-47BE-BDB8-E728BE9CFEC3}" dt="2023-01-09T20:26:56.299" v="140" actId="20577"/>
          <ac:spMkLst>
            <pc:docMk/>
            <pc:sldMk cId="587539909" sldId="353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ACFF41A5-4C00-47BE-BDB8-E728BE9CFEC3}" dt="2023-01-09T20:27:13.449" v="141" actId="14826"/>
          <ac:picMkLst>
            <pc:docMk/>
            <pc:sldMk cId="587539909" sldId="353"/>
            <ac:picMk id="5" creationId="{3B454F47-25B4-4536-8255-A0C85F9F84F4}"/>
          </ac:picMkLst>
        </pc:picChg>
      </pc:sldChg>
      <pc:sldChg chg="modSp mod">
        <pc:chgData name="Yousefian, Mahnoush" userId="97a5e06f-dcce-4865-81e8-0938001369e7" providerId="ADAL" clId="{ACFF41A5-4C00-47BE-BDB8-E728BE9CFEC3}" dt="2023-01-09T20:30:20.826" v="180" actId="14100"/>
        <pc:sldMkLst>
          <pc:docMk/>
          <pc:sldMk cId="874353533" sldId="354"/>
        </pc:sldMkLst>
        <pc:spChg chg="mod">
          <ac:chgData name="Yousefian, Mahnoush" userId="97a5e06f-dcce-4865-81e8-0938001369e7" providerId="ADAL" clId="{ACFF41A5-4C00-47BE-BDB8-E728BE9CFEC3}" dt="2023-01-09T20:28:45.049" v="161" actId="20577"/>
          <ac:spMkLst>
            <pc:docMk/>
            <pc:sldMk cId="874353533" sldId="354"/>
            <ac:spMk id="2" creationId="{00000000-0000-0000-0000-000000000000}"/>
          </ac:spMkLst>
        </pc:spChg>
        <pc:spChg chg="mod">
          <ac:chgData name="Yousefian, Mahnoush" userId="97a5e06f-dcce-4865-81e8-0938001369e7" providerId="ADAL" clId="{ACFF41A5-4C00-47BE-BDB8-E728BE9CFEC3}" dt="2023-01-09T20:30:20.826" v="180" actId="14100"/>
          <ac:spMkLst>
            <pc:docMk/>
            <pc:sldMk cId="874353533" sldId="354"/>
            <ac:spMk id="6" creationId="{08908601-C139-4ACB-828A-8FA588D945F5}"/>
          </ac:spMkLst>
        </pc:spChg>
      </pc:sldChg>
      <pc:sldChg chg="modSp mod">
        <pc:chgData name="Yousefian, Mahnoush" userId="97a5e06f-dcce-4865-81e8-0938001369e7" providerId="ADAL" clId="{ACFF41A5-4C00-47BE-BDB8-E728BE9CFEC3}" dt="2023-01-09T20:15:33.733" v="21" actId="122"/>
        <pc:sldMkLst>
          <pc:docMk/>
          <pc:sldMk cId="2492350086" sldId="355"/>
        </pc:sldMkLst>
        <pc:graphicFrameChg chg="mod modGraphic">
          <ac:chgData name="Yousefian, Mahnoush" userId="97a5e06f-dcce-4865-81e8-0938001369e7" providerId="ADAL" clId="{ACFF41A5-4C00-47BE-BDB8-E728BE9CFEC3}" dt="2023-01-09T20:15:33.733" v="21" actId="122"/>
          <ac:graphicFrameMkLst>
            <pc:docMk/>
            <pc:sldMk cId="2492350086" sldId="355"/>
            <ac:graphicFrameMk id="6" creationId="{96DBCF5B-F8AE-48F6-AEA6-EAFBA912F9EA}"/>
          </ac:graphicFrameMkLst>
        </pc:graphicFrameChg>
      </pc:sldChg>
      <pc:sldChg chg="modSp">
        <pc:chgData name="Yousefian, Mahnoush" userId="97a5e06f-dcce-4865-81e8-0938001369e7" providerId="ADAL" clId="{ACFF41A5-4C00-47BE-BDB8-E728BE9CFEC3}" dt="2023-01-09T20:20:27.415" v="63" actId="14826"/>
        <pc:sldMkLst>
          <pc:docMk/>
          <pc:sldMk cId="1731488322" sldId="367"/>
        </pc:sldMkLst>
        <pc:spChg chg="mod">
          <ac:chgData name="Yousefian, Mahnoush" userId="97a5e06f-dcce-4865-81e8-0938001369e7" providerId="ADAL" clId="{ACFF41A5-4C00-47BE-BDB8-E728BE9CFEC3}" dt="2023-01-06T16:39:16.454" v="4"/>
          <ac:spMkLst>
            <pc:docMk/>
            <pc:sldMk cId="1731488322" sldId="367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ACFF41A5-4C00-47BE-BDB8-E728BE9CFEC3}" dt="2023-01-09T20:20:27.415" v="63" actId="14826"/>
          <ac:picMkLst>
            <pc:docMk/>
            <pc:sldMk cId="1731488322" sldId="367"/>
            <ac:picMk id="6" creationId="{1D74C1D7-8F55-4351-AA6F-B22E1FEE815D}"/>
          </ac:picMkLst>
        </pc:picChg>
        <pc:picChg chg="mod">
          <ac:chgData name="Yousefian, Mahnoush" userId="97a5e06f-dcce-4865-81e8-0938001369e7" providerId="ADAL" clId="{ACFF41A5-4C00-47BE-BDB8-E728BE9CFEC3}" dt="2023-01-09T20:20:15.503" v="62" actId="14826"/>
          <ac:picMkLst>
            <pc:docMk/>
            <pc:sldMk cId="1731488322" sldId="367"/>
            <ac:picMk id="11" creationId="{2D51ABE3-0452-457D-B231-786E323D28A6}"/>
          </ac:picMkLst>
        </pc:picChg>
      </pc:sldChg>
      <pc:sldChg chg="modSp mod">
        <pc:chgData name="Yousefian, Mahnoush" userId="97a5e06f-dcce-4865-81e8-0938001369e7" providerId="ADAL" clId="{ACFF41A5-4C00-47BE-BDB8-E728BE9CFEC3}" dt="2023-01-09T20:18:15.635" v="41" actId="20577"/>
        <pc:sldMkLst>
          <pc:docMk/>
          <pc:sldMk cId="3306108906" sldId="368"/>
        </pc:sldMkLst>
        <pc:spChg chg="mod">
          <ac:chgData name="Yousefian, Mahnoush" userId="97a5e06f-dcce-4865-81e8-0938001369e7" providerId="ADAL" clId="{ACFF41A5-4C00-47BE-BDB8-E728BE9CFEC3}" dt="2023-01-09T20:18:15.635" v="41" actId="20577"/>
          <ac:spMkLst>
            <pc:docMk/>
            <pc:sldMk cId="3306108906" sldId="368"/>
            <ac:spMk id="3" creationId="{00000000-0000-0000-0000-000000000000}"/>
          </ac:spMkLst>
        </pc:spChg>
        <pc:picChg chg="mod">
          <ac:chgData name="Yousefian, Mahnoush" userId="97a5e06f-dcce-4865-81e8-0938001369e7" providerId="ADAL" clId="{ACFF41A5-4C00-47BE-BDB8-E728BE9CFEC3}" dt="2023-01-09T20:16:32.394" v="23" actId="14826"/>
          <ac:picMkLst>
            <pc:docMk/>
            <pc:sldMk cId="3306108906" sldId="368"/>
            <ac:picMk id="7" creationId="{E754259A-805E-44B1-B293-64C1EAF252C4}"/>
          </ac:picMkLst>
        </pc:picChg>
      </pc:sldChg>
    </pc:docChg>
  </pc:docChgLst>
  <pc:docChgLst>
    <pc:chgData name="Holt, Blake" userId="S::blake.holt@ercot.com::640ad184-6cff-48ce-b765-283fba7ba8ce" providerId="AD" clId="Web-{957E3B44-440A-45D7-A68D-78E5E9D2A75A}"/>
    <pc:docChg chg="mod">
      <pc:chgData name="Holt, Blake" userId="S::blake.holt@ercot.com::640ad184-6cff-48ce-b765-283fba7ba8ce" providerId="AD" clId="Web-{957E3B44-440A-45D7-A68D-78E5E9D2A75A}" dt="2023-01-09T20:44:22.467" v="0" actId="33475"/>
      <pc:docMkLst>
        <pc:docMk/>
      </pc:docMkLst>
    </pc:docChg>
  </pc:docChgLst>
  <pc:docChgLst>
    <pc:chgData name="Chu, Zhengguo" userId="46b45079-141b-4798-8f61-111a7cd7aa1e" providerId="ADAL" clId="{0002EADF-812B-4107-BC95-0DABB174E81B}"/>
    <pc:docChg chg="undo custSel modSld">
      <pc:chgData name="Chu, Zhengguo" userId="46b45079-141b-4798-8f61-111a7cd7aa1e" providerId="ADAL" clId="{0002EADF-812B-4107-BC95-0DABB174E81B}" dt="2022-07-19T18:40:14.954" v="6" actId="962"/>
      <pc:docMkLst>
        <pc:docMk/>
      </pc:docMkLst>
      <pc:sldChg chg="addSp delSp modSp mod">
        <pc:chgData name="Chu, Zhengguo" userId="46b45079-141b-4798-8f61-111a7cd7aa1e" providerId="ADAL" clId="{0002EADF-812B-4107-BC95-0DABB174E81B}" dt="2022-07-19T18:40:14.954" v="6" actId="962"/>
        <pc:sldMkLst>
          <pc:docMk/>
          <pc:sldMk cId="1731488322" sldId="367"/>
        </pc:sldMkLst>
        <pc:spChg chg="add del">
          <ac:chgData name="Chu, Zhengguo" userId="46b45079-141b-4798-8f61-111a7cd7aa1e" providerId="ADAL" clId="{0002EADF-812B-4107-BC95-0DABB174E81B}" dt="2022-07-19T18:39:46.291" v="2" actId="22"/>
          <ac:spMkLst>
            <pc:docMk/>
            <pc:sldMk cId="1731488322" sldId="367"/>
            <ac:spMk id="9" creationId="{D6A78BD0-E6C3-42B0-A575-C95DE76364FD}"/>
          </ac:spMkLst>
        </pc:spChg>
        <pc:picChg chg="del">
          <ac:chgData name="Chu, Zhengguo" userId="46b45079-141b-4798-8f61-111a7cd7aa1e" providerId="ADAL" clId="{0002EADF-812B-4107-BC95-0DABB174E81B}" dt="2022-07-19T18:39:28.198" v="0" actId="478"/>
          <ac:picMkLst>
            <pc:docMk/>
            <pc:sldMk cId="1731488322" sldId="367"/>
            <ac:picMk id="5" creationId="{EF38A6CC-6759-4EB1-A7EF-A847B2E70102}"/>
          </ac:picMkLst>
        </pc:picChg>
        <pc:picChg chg="add mod">
          <ac:chgData name="Chu, Zhengguo" userId="46b45079-141b-4798-8f61-111a7cd7aa1e" providerId="ADAL" clId="{0002EADF-812B-4107-BC95-0DABB174E81B}" dt="2022-07-19T18:40:14.954" v="6" actId="962"/>
          <ac:picMkLst>
            <pc:docMk/>
            <pc:sldMk cId="1731488322" sldId="367"/>
            <ac:picMk id="11" creationId="{2D51ABE3-0452-457D-B231-786E323D28A6}"/>
          </ac:picMkLst>
        </pc:picChg>
      </pc:sldChg>
    </pc:docChg>
  </pc:docChgLst>
  <pc:docChgLst>
    <pc:chgData name="Yousefian, Mahnoush" userId="97a5e06f-dcce-4865-81e8-0938001369e7" providerId="ADAL" clId="{94538936-D0CC-4EBD-A738-CA6AC891FD16}"/>
    <pc:docChg chg="undo custSel modSld">
      <pc:chgData name="Yousefian, Mahnoush" userId="97a5e06f-dcce-4865-81e8-0938001369e7" providerId="ADAL" clId="{94538936-D0CC-4EBD-A738-CA6AC891FD16}" dt="2023-06-07T22:05:12.568" v="221" actId="14826"/>
      <pc:docMkLst>
        <pc:docMk/>
      </pc:docMkLst>
      <pc:sldChg chg="modSp">
        <pc:chgData name="Yousefian, Mahnoush" userId="97a5e06f-dcce-4865-81e8-0938001369e7" providerId="ADAL" clId="{94538936-D0CC-4EBD-A738-CA6AC891FD16}" dt="2023-06-07T14:56:08.653" v="0"/>
        <pc:sldMkLst>
          <pc:docMk/>
          <pc:sldMk cId="730603795" sldId="260"/>
        </pc:sldMkLst>
        <pc:spChg chg="mod">
          <ac:chgData name="Yousefian, Mahnoush" userId="97a5e06f-dcce-4865-81e8-0938001369e7" providerId="ADAL" clId="{94538936-D0CC-4EBD-A738-CA6AC891FD16}" dt="2023-06-07T14:56:08.653" v="0"/>
          <ac:spMkLst>
            <pc:docMk/>
            <pc:sldMk cId="730603795" sldId="260"/>
            <ac:spMk id="7" creationId="{00000000-0000-0000-0000-000000000000}"/>
          </ac:spMkLst>
        </pc:spChg>
      </pc:sldChg>
      <pc:sldChg chg="modSp">
        <pc:chgData name="Yousefian, Mahnoush" userId="97a5e06f-dcce-4865-81e8-0938001369e7" providerId="ADAL" clId="{94538936-D0CC-4EBD-A738-CA6AC891FD16}" dt="2023-06-07T22:05:05.346" v="220" actId="14826"/>
        <pc:sldMkLst>
          <pc:docMk/>
          <pc:sldMk cId="1324424397" sldId="261"/>
        </pc:sldMkLst>
        <pc:spChg chg="mod">
          <ac:chgData name="Yousefian, Mahnoush" userId="97a5e06f-dcce-4865-81e8-0938001369e7" providerId="ADAL" clId="{94538936-D0CC-4EBD-A738-CA6AC891FD16}" dt="2023-06-07T14:56:08.653" v="0"/>
          <ac:spMkLst>
            <pc:docMk/>
            <pc:sldMk cId="1324424397" sldId="261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94538936-D0CC-4EBD-A738-CA6AC891FD16}" dt="2023-06-07T22:05:05.346" v="220" actId="14826"/>
          <ac:picMkLst>
            <pc:docMk/>
            <pc:sldMk cId="1324424397" sldId="261"/>
            <ac:picMk id="7" creationId="{E754259A-805E-44B1-B293-64C1EAF252C4}"/>
          </ac:picMkLst>
        </pc:picChg>
      </pc:sldChg>
      <pc:sldChg chg="modSp mod">
        <pc:chgData name="Yousefian, Mahnoush" userId="97a5e06f-dcce-4865-81e8-0938001369e7" providerId="ADAL" clId="{94538936-D0CC-4EBD-A738-CA6AC891FD16}" dt="2023-06-07T15:10:07.174" v="104" actId="20577"/>
        <pc:sldMkLst>
          <pc:docMk/>
          <pc:sldMk cId="2145432706" sldId="276"/>
        </pc:sldMkLst>
        <pc:spChg chg="mod">
          <ac:chgData name="Yousefian, Mahnoush" userId="97a5e06f-dcce-4865-81e8-0938001369e7" providerId="ADAL" clId="{94538936-D0CC-4EBD-A738-CA6AC891FD16}" dt="2023-06-07T15:10:07.174" v="104" actId="20577"/>
          <ac:spMkLst>
            <pc:docMk/>
            <pc:sldMk cId="2145432706" sldId="276"/>
            <ac:spMk id="3" creationId="{00000000-0000-0000-0000-000000000000}"/>
          </ac:spMkLst>
        </pc:spChg>
      </pc:sldChg>
      <pc:sldChg chg="modSp mod">
        <pc:chgData name="Yousefian, Mahnoush" userId="97a5e06f-dcce-4865-81e8-0938001369e7" providerId="ADAL" clId="{94538936-D0CC-4EBD-A738-CA6AC891FD16}" dt="2023-06-07T15:36:32.937" v="218" actId="14826"/>
        <pc:sldMkLst>
          <pc:docMk/>
          <pc:sldMk cId="1095794504" sldId="277"/>
        </pc:sldMkLst>
        <pc:spChg chg="mod">
          <ac:chgData name="Yousefian, Mahnoush" userId="97a5e06f-dcce-4865-81e8-0938001369e7" providerId="ADAL" clId="{94538936-D0CC-4EBD-A738-CA6AC891FD16}" dt="2023-06-07T15:04:01.702" v="76" actId="20577"/>
          <ac:spMkLst>
            <pc:docMk/>
            <pc:sldMk cId="1095794504" sldId="277"/>
            <ac:spMk id="7" creationId="{8DE3848D-F869-4A14-B867-268DDF4A2C73}"/>
          </ac:spMkLst>
        </pc:spChg>
        <pc:picChg chg="mod">
          <ac:chgData name="Yousefian, Mahnoush" userId="97a5e06f-dcce-4865-81e8-0938001369e7" providerId="ADAL" clId="{94538936-D0CC-4EBD-A738-CA6AC891FD16}" dt="2023-06-07T15:36:32.937" v="218" actId="14826"/>
          <ac:picMkLst>
            <pc:docMk/>
            <pc:sldMk cId="1095794504" sldId="277"/>
            <ac:picMk id="6" creationId="{00000000-0000-0000-0000-000000000000}"/>
          </ac:picMkLst>
        </pc:picChg>
      </pc:sldChg>
      <pc:sldChg chg="modSp mod">
        <pc:chgData name="Yousefian, Mahnoush" userId="97a5e06f-dcce-4865-81e8-0938001369e7" providerId="ADAL" clId="{94538936-D0CC-4EBD-A738-CA6AC891FD16}" dt="2023-06-07T15:11:59.723" v="120" actId="20577"/>
        <pc:sldMkLst>
          <pc:docMk/>
          <pc:sldMk cId="1338195067" sldId="287"/>
        </pc:sldMkLst>
        <pc:spChg chg="mod">
          <ac:chgData name="Yousefian, Mahnoush" userId="97a5e06f-dcce-4865-81e8-0938001369e7" providerId="ADAL" clId="{94538936-D0CC-4EBD-A738-CA6AC891FD16}" dt="2023-06-07T15:11:59.723" v="120" actId="20577"/>
          <ac:spMkLst>
            <pc:docMk/>
            <pc:sldMk cId="1338195067" sldId="287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94538936-D0CC-4EBD-A738-CA6AC891FD16}" dt="2023-06-07T15:11:35.390" v="106" actId="14826"/>
          <ac:picMkLst>
            <pc:docMk/>
            <pc:sldMk cId="1338195067" sldId="287"/>
            <ac:picMk id="27" creationId="{00000000-0000-0000-0000-000000000000}"/>
          </ac:picMkLst>
        </pc:picChg>
        <pc:picChg chg="mod">
          <ac:chgData name="Yousefian, Mahnoush" userId="97a5e06f-dcce-4865-81e8-0938001369e7" providerId="ADAL" clId="{94538936-D0CC-4EBD-A738-CA6AC891FD16}" dt="2023-06-07T15:11:28.865" v="105" actId="14826"/>
          <ac:picMkLst>
            <pc:docMk/>
            <pc:sldMk cId="1338195067" sldId="287"/>
            <ac:picMk id="29" creationId="{00000000-0000-0000-0000-000000000000}"/>
          </ac:picMkLst>
        </pc:picChg>
      </pc:sldChg>
      <pc:sldChg chg="modSp mod">
        <pc:chgData name="Yousefian, Mahnoush" userId="97a5e06f-dcce-4865-81e8-0938001369e7" providerId="ADAL" clId="{94538936-D0CC-4EBD-A738-CA6AC891FD16}" dt="2023-06-07T15:08:16.611" v="89" actId="14826"/>
        <pc:sldMkLst>
          <pc:docMk/>
          <pc:sldMk cId="1756044365" sldId="296"/>
        </pc:sldMkLst>
        <pc:spChg chg="mod">
          <ac:chgData name="Yousefian, Mahnoush" userId="97a5e06f-dcce-4865-81e8-0938001369e7" providerId="ADAL" clId="{94538936-D0CC-4EBD-A738-CA6AC891FD16}" dt="2023-06-07T15:08:04.617" v="88" actId="20577"/>
          <ac:spMkLst>
            <pc:docMk/>
            <pc:sldMk cId="1756044365" sldId="296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94538936-D0CC-4EBD-A738-CA6AC891FD16}" dt="2023-06-07T15:08:16.611" v="89" actId="14826"/>
          <ac:picMkLst>
            <pc:docMk/>
            <pc:sldMk cId="1756044365" sldId="296"/>
            <ac:picMk id="7" creationId="{F8F3DC05-25BF-4B7B-868C-4FC924879714}"/>
          </ac:picMkLst>
        </pc:picChg>
      </pc:sldChg>
      <pc:sldChg chg="modSp mod">
        <pc:chgData name="Yousefian, Mahnoush" userId="97a5e06f-dcce-4865-81e8-0938001369e7" providerId="ADAL" clId="{94538936-D0CC-4EBD-A738-CA6AC891FD16}" dt="2023-06-07T15:09:02.462" v="93" actId="1076"/>
        <pc:sldMkLst>
          <pc:docMk/>
          <pc:sldMk cId="2309081026" sldId="297"/>
        </pc:sldMkLst>
        <pc:spChg chg="mod">
          <ac:chgData name="Yousefian, Mahnoush" userId="97a5e06f-dcce-4865-81e8-0938001369e7" providerId="ADAL" clId="{94538936-D0CC-4EBD-A738-CA6AC891FD16}" dt="2023-06-07T14:56:08.653" v="0"/>
          <ac:spMkLst>
            <pc:docMk/>
            <pc:sldMk cId="2309081026" sldId="297"/>
            <ac:spMk id="2" creationId="{00000000-0000-0000-0000-000000000000}"/>
          </ac:spMkLst>
        </pc:spChg>
        <pc:spChg chg="mod">
          <ac:chgData name="Yousefian, Mahnoush" userId="97a5e06f-dcce-4865-81e8-0938001369e7" providerId="ADAL" clId="{94538936-D0CC-4EBD-A738-CA6AC891FD16}" dt="2023-06-07T15:08:57.549" v="92" actId="1076"/>
          <ac:spMkLst>
            <pc:docMk/>
            <pc:sldMk cId="2309081026" sldId="297"/>
            <ac:spMk id="7" creationId="{259C8F87-39A7-4E77-B01A-BFE5616552CF}"/>
          </ac:spMkLst>
        </pc:spChg>
        <pc:spChg chg="mod">
          <ac:chgData name="Yousefian, Mahnoush" userId="97a5e06f-dcce-4865-81e8-0938001369e7" providerId="ADAL" clId="{94538936-D0CC-4EBD-A738-CA6AC891FD16}" dt="2023-06-07T15:09:02.462" v="93" actId="1076"/>
          <ac:spMkLst>
            <pc:docMk/>
            <pc:sldMk cId="2309081026" sldId="297"/>
            <ac:spMk id="14" creationId="{4B1E2F86-74F3-496A-A8DF-8166E77102C4}"/>
          </ac:spMkLst>
        </pc:spChg>
        <pc:picChg chg="mod">
          <ac:chgData name="Yousefian, Mahnoush" userId="97a5e06f-dcce-4865-81e8-0938001369e7" providerId="ADAL" clId="{94538936-D0CC-4EBD-A738-CA6AC891FD16}" dt="2023-06-07T15:08:47.992" v="91" actId="14826"/>
          <ac:picMkLst>
            <pc:docMk/>
            <pc:sldMk cId="2309081026" sldId="297"/>
            <ac:picMk id="10" creationId="{B03F4249-95AE-4691-8151-A816FD2779B4}"/>
          </ac:picMkLst>
        </pc:picChg>
        <pc:picChg chg="mod">
          <ac:chgData name="Yousefian, Mahnoush" userId="97a5e06f-dcce-4865-81e8-0938001369e7" providerId="ADAL" clId="{94538936-D0CC-4EBD-A738-CA6AC891FD16}" dt="2023-06-07T15:08:36.849" v="90" actId="14826"/>
          <ac:picMkLst>
            <pc:docMk/>
            <pc:sldMk cId="2309081026" sldId="297"/>
            <ac:picMk id="12" creationId="{6DAC3954-EF99-49B2-AD01-C6A4156191CC}"/>
          </ac:picMkLst>
        </pc:picChg>
      </pc:sldChg>
      <pc:sldChg chg="modSp">
        <pc:chgData name="Yousefian, Mahnoush" userId="97a5e06f-dcce-4865-81e8-0938001369e7" providerId="ADAL" clId="{94538936-D0CC-4EBD-A738-CA6AC891FD16}" dt="2023-06-07T15:35:56.212" v="217" actId="14826"/>
        <pc:sldMkLst>
          <pc:docMk/>
          <pc:sldMk cId="1495175290" sldId="352"/>
        </pc:sldMkLst>
        <pc:spChg chg="mod">
          <ac:chgData name="Yousefian, Mahnoush" userId="97a5e06f-dcce-4865-81e8-0938001369e7" providerId="ADAL" clId="{94538936-D0CC-4EBD-A738-CA6AC891FD16}" dt="2023-06-07T14:56:08.653" v="0"/>
          <ac:spMkLst>
            <pc:docMk/>
            <pc:sldMk cId="1495175290" sldId="352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94538936-D0CC-4EBD-A738-CA6AC891FD16}" dt="2023-06-07T15:35:56.212" v="217" actId="14826"/>
          <ac:picMkLst>
            <pc:docMk/>
            <pc:sldMk cId="1495175290" sldId="352"/>
            <ac:picMk id="5" creationId="{95E790A2-6CC7-4CD2-AA61-997D69C21733}"/>
          </ac:picMkLst>
        </pc:picChg>
      </pc:sldChg>
      <pc:sldChg chg="modSp mod">
        <pc:chgData name="Yousefian, Mahnoush" userId="97a5e06f-dcce-4865-81e8-0938001369e7" providerId="ADAL" clId="{94538936-D0CC-4EBD-A738-CA6AC891FD16}" dt="2023-06-07T15:12:50.815" v="134" actId="14826"/>
        <pc:sldMkLst>
          <pc:docMk/>
          <pc:sldMk cId="587539909" sldId="353"/>
        </pc:sldMkLst>
        <pc:spChg chg="mod">
          <ac:chgData name="Yousefian, Mahnoush" userId="97a5e06f-dcce-4865-81e8-0938001369e7" providerId="ADAL" clId="{94538936-D0CC-4EBD-A738-CA6AC891FD16}" dt="2023-06-07T15:12:40.482" v="133" actId="20577"/>
          <ac:spMkLst>
            <pc:docMk/>
            <pc:sldMk cId="587539909" sldId="353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94538936-D0CC-4EBD-A738-CA6AC891FD16}" dt="2023-06-07T15:12:50.815" v="134" actId="14826"/>
          <ac:picMkLst>
            <pc:docMk/>
            <pc:sldMk cId="587539909" sldId="353"/>
            <ac:picMk id="5" creationId="{3B454F47-25B4-4536-8255-A0C85F9F84F4}"/>
          </ac:picMkLst>
        </pc:picChg>
      </pc:sldChg>
      <pc:sldChg chg="modSp mod">
        <pc:chgData name="Yousefian, Mahnoush" userId="97a5e06f-dcce-4865-81e8-0938001369e7" providerId="ADAL" clId="{94538936-D0CC-4EBD-A738-CA6AC891FD16}" dt="2023-06-07T15:15:19.350" v="175" actId="20577"/>
        <pc:sldMkLst>
          <pc:docMk/>
          <pc:sldMk cId="874353533" sldId="354"/>
        </pc:sldMkLst>
        <pc:spChg chg="mod">
          <ac:chgData name="Yousefian, Mahnoush" userId="97a5e06f-dcce-4865-81e8-0938001369e7" providerId="ADAL" clId="{94538936-D0CC-4EBD-A738-CA6AC891FD16}" dt="2023-06-07T15:14:57.811" v="164" actId="20577"/>
          <ac:spMkLst>
            <pc:docMk/>
            <pc:sldMk cId="874353533" sldId="354"/>
            <ac:spMk id="2" creationId="{00000000-0000-0000-0000-000000000000}"/>
          </ac:spMkLst>
        </pc:spChg>
        <pc:spChg chg="mod">
          <ac:chgData name="Yousefian, Mahnoush" userId="97a5e06f-dcce-4865-81e8-0938001369e7" providerId="ADAL" clId="{94538936-D0CC-4EBD-A738-CA6AC891FD16}" dt="2023-06-07T15:15:19.350" v="175" actId="20577"/>
          <ac:spMkLst>
            <pc:docMk/>
            <pc:sldMk cId="874353533" sldId="354"/>
            <ac:spMk id="6" creationId="{08908601-C139-4ACB-828A-8FA588D945F5}"/>
          </ac:spMkLst>
        </pc:spChg>
        <pc:spChg chg="mod">
          <ac:chgData name="Yousefian, Mahnoush" userId="97a5e06f-dcce-4865-81e8-0938001369e7" providerId="ADAL" clId="{94538936-D0CC-4EBD-A738-CA6AC891FD16}" dt="2023-06-07T15:14:22.165" v="151" actId="20577"/>
          <ac:spMkLst>
            <pc:docMk/>
            <pc:sldMk cId="874353533" sldId="354"/>
            <ac:spMk id="9" creationId="{E54B86FD-C6A5-4A5E-8937-826D598ADB5D}"/>
          </ac:spMkLst>
        </pc:spChg>
        <pc:picChg chg="mod">
          <ac:chgData name="Yousefian, Mahnoush" userId="97a5e06f-dcce-4865-81e8-0938001369e7" providerId="ADAL" clId="{94538936-D0CC-4EBD-A738-CA6AC891FD16}" dt="2023-06-07T15:13:12.554" v="135" actId="14826"/>
          <ac:picMkLst>
            <pc:docMk/>
            <pc:sldMk cId="874353533" sldId="354"/>
            <ac:picMk id="5" creationId="{4631A74C-4318-482B-BDCF-1009CBC57AC5}"/>
          </ac:picMkLst>
        </pc:picChg>
      </pc:sldChg>
      <pc:sldChg chg="modSp mod">
        <pc:chgData name="Yousefian, Mahnoush" userId="97a5e06f-dcce-4865-81e8-0938001369e7" providerId="ADAL" clId="{94538936-D0CC-4EBD-A738-CA6AC891FD16}" dt="2023-06-07T14:58:16.679" v="21" actId="108"/>
        <pc:sldMkLst>
          <pc:docMk/>
          <pc:sldMk cId="2492350086" sldId="355"/>
        </pc:sldMkLst>
        <pc:graphicFrameChg chg="mod modGraphic">
          <ac:chgData name="Yousefian, Mahnoush" userId="97a5e06f-dcce-4865-81e8-0938001369e7" providerId="ADAL" clId="{94538936-D0CC-4EBD-A738-CA6AC891FD16}" dt="2023-06-07T14:58:16.679" v="21" actId="108"/>
          <ac:graphicFrameMkLst>
            <pc:docMk/>
            <pc:sldMk cId="2492350086" sldId="355"/>
            <ac:graphicFrameMk id="6" creationId="{96DBCF5B-F8AE-48F6-AEA6-EAFBA912F9EA}"/>
          </ac:graphicFrameMkLst>
        </pc:graphicFrameChg>
      </pc:sldChg>
      <pc:sldChg chg="modSp">
        <pc:chgData name="Yousefian, Mahnoush" userId="97a5e06f-dcce-4865-81e8-0938001369e7" providerId="ADAL" clId="{94538936-D0CC-4EBD-A738-CA6AC891FD16}" dt="2023-06-07T15:07:31.071" v="78" actId="14826"/>
        <pc:sldMkLst>
          <pc:docMk/>
          <pc:sldMk cId="1731488322" sldId="367"/>
        </pc:sldMkLst>
        <pc:spChg chg="mod">
          <ac:chgData name="Yousefian, Mahnoush" userId="97a5e06f-dcce-4865-81e8-0938001369e7" providerId="ADAL" clId="{94538936-D0CC-4EBD-A738-CA6AC891FD16}" dt="2023-06-07T14:56:08.653" v="0"/>
          <ac:spMkLst>
            <pc:docMk/>
            <pc:sldMk cId="1731488322" sldId="367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94538936-D0CC-4EBD-A738-CA6AC891FD16}" dt="2023-06-07T15:07:31.071" v="78" actId="14826"/>
          <ac:picMkLst>
            <pc:docMk/>
            <pc:sldMk cId="1731488322" sldId="367"/>
            <ac:picMk id="6" creationId="{1D74C1D7-8F55-4351-AA6F-B22E1FEE815D}"/>
          </ac:picMkLst>
        </pc:picChg>
        <pc:picChg chg="mod">
          <ac:chgData name="Yousefian, Mahnoush" userId="97a5e06f-dcce-4865-81e8-0938001369e7" providerId="ADAL" clId="{94538936-D0CC-4EBD-A738-CA6AC891FD16}" dt="2023-06-07T15:04:16.837" v="77" actId="14826"/>
          <ac:picMkLst>
            <pc:docMk/>
            <pc:sldMk cId="1731488322" sldId="367"/>
            <ac:picMk id="11" creationId="{2D51ABE3-0452-457D-B231-786E323D28A6}"/>
          </ac:picMkLst>
        </pc:picChg>
      </pc:sldChg>
      <pc:sldChg chg="modSp mod">
        <pc:chgData name="Yousefian, Mahnoush" userId="97a5e06f-dcce-4865-81e8-0938001369e7" providerId="ADAL" clId="{94538936-D0CC-4EBD-A738-CA6AC891FD16}" dt="2023-06-07T22:05:12.568" v="221" actId="14826"/>
        <pc:sldMkLst>
          <pc:docMk/>
          <pc:sldMk cId="3306108906" sldId="368"/>
        </pc:sldMkLst>
        <pc:spChg chg="mod">
          <ac:chgData name="Yousefian, Mahnoush" userId="97a5e06f-dcce-4865-81e8-0938001369e7" providerId="ADAL" clId="{94538936-D0CC-4EBD-A738-CA6AC891FD16}" dt="2023-06-07T14:56:08.653" v="0"/>
          <ac:spMkLst>
            <pc:docMk/>
            <pc:sldMk cId="3306108906" sldId="368"/>
            <ac:spMk id="2" creationId="{00000000-0000-0000-0000-000000000000}"/>
          </ac:spMkLst>
        </pc:spChg>
        <pc:spChg chg="mod">
          <ac:chgData name="Yousefian, Mahnoush" userId="97a5e06f-dcce-4865-81e8-0938001369e7" providerId="ADAL" clId="{94538936-D0CC-4EBD-A738-CA6AC891FD16}" dt="2023-06-07T15:02:26.205" v="47" actId="20577"/>
          <ac:spMkLst>
            <pc:docMk/>
            <pc:sldMk cId="3306108906" sldId="368"/>
            <ac:spMk id="3" creationId="{00000000-0000-0000-0000-000000000000}"/>
          </ac:spMkLst>
        </pc:spChg>
        <pc:picChg chg="mod">
          <ac:chgData name="Yousefian, Mahnoush" userId="97a5e06f-dcce-4865-81e8-0938001369e7" providerId="ADAL" clId="{94538936-D0CC-4EBD-A738-CA6AC891FD16}" dt="2023-06-07T22:05:12.568" v="221" actId="14826"/>
          <ac:picMkLst>
            <pc:docMk/>
            <pc:sldMk cId="3306108906" sldId="368"/>
            <ac:picMk id="7" creationId="{E754259A-805E-44B1-B293-64C1EAF252C4}"/>
          </ac:picMkLst>
        </pc:picChg>
      </pc:sldChg>
      <pc:sldChg chg="modSp mod">
        <pc:chgData name="Yousefian, Mahnoush" userId="97a5e06f-dcce-4865-81e8-0938001369e7" providerId="ADAL" clId="{94538936-D0CC-4EBD-A738-CA6AC891FD16}" dt="2023-06-07T15:27:52.924" v="209" actId="108"/>
        <pc:sldMkLst>
          <pc:docMk/>
          <pc:sldMk cId="1327399478" sldId="369"/>
        </pc:sldMkLst>
        <pc:graphicFrameChg chg="mod modGraphic">
          <ac:chgData name="Yousefian, Mahnoush" userId="97a5e06f-dcce-4865-81e8-0938001369e7" providerId="ADAL" clId="{94538936-D0CC-4EBD-A738-CA6AC891FD16}" dt="2023-06-07T15:27:52.924" v="209" actId="108"/>
          <ac:graphicFrameMkLst>
            <pc:docMk/>
            <pc:sldMk cId="1327399478" sldId="369"/>
            <ac:graphicFrameMk id="3" creationId="{E5D8D8BC-AE48-47BE-8B44-D3D5C378D12E}"/>
          </ac:graphicFrameMkLst>
        </pc:graphicFrameChg>
      </pc:sldChg>
      <pc:sldChg chg="modSp mod">
        <pc:chgData name="Yousefian, Mahnoush" userId="97a5e06f-dcce-4865-81e8-0938001369e7" providerId="ADAL" clId="{94538936-D0CC-4EBD-A738-CA6AC891FD16}" dt="2023-06-07T15:42:40.825" v="219" actId="242"/>
        <pc:sldMkLst>
          <pc:docMk/>
          <pc:sldMk cId="2576058586" sldId="370"/>
        </pc:sldMkLst>
        <pc:graphicFrameChg chg="mod modGraphic">
          <ac:chgData name="Yousefian, Mahnoush" userId="97a5e06f-dcce-4865-81e8-0938001369e7" providerId="ADAL" clId="{94538936-D0CC-4EBD-A738-CA6AC891FD16}" dt="2023-06-07T15:42:40.825" v="219" actId="242"/>
          <ac:graphicFrameMkLst>
            <pc:docMk/>
            <pc:sldMk cId="2576058586" sldId="370"/>
            <ac:graphicFrameMk id="3" creationId="{E5D8D8BC-AE48-47BE-8B44-D3D5C378D12E}"/>
          </ac:graphicFrameMkLst>
        </pc:graphicFrameChg>
      </pc:sldChg>
    </pc:docChg>
  </pc:docChgLst>
  <pc:docChgLst>
    <pc:chgData name="Kersulis, Jonas" userId="38ec2a83-12fc-4093-8e16-3ee53b6e0485" providerId="ADAL" clId="{30FFE98C-7496-47B5-8FA8-2F6F937FA139}"/>
    <pc:docChg chg="undo custSel modSld">
      <pc:chgData name="Kersulis, Jonas" userId="38ec2a83-12fc-4093-8e16-3ee53b6e0485" providerId="ADAL" clId="{30FFE98C-7496-47B5-8FA8-2F6F937FA139}" dt="2022-08-18T19:01:42.047" v="890" actId="20577"/>
      <pc:docMkLst>
        <pc:docMk/>
      </pc:docMkLst>
      <pc:sldChg chg="modSp mod">
        <pc:chgData name="Kersulis, Jonas" userId="38ec2a83-12fc-4093-8e16-3ee53b6e0485" providerId="ADAL" clId="{30FFE98C-7496-47B5-8FA8-2F6F937FA139}" dt="2022-08-11T18:44:42.843" v="24" actId="20577"/>
        <pc:sldMkLst>
          <pc:docMk/>
          <pc:sldMk cId="730603795" sldId="260"/>
        </pc:sldMkLst>
        <pc:spChg chg="mod">
          <ac:chgData name="Kersulis, Jonas" userId="38ec2a83-12fc-4093-8e16-3ee53b6e0485" providerId="ADAL" clId="{30FFE98C-7496-47B5-8FA8-2F6F937FA139}" dt="2022-08-11T18:44:42.843" v="24" actId="20577"/>
          <ac:spMkLst>
            <pc:docMk/>
            <pc:sldMk cId="730603795" sldId="260"/>
            <ac:spMk id="7" creationId="{00000000-0000-0000-0000-000000000000}"/>
          </ac:spMkLst>
        </pc:spChg>
      </pc:sldChg>
      <pc:sldChg chg="modSp mod">
        <pc:chgData name="Kersulis, Jonas" userId="38ec2a83-12fc-4093-8e16-3ee53b6e0485" providerId="ADAL" clId="{30FFE98C-7496-47B5-8FA8-2F6F937FA139}" dt="2022-08-11T19:50:01.006" v="183" actId="14100"/>
        <pc:sldMkLst>
          <pc:docMk/>
          <pc:sldMk cId="1324424397" sldId="261"/>
        </pc:sldMkLst>
        <pc:spChg chg="mod">
          <ac:chgData name="Kersulis, Jonas" userId="38ec2a83-12fc-4093-8e16-3ee53b6e0485" providerId="ADAL" clId="{30FFE98C-7496-47B5-8FA8-2F6F937FA139}" dt="2022-08-11T18:47:53.563" v="146" actId="20577"/>
          <ac:spMkLst>
            <pc:docMk/>
            <pc:sldMk cId="1324424397" sldId="261"/>
            <ac:spMk id="2" creationId="{00000000-0000-0000-0000-000000000000}"/>
          </ac:spMkLst>
        </pc:spChg>
        <pc:picChg chg="mod">
          <ac:chgData name="Kersulis, Jonas" userId="38ec2a83-12fc-4093-8e16-3ee53b6e0485" providerId="ADAL" clId="{30FFE98C-7496-47B5-8FA8-2F6F937FA139}" dt="2022-08-11T19:50:01.006" v="183" actId="14100"/>
          <ac:picMkLst>
            <pc:docMk/>
            <pc:sldMk cId="1324424397" sldId="261"/>
            <ac:picMk id="7" creationId="{E754259A-805E-44B1-B293-64C1EAF252C4}"/>
          </ac:picMkLst>
        </pc:picChg>
      </pc:sldChg>
      <pc:sldChg chg="modSp mod">
        <pc:chgData name="Kersulis, Jonas" userId="38ec2a83-12fc-4093-8e16-3ee53b6e0485" providerId="ADAL" clId="{30FFE98C-7496-47B5-8FA8-2F6F937FA139}" dt="2022-08-11T20:14:04.384" v="627" actId="20577"/>
        <pc:sldMkLst>
          <pc:docMk/>
          <pc:sldMk cId="2145432706" sldId="276"/>
        </pc:sldMkLst>
        <pc:spChg chg="mod">
          <ac:chgData name="Kersulis, Jonas" userId="38ec2a83-12fc-4093-8e16-3ee53b6e0485" providerId="ADAL" clId="{30FFE98C-7496-47B5-8FA8-2F6F937FA139}" dt="2022-08-11T20:14:04.384" v="627" actId="20577"/>
          <ac:spMkLst>
            <pc:docMk/>
            <pc:sldMk cId="2145432706" sldId="276"/>
            <ac:spMk id="3" creationId="{00000000-0000-0000-0000-000000000000}"/>
          </ac:spMkLst>
        </pc:spChg>
      </pc:sldChg>
      <pc:sldChg chg="modSp mod">
        <pc:chgData name="Kersulis, Jonas" userId="38ec2a83-12fc-4093-8e16-3ee53b6e0485" providerId="ADAL" clId="{30FFE98C-7496-47B5-8FA8-2F6F937FA139}" dt="2022-08-11T19:52:22.289" v="224" actId="20577"/>
        <pc:sldMkLst>
          <pc:docMk/>
          <pc:sldMk cId="1095794504" sldId="277"/>
        </pc:sldMkLst>
        <pc:spChg chg="mod">
          <ac:chgData name="Kersulis, Jonas" userId="38ec2a83-12fc-4093-8e16-3ee53b6e0485" providerId="ADAL" clId="{30FFE98C-7496-47B5-8FA8-2F6F937FA139}" dt="2022-08-11T19:52:22.289" v="224" actId="20577"/>
          <ac:spMkLst>
            <pc:docMk/>
            <pc:sldMk cId="1095794504" sldId="277"/>
            <ac:spMk id="7" creationId="{8DE3848D-F869-4A14-B867-268DDF4A2C73}"/>
          </ac:spMkLst>
        </pc:spChg>
        <pc:picChg chg="mod">
          <ac:chgData name="Kersulis, Jonas" userId="38ec2a83-12fc-4093-8e16-3ee53b6e0485" providerId="ADAL" clId="{30FFE98C-7496-47B5-8FA8-2F6F937FA139}" dt="2022-08-11T19:51:32.353" v="193" actId="14826"/>
          <ac:picMkLst>
            <pc:docMk/>
            <pc:sldMk cId="1095794504" sldId="277"/>
            <ac:picMk id="6" creationId="{00000000-0000-0000-0000-000000000000}"/>
          </ac:picMkLst>
        </pc:picChg>
      </pc:sldChg>
      <pc:sldChg chg="modSp mod">
        <pc:chgData name="Kersulis, Jonas" userId="38ec2a83-12fc-4093-8e16-3ee53b6e0485" providerId="ADAL" clId="{30FFE98C-7496-47B5-8FA8-2F6F937FA139}" dt="2022-08-11T20:16:21.242" v="649" actId="20577"/>
        <pc:sldMkLst>
          <pc:docMk/>
          <pc:sldMk cId="1338195067" sldId="287"/>
        </pc:sldMkLst>
        <pc:spChg chg="mod">
          <ac:chgData name="Kersulis, Jonas" userId="38ec2a83-12fc-4093-8e16-3ee53b6e0485" providerId="ADAL" clId="{30FFE98C-7496-47B5-8FA8-2F6F937FA139}" dt="2022-08-11T20:16:21.242" v="649" actId="20577"/>
          <ac:spMkLst>
            <pc:docMk/>
            <pc:sldMk cId="1338195067" sldId="287"/>
            <ac:spMk id="2" creationId="{00000000-0000-0000-0000-000000000000}"/>
          </ac:spMkLst>
        </pc:spChg>
        <pc:picChg chg="mod">
          <ac:chgData name="Kersulis, Jonas" userId="38ec2a83-12fc-4093-8e16-3ee53b6e0485" providerId="ADAL" clId="{30FFE98C-7496-47B5-8FA8-2F6F937FA139}" dt="2022-08-11T20:15:51.716" v="637" actId="14826"/>
          <ac:picMkLst>
            <pc:docMk/>
            <pc:sldMk cId="1338195067" sldId="287"/>
            <ac:picMk id="27" creationId="{00000000-0000-0000-0000-000000000000}"/>
          </ac:picMkLst>
        </pc:picChg>
        <pc:picChg chg="mod">
          <ac:chgData name="Kersulis, Jonas" userId="38ec2a83-12fc-4093-8e16-3ee53b6e0485" providerId="ADAL" clId="{30FFE98C-7496-47B5-8FA8-2F6F937FA139}" dt="2022-08-11T20:15:36.556" v="632" actId="14826"/>
          <ac:picMkLst>
            <pc:docMk/>
            <pc:sldMk cId="1338195067" sldId="287"/>
            <ac:picMk id="29" creationId="{00000000-0000-0000-0000-000000000000}"/>
          </ac:picMkLst>
        </pc:picChg>
      </pc:sldChg>
      <pc:sldChg chg="modSp mod">
        <pc:chgData name="Kersulis, Jonas" userId="38ec2a83-12fc-4093-8e16-3ee53b6e0485" providerId="ADAL" clId="{30FFE98C-7496-47B5-8FA8-2F6F937FA139}" dt="2022-08-11T20:08:47.862" v="610" actId="14826"/>
        <pc:sldMkLst>
          <pc:docMk/>
          <pc:sldMk cId="1756044365" sldId="296"/>
        </pc:sldMkLst>
        <pc:spChg chg="mod">
          <ac:chgData name="Kersulis, Jonas" userId="38ec2a83-12fc-4093-8e16-3ee53b6e0485" providerId="ADAL" clId="{30FFE98C-7496-47B5-8FA8-2F6F937FA139}" dt="2022-08-11T20:08:06.337" v="608" actId="20577"/>
          <ac:spMkLst>
            <pc:docMk/>
            <pc:sldMk cId="1756044365" sldId="296"/>
            <ac:spMk id="2" creationId="{00000000-0000-0000-0000-000000000000}"/>
          </ac:spMkLst>
        </pc:spChg>
        <pc:picChg chg="mod">
          <ac:chgData name="Kersulis, Jonas" userId="38ec2a83-12fc-4093-8e16-3ee53b6e0485" providerId="ADAL" clId="{30FFE98C-7496-47B5-8FA8-2F6F937FA139}" dt="2022-08-11T20:08:47.862" v="610" actId="14826"/>
          <ac:picMkLst>
            <pc:docMk/>
            <pc:sldMk cId="1756044365" sldId="296"/>
            <ac:picMk id="7" creationId="{F8F3DC05-25BF-4B7B-868C-4FC924879714}"/>
          </ac:picMkLst>
        </pc:picChg>
      </pc:sldChg>
      <pc:sldChg chg="modSp mod">
        <pc:chgData name="Kersulis, Jonas" userId="38ec2a83-12fc-4093-8e16-3ee53b6e0485" providerId="ADAL" clId="{30FFE98C-7496-47B5-8FA8-2F6F937FA139}" dt="2022-08-11T20:12:31.131" v="614" actId="14826"/>
        <pc:sldMkLst>
          <pc:docMk/>
          <pc:sldMk cId="2309081026" sldId="297"/>
        </pc:sldMkLst>
        <pc:spChg chg="mod">
          <ac:chgData name="Kersulis, Jonas" userId="38ec2a83-12fc-4093-8e16-3ee53b6e0485" providerId="ADAL" clId="{30FFE98C-7496-47B5-8FA8-2F6F937FA139}" dt="2022-08-11T18:47:24.041" v="121" actId="313"/>
          <ac:spMkLst>
            <pc:docMk/>
            <pc:sldMk cId="2309081026" sldId="297"/>
            <ac:spMk id="2" creationId="{00000000-0000-0000-0000-000000000000}"/>
          </ac:spMkLst>
        </pc:spChg>
        <pc:picChg chg="mod">
          <ac:chgData name="Kersulis, Jonas" userId="38ec2a83-12fc-4093-8e16-3ee53b6e0485" providerId="ADAL" clId="{30FFE98C-7496-47B5-8FA8-2F6F937FA139}" dt="2022-08-11T20:12:25.906" v="613" actId="14826"/>
          <ac:picMkLst>
            <pc:docMk/>
            <pc:sldMk cId="2309081026" sldId="297"/>
            <ac:picMk id="10" creationId="{B03F4249-95AE-4691-8151-A816FD2779B4}"/>
          </ac:picMkLst>
        </pc:picChg>
        <pc:picChg chg="mod">
          <ac:chgData name="Kersulis, Jonas" userId="38ec2a83-12fc-4093-8e16-3ee53b6e0485" providerId="ADAL" clId="{30FFE98C-7496-47B5-8FA8-2F6F937FA139}" dt="2022-08-11T20:12:31.131" v="614" actId="14826"/>
          <ac:picMkLst>
            <pc:docMk/>
            <pc:sldMk cId="2309081026" sldId="297"/>
            <ac:picMk id="12" creationId="{6DAC3954-EF99-49B2-AD01-C6A4156191CC}"/>
          </ac:picMkLst>
        </pc:picChg>
      </pc:sldChg>
      <pc:sldChg chg="modSp mod">
        <pc:chgData name="Kersulis, Jonas" userId="38ec2a83-12fc-4093-8e16-3ee53b6e0485" providerId="ADAL" clId="{30FFE98C-7496-47B5-8FA8-2F6F937FA139}" dt="2022-08-11T19:53:23.678" v="229" actId="14826"/>
        <pc:sldMkLst>
          <pc:docMk/>
          <pc:sldMk cId="1495175290" sldId="352"/>
        </pc:sldMkLst>
        <pc:spChg chg="mod">
          <ac:chgData name="Kersulis, Jonas" userId="38ec2a83-12fc-4093-8e16-3ee53b6e0485" providerId="ADAL" clId="{30FFE98C-7496-47B5-8FA8-2F6F937FA139}" dt="2022-08-11T16:35:10.545" v="9" actId="20577"/>
          <ac:spMkLst>
            <pc:docMk/>
            <pc:sldMk cId="1495175290" sldId="352"/>
            <ac:spMk id="2" creationId="{00000000-0000-0000-0000-000000000000}"/>
          </ac:spMkLst>
        </pc:spChg>
        <pc:picChg chg="mod">
          <ac:chgData name="Kersulis, Jonas" userId="38ec2a83-12fc-4093-8e16-3ee53b6e0485" providerId="ADAL" clId="{30FFE98C-7496-47B5-8FA8-2F6F937FA139}" dt="2022-08-11T19:53:23.678" v="229" actId="14826"/>
          <ac:picMkLst>
            <pc:docMk/>
            <pc:sldMk cId="1495175290" sldId="352"/>
            <ac:picMk id="5" creationId="{95E790A2-6CC7-4CD2-AA61-997D69C21733}"/>
          </ac:picMkLst>
        </pc:picChg>
      </pc:sldChg>
      <pc:sldChg chg="modSp mod">
        <pc:chgData name="Kersulis, Jonas" userId="38ec2a83-12fc-4093-8e16-3ee53b6e0485" providerId="ADAL" clId="{30FFE98C-7496-47B5-8FA8-2F6F937FA139}" dt="2022-08-11T20:19:58.782" v="676" actId="20577"/>
        <pc:sldMkLst>
          <pc:docMk/>
          <pc:sldMk cId="587539909" sldId="353"/>
        </pc:sldMkLst>
        <pc:spChg chg="mod">
          <ac:chgData name="Kersulis, Jonas" userId="38ec2a83-12fc-4093-8e16-3ee53b6e0485" providerId="ADAL" clId="{30FFE98C-7496-47B5-8FA8-2F6F937FA139}" dt="2022-08-11T20:19:58.782" v="676" actId="20577"/>
          <ac:spMkLst>
            <pc:docMk/>
            <pc:sldMk cId="587539909" sldId="353"/>
            <ac:spMk id="2" creationId="{00000000-0000-0000-0000-000000000000}"/>
          </ac:spMkLst>
        </pc:spChg>
        <pc:picChg chg="mod">
          <ac:chgData name="Kersulis, Jonas" userId="38ec2a83-12fc-4093-8e16-3ee53b6e0485" providerId="ADAL" clId="{30FFE98C-7496-47B5-8FA8-2F6F937FA139}" dt="2022-08-11T20:17:33.606" v="650" actId="14826"/>
          <ac:picMkLst>
            <pc:docMk/>
            <pc:sldMk cId="587539909" sldId="353"/>
            <ac:picMk id="5" creationId="{3B454F47-25B4-4536-8255-A0C85F9F84F4}"/>
          </ac:picMkLst>
        </pc:picChg>
      </pc:sldChg>
      <pc:sldChg chg="modSp mod">
        <pc:chgData name="Kersulis, Jonas" userId="38ec2a83-12fc-4093-8e16-3ee53b6e0485" providerId="ADAL" clId="{30FFE98C-7496-47B5-8FA8-2F6F937FA139}" dt="2022-08-11T20:23:52.412" v="700" actId="14826"/>
        <pc:sldMkLst>
          <pc:docMk/>
          <pc:sldMk cId="874353533" sldId="354"/>
        </pc:sldMkLst>
        <pc:spChg chg="mod">
          <ac:chgData name="Kersulis, Jonas" userId="38ec2a83-12fc-4093-8e16-3ee53b6e0485" providerId="ADAL" clId="{30FFE98C-7496-47B5-8FA8-2F6F937FA139}" dt="2022-08-11T20:23:05.172" v="688" actId="20577"/>
          <ac:spMkLst>
            <pc:docMk/>
            <pc:sldMk cId="874353533" sldId="354"/>
            <ac:spMk id="2" creationId="{00000000-0000-0000-0000-000000000000}"/>
          </ac:spMkLst>
        </pc:spChg>
        <pc:spChg chg="mod">
          <ac:chgData name="Kersulis, Jonas" userId="38ec2a83-12fc-4093-8e16-3ee53b6e0485" providerId="ADAL" clId="{30FFE98C-7496-47B5-8FA8-2F6F937FA139}" dt="2022-08-11T20:23:34.351" v="699" actId="20577"/>
          <ac:spMkLst>
            <pc:docMk/>
            <pc:sldMk cId="874353533" sldId="354"/>
            <ac:spMk id="6" creationId="{08908601-C139-4ACB-828A-8FA588D945F5}"/>
          </ac:spMkLst>
        </pc:spChg>
        <pc:picChg chg="mod">
          <ac:chgData name="Kersulis, Jonas" userId="38ec2a83-12fc-4093-8e16-3ee53b6e0485" providerId="ADAL" clId="{30FFE98C-7496-47B5-8FA8-2F6F937FA139}" dt="2022-08-11T20:23:52.412" v="700" actId="14826"/>
          <ac:picMkLst>
            <pc:docMk/>
            <pc:sldMk cId="874353533" sldId="354"/>
            <ac:picMk id="5" creationId="{4631A74C-4318-482B-BDCF-1009CBC57AC5}"/>
          </ac:picMkLst>
        </pc:picChg>
      </pc:sldChg>
      <pc:sldChg chg="modSp mod">
        <pc:chgData name="Kersulis, Jonas" userId="38ec2a83-12fc-4093-8e16-3ee53b6e0485" providerId="ADAL" clId="{30FFE98C-7496-47B5-8FA8-2F6F937FA139}" dt="2022-08-18T16:28:20.149" v="777" actId="20577"/>
        <pc:sldMkLst>
          <pc:docMk/>
          <pc:sldMk cId="2492350086" sldId="355"/>
        </pc:sldMkLst>
        <pc:graphicFrameChg chg="modGraphic">
          <ac:chgData name="Kersulis, Jonas" userId="38ec2a83-12fc-4093-8e16-3ee53b6e0485" providerId="ADAL" clId="{30FFE98C-7496-47B5-8FA8-2F6F937FA139}" dt="2022-08-18T16:28:20.149" v="777" actId="20577"/>
          <ac:graphicFrameMkLst>
            <pc:docMk/>
            <pc:sldMk cId="2492350086" sldId="355"/>
            <ac:graphicFrameMk id="7" creationId="{A4E22A16-8DCE-41AD-B4B7-99DC8C026015}"/>
          </ac:graphicFrameMkLst>
        </pc:graphicFrameChg>
      </pc:sldChg>
      <pc:sldChg chg="modSp mod modNotesTx">
        <pc:chgData name="Kersulis, Jonas" userId="38ec2a83-12fc-4093-8e16-3ee53b6e0485" providerId="ADAL" clId="{30FFE98C-7496-47B5-8FA8-2F6F937FA139}" dt="2022-08-18T19:01:42.047" v="890" actId="20577"/>
        <pc:sldMkLst>
          <pc:docMk/>
          <pc:sldMk cId="1731488322" sldId="367"/>
        </pc:sldMkLst>
        <pc:spChg chg="mod">
          <ac:chgData name="Kersulis, Jonas" userId="38ec2a83-12fc-4093-8e16-3ee53b6e0485" providerId="ADAL" clId="{30FFE98C-7496-47B5-8FA8-2F6F937FA139}" dt="2022-08-11T18:47:22.064" v="119" actId="313"/>
          <ac:spMkLst>
            <pc:docMk/>
            <pc:sldMk cId="1731488322" sldId="367"/>
            <ac:spMk id="2" creationId="{00000000-0000-0000-0000-000000000000}"/>
          </ac:spMkLst>
        </pc:spChg>
        <pc:spChg chg="mod">
          <ac:chgData name="Kersulis, Jonas" userId="38ec2a83-12fc-4093-8e16-3ee53b6e0485" providerId="ADAL" clId="{30FFE98C-7496-47B5-8FA8-2F6F937FA139}" dt="2022-08-11T19:54:11.755" v="237" actId="20577"/>
          <ac:spMkLst>
            <pc:docMk/>
            <pc:sldMk cId="1731488322" sldId="367"/>
            <ac:spMk id="10" creationId="{C9339DF6-5C5D-4C78-858D-34640A37096F}"/>
          </ac:spMkLst>
        </pc:spChg>
        <pc:picChg chg="mod ord">
          <ac:chgData name="Kersulis, Jonas" userId="38ec2a83-12fc-4093-8e16-3ee53b6e0485" providerId="ADAL" clId="{30FFE98C-7496-47B5-8FA8-2F6F937FA139}" dt="2022-08-18T16:57:29.228" v="867" actId="1038"/>
          <ac:picMkLst>
            <pc:docMk/>
            <pc:sldMk cId="1731488322" sldId="367"/>
            <ac:picMk id="6" creationId="{1D74C1D7-8F55-4351-AA6F-B22E1FEE815D}"/>
          </ac:picMkLst>
        </pc:picChg>
        <pc:picChg chg="mod">
          <ac:chgData name="Kersulis, Jonas" userId="38ec2a83-12fc-4093-8e16-3ee53b6e0485" providerId="ADAL" clId="{30FFE98C-7496-47B5-8FA8-2F6F937FA139}" dt="2022-08-18T16:57:28.476" v="864" actId="1037"/>
          <ac:picMkLst>
            <pc:docMk/>
            <pc:sldMk cId="1731488322" sldId="367"/>
            <ac:picMk id="11" creationId="{2D51ABE3-0452-457D-B231-786E323D28A6}"/>
          </ac:picMkLst>
        </pc:picChg>
      </pc:sldChg>
      <pc:sldChg chg="modSp mod">
        <pc:chgData name="Kersulis, Jonas" userId="38ec2a83-12fc-4093-8e16-3ee53b6e0485" providerId="ADAL" clId="{30FFE98C-7496-47B5-8FA8-2F6F937FA139}" dt="2022-08-17T19:31:13.502" v="705" actId="1076"/>
        <pc:sldMkLst>
          <pc:docMk/>
          <pc:sldMk cId="3306108906" sldId="368"/>
        </pc:sldMkLst>
        <pc:spChg chg="mod">
          <ac:chgData name="Kersulis, Jonas" userId="38ec2a83-12fc-4093-8e16-3ee53b6e0485" providerId="ADAL" clId="{30FFE98C-7496-47B5-8FA8-2F6F937FA139}" dt="2022-08-11T19:27:00.419" v="171" actId="20577"/>
          <ac:spMkLst>
            <pc:docMk/>
            <pc:sldMk cId="3306108906" sldId="368"/>
            <ac:spMk id="3" creationId="{00000000-0000-0000-0000-000000000000}"/>
          </ac:spMkLst>
        </pc:spChg>
        <pc:picChg chg="mod">
          <ac:chgData name="Kersulis, Jonas" userId="38ec2a83-12fc-4093-8e16-3ee53b6e0485" providerId="ADAL" clId="{30FFE98C-7496-47B5-8FA8-2F6F937FA139}" dt="2022-08-17T19:31:13.502" v="705" actId="1076"/>
          <ac:picMkLst>
            <pc:docMk/>
            <pc:sldMk cId="3306108906" sldId="368"/>
            <ac:picMk id="7" creationId="{E754259A-805E-44B1-B293-64C1EAF252C4}"/>
          </ac:picMkLst>
        </pc:picChg>
      </pc:sldChg>
    </pc:docChg>
  </pc:docChgLst>
  <pc:docChgLst>
    <pc:chgData name="Yousefian, Mahnoush" userId="S::mahnoush.yousefian@ercot.com::97a5e06f-dcce-4865-81e8-0938001369e7" providerId="AD" clId="Web-{8B6E3144-D1BA-4FCC-BBF9-8A1C9526596C}"/>
    <pc:docChg chg="modSld">
      <pc:chgData name="Yousefian, Mahnoush" userId="S::mahnoush.yousefian@ercot.com::97a5e06f-dcce-4865-81e8-0938001369e7" providerId="AD" clId="Web-{8B6E3144-D1BA-4FCC-BBF9-8A1C9526596C}" dt="2023-03-10T21:25:57.025" v="0"/>
      <pc:docMkLst>
        <pc:docMk/>
      </pc:docMkLst>
      <pc:sldChg chg="modSp">
        <pc:chgData name="Yousefian, Mahnoush" userId="S::mahnoush.yousefian@ercot.com::97a5e06f-dcce-4865-81e8-0938001369e7" providerId="AD" clId="Web-{8B6E3144-D1BA-4FCC-BBF9-8A1C9526596C}" dt="2023-03-10T21:25:57.025" v="0"/>
        <pc:sldMkLst>
          <pc:docMk/>
          <pc:sldMk cId="2309081026" sldId="297"/>
        </pc:sldMkLst>
        <pc:picChg chg="mod">
          <ac:chgData name="Yousefian, Mahnoush" userId="S::mahnoush.yousefian@ercot.com::97a5e06f-dcce-4865-81e8-0938001369e7" providerId="AD" clId="Web-{8B6E3144-D1BA-4FCC-BBF9-8A1C9526596C}" dt="2023-03-10T21:25:57.025" v="0"/>
          <ac:picMkLst>
            <pc:docMk/>
            <pc:sldMk cId="2309081026" sldId="297"/>
            <ac:picMk id="10" creationId="{B03F4249-95AE-4691-8151-A816FD2779B4}"/>
          </ac:picMkLst>
        </pc:picChg>
      </pc:sldChg>
    </pc:docChg>
  </pc:docChgLst>
  <pc:docChgLst>
    <pc:chgData name="Kersulis, Jonas" userId="38ec2a83-12fc-4093-8e16-3ee53b6e0485" providerId="ADAL" clId="{9E352185-CCD4-41D1-8E9A-2E2ACD1C19E4}"/>
    <pc:docChg chg="undo custSel modSld">
      <pc:chgData name="Kersulis, Jonas" userId="38ec2a83-12fc-4093-8e16-3ee53b6e0485" providerId="ADAL" clId="{9E352185-CCD4-41D1-8E9A-2E2ACD1C19E4}" dt="2023-05-10T20:28:20.609" v="305" actId="1035"/>
      <pc:docMkLst>
        <pc:docMk/>
      </pc:docMkLst>
      <pc:sldChg chg="modSp mod">
        <pc:chgData name="Kersulis, Jonas" userId="38ec2a83-12fc-4093-8e16-3ee53b6e0485" providerId="ADAL" clId="{9E352185-CCD4-41D1-8E9A-2E2ACD1C19E4}" dt="2023-05-10T20:28:20.609" v="305" actId="1035"/>
        <pc:sldMkLst>
          <pc:docMk/>
          <pc:sldMk cId="874353533" sldId="354"/>
        </pc:sldMkLst>
        <pc:spChg chg="mod">
          <ac:chgData name="Kersulis, Jonas" userId="38ec2a83-12fc-4093-8e16-3ee53b6e0485" providerId="ADAL" clId="{9E352185-CCD4-41D1-8E9A-2E2ACD1C19E4}" dt="2023-05-10T20:25:41.170" v="12" actId="20577"/>
          <ac:spMkLst>
            <pc:docMk/>
            <pc:sldMk cId="874353533" sldId="354"/>
            <ac:spMk id="2" creationId="{00000000-0000-0000-0000-000000000000}"/>
          </ac:spMkLst>
        </pc:spChg>
        <pc:spChg chg="mod">
          <ac:chgData name="Kersulis, Jonas" userId="38ec2a83-12fc-4093-8e16-3ee53b6e0485" providerId="ADAL" clId="{9E352185-CCD4-41D1-8E9A-2E2ACD1C19E4}" dt="2023-05-10T20:28:20.609" v="305" actId="1035"/>
          <ac:spMkLst>
            <pc:docMk/>
            <pc:sldMk cId="874353533" sldId="354"/>
            <ac:spMk id="6" creationId="{08908601-C139-4ACB-828A-8FA588D945F5}"/>
          </ac:spMkLst>
        </pc:spChg>
        <pc:picChg chg="mod ord">
          <ac:chgData name="Kersulis, Jonas" userId="38ec2a83-12fc-4093-8e16-3ee53b6e0485" providerId="ADAL" clId="{9E352185-CCD4-41D1-8E9A-2E2ACD1C19E4}" dt="2023-05-10T20:27:56.798" v="275" actId="1035"/>
          <ac:picMkLst>
            <pc:docMk/>
            <pc:sldMk cId="874353533" sldId="354"/>
            <ac:picMk id="5" creationId="{4631A74C-4318-482B-BDCF-1009CBC57AC5}"/>
          </ac:picMkLst>
        </pc:picChg>
      </pc:sldChg>
    </pc:docChg>
  </pc:docChgLst>
  <pc:docChgLst>
    <pc:chgData name="Kersulis, Jonas" userId="38ec2a83-12fc-4093-8e16-3ee53b6e0485" providerId="ADAL" clId="{3A543493-2E86-4ED2-A9F4-DDAEF0145EAD}"/>
    <pc:docChg chg="undo custSel modSld">
      <pc:chgData name="Kersulis, Jonas" userId="38ec2a83-12fc-4093-8e16-3ee53b6e0485" providerId="ADAL" clId="{3A543493-2E86-4ED2-A9F4-DDAEF0145EAD}" dt="2022-08-11T15:48:11.965" v="11" actId="1038"/>
      <pc:docMkLst>
        <pc:docMk/>
      </pc:docMkLst>
      <pc:sldChg chg="modSp mod">
        <pc:chgData name="Kersulis, Jonas" userId="38ec2a83-12fc-4093-8e16-3ee53b6e0485" providerId="ADAL" clId="{3A543493-2E86-4ED2-A9F4-DDAEF0145EAD}" dt="2022-08-11T15:48:11.965" v="11" actId="1038"/>
        <pc:sldMkLst>
          <pc:docMk/>
          <pc:sldMk cId="1338195067" sldId="287"/>
        </pc:sldMkLst>
        <pc:picChg chg="mod">
          <ac:chgData name="Kersulis, Jonas" userId="38ec2a83-12fc-4093-8e16-3ee53b6e0485" providerId="ADAL" clId="{3A543493-2E86-4ED2-A9F4-DDAEF0145EAD}" dt="2022-08-11T15:48:11.965" v="11" actId="1038"/>
          <ac:picMkLst>
            <pc:docMk/>
            <pc:sldMk cId="1338195067" sldId="287"/>
            <ac:picMk id="27" creationId="{00000000-0000-0000-0000-000000000000}"/>
          </ac:picMkLst>
        </pc:picChg>
        <pc:picChg chg="mod">
          <ac:chgData name="Kersulis, Jonas" userId="38ec2a83-12fc-4093-8e16-3ee53b6e0485" providerId="ADAL" clId="{3A543493-2E86-4ED2-A9F4-DDAEF0145EAD}" dt="2022-08-11T15:47:53.197" v="8" actId="1036"/>
          <ac:picMkLst>
            <pc:docMk/>
            <pc:sldMk cId="1338195067" sldId="287"/>
            <ac:picMk id="29" creationId="{00000000-0000-0000-0000-000000000000}"/>
          </ac:picMkLst>
        </pc:picChg>
      </pc:sldChg>
      <pc:sldChg chg="modSp mod">
        <pc:chgData name="Kersulis, Jonas" userId="38ec2a83-12fc-4093-8e16-3ee53b6e0485" providerId="ADAL" clId="{3A543493-2E86-4ED2-A9F4-DDAEF0145EAD}" dt="2022-08-11T15:14:48.350" v="5" actId="20577"/>
        <pc:sldMkLst>
          <pc:docMk/>
          <pc:sldMk cId="2492350086" sldId="355"/>
        </pc:sldMkLst>
        <pc:graphicFrameChg chg="modGraphic">
          <ac:chgData name="Kersulis, Jonas" userId="38ec2a83-12fc-4093-8e16-3ee53b6e0485" providerId="ADAL" clId="{3A543493-2E86-4ED2-A9F4-DDAEF0145EAD}" dt="2022-08-11T15:14:48.350" v="5" actId="20577"/>
          <ac:graphicFrameMkLst>
            <pc:docMk/>
            <pc:sldMk cId="2492350086" sldId="355"/>
            <ac:graphicFrameMk id="7" creationId="{A4E22A16-8DCE-41AD-B4B7-99DC8C026015}"/>
          </ac:graphicFrameMkLst>
        </pc:graphicFrameChg>
      </pc:sldChg>
    </pc:docChg>
  </pc:docChgLst>
  <pc:docChgLst>
    <pc:chgData name="Yousefian, Mahnoush" userId="S::mahnoush.yousefian@ercot.com::97a5e06f-dcce-4865-81e8-0938001369e7" providerId="AD" clId="Web-{EFE64A76-D0B2-4EEF-8BA0-9782192F39B0}"/>
    <pc:docChg chg="modSld">
      <pc:chgData name="Yousefian, Mahnoush" userId="S::mahnoush.yousefian@ercot.com::97a5e06f-dcce-4865-81e8-0938001369e7" providerId="AD" clId="Web-{EFE64A76-D0B2-4EEF-8BA0-9782192F39B0}" dt="2023-04-12T19:05:33.636" v="0" actId="20577"/>
      <pc:docMkLst>
        <pc:docMk/>
      </pc:docMkLst>
      <pc:sldChg chg="modSp">
        <pc:chgData name="Yousefian, Mahnoush" userId="S::mahnoush.yousefian@ercot.com::97a5e06f-dcce-4865-81e8-0938001369e7" providerId="AD" clId="Web-{EFE64A76-D0B2-4EEF-8BA0-9782192F39B0}" dt="2023-04-12T19:05:33.636" v="0" actId="20577"/>
        <pc:sldMkLst>
          <pc:docMk/>
          <pc:sldMk cId="874353533" sldId="354"/>
        </pc:sldMkLst>
        <pc:spChg chg="mod">
          <ac:chgData name="Yousefian, Mahnoush" userId="S::mahnoush.yousefian@ercot.com::97a5e06f-dcce-4865-81e8-0938001369e7" providerId="AD" clId="Web-{EFE64A76-D0B2-4EEF-8BA0-9782192F39B0}" dt="2023-04-12T19:05:33.636" v="0" actId="20577"/>
          <ac:spMkLst>
            <pc:docMk/>
            <pc:sldMk cId="874353533" sldId="354"/>
            <ac:spMk id="9" creationId="{E54B86FD-C6A5-4A5E-8937-826D598ADB5D}"/>
          </ac:spMkLst>
        </pc:spChg>
      </pc:sldChg>
    </pc:docChg>
  </pc:docChgLst>
  <pc:docChgLst>
    <pc:chgData name="Kersulis, Jonas" userId="38ec2a83-12fc-4093-8e16-3ee53b6e0485" providerId="ADAL" clId="{07350AB2-73DC-4195-9F74-023DE86CC190}"/>
    <pc:docChg chg="modSld">
      <pc:chgData name="Kersulis, Jonas" userId="38ec2a83-12fc-4093-8e16-3ee53b6e0485" providerId="ADAL" clId="{07350AB2-73DC-4195-9F74-023DE86CC190}" dt="2022-09-14T16:56:10.781" v="1" actId="14826"/>
      <pc:docMkLst>
        <pc:docMk/>
      </pc:docMkLst>
      <pc:sldChg chg="modSp">
        <pc:chgData name="Kersulis, Jonas" userId="38ec2a83-12fc-4093-8e16-3ee53b6e0485" providerId="ADAL" clId="{07350AB2-73DC-4195-9F74-023DE86CC190}" dt="2022-09-14T16:56:10.781" v="1" actId="14826"/>
        <pc:sldMkLst>
          <pc:docMk/>
          <pc:sldMk cId="1095794504" sldId="277"/>
        </pc:sldMkLst>
        <pc:picChg chg="mod">
          <ac:chgData name="Kersulis, Jonas" userId="38ec2a83-12fc-4093-8e16-3ee53b6e0485" providerId="ADAL" clId="{07350AB2-73DC-4195-9F74-023DE86CC190}" dt="2022-09-14T16:56:10.781" v="1" actId="14826"/>
          <ac:picMkLst>
            <pc:docMk/>
            <pc:sldMk cId="1095794504" sldId="277"/>
            <ac:picMk id="6" creationId="{00000000-0000-0000-0000-000000000000}"/>
          </ac:picMkLst>
        </pc:picChg>
      </pc:sldChg>
    </pc:docChg>
  </pc:docChgLst>
  <pc:docChgLst>
    <pc:chgData name="Yousefian, Mahnoush" userId="97a5e06f-dcce-4865-81e8-0938001369e7" providerId="ADAL" clId="{53C04F16-5A01-4CE7-A9F8-48F70A4BA8B9}"/>
    <pc:docChg chg="undo custSel modSld">
      <pc:chgData name="Yousefian, Mahnoush" userId="97a5e06f-dcce-4865-81e8-0938001369e7" providerId="ADAL" clId="{53C04F16-5A01-4CE7-A9F8-48F70A4BA8B9}" dt="2023-05-10T20:15:37.267" v="449" actId="255"/>
      <pc:docMkLst>
        <pc:docMk/>
      </pc:docMkLst>
      <pc:sldChg chg="modSp">
        <pc:chgData name="Yousefian, Mahnoush" userId="97a5e06f-dcce-4865-81e8-0938001369e7" providerId="ADAL" clId="{53C04F16-5A01-4CE7-A9F8-48F70A4BA8B9}" dt="2023-05-09T17:52:15.729" v="0"/>
        <pc:sldMkLst>
          <pc:docMk/>
          <pc:sldMk cId="730603795" sldId="260"/>
        </pc:sldMkLst>
        <pc:spChg chg="mod">
          <ac:chgData name="Yousefian, Mahnoush" userId="97a5e06f-dcce-4865-81e8-0938001369e7" providerId="ADAL" clId="{53C04F16-5A01-4CE7-A9F8-48F70A4BA8B9}" dt="2023-05-09T17:52:15.729" v="0"/>
          <ac:spMkLst>
            <pc:docMk/>
            <pc:sldMk cId="730603795" sldId="260"/>
            <ac:spMk id="7" creationId="{00000000-0000-0000-0000-000000000000}"/>
          </ac:spMkLst>
        </pc:spChg>
      </pc:sldChg>
      <pc:sldChg chg="modSp">
        <pc:chgData name="Yousefian, Mahnoush" userId="97a5e06f-dcce-4865-81e8-0938001369e7" providerId="ADAL" clId="{53C04F16-5A01-4CE7-A9F8-48F70A4BA8B9}" dt="2023-05-09T17:55:03.021" v="8" actId="14826"/>
        <pc:sldMkLst>
          <pc:docMk/>
          <pc:sldMk cId="1324424397" sldId="261"/>
        </pc:sldMkLst>
        <pc:spChg chg="mod">
          <ac:chgData name="Yousefian, Mahnoush" userId="97a5e06f-dcce-4865-81e8-0938001369e7" providerId="ADAL" clId="{53C04F16-5A01-4CE7-A9F8-48F70A4BA8B9}" dt="2023-05-09T17:52:15.729" v="0"/>
          <ac:spMkLst>
            <pc:docMk/>
            <pc:sldMk cId="1324424397" sldId="261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53C04F16-5A01-4CE7-A9F8-48F70A4BA8B9}" dt="2023-05-09T17:55:03.021" v="8" actId="14826"/>
          <ac:picMkLst>
            <pc:docMk/>
            <pc:sldMk cId="1324424397" sldId="261"/>
            <ac:picMk id="7" creationId="{E754259A-805E-44B1-B293-64C1EAF252C4}"/>
          </ac:picMkLst>
        </pc:picChg>
      </pc:sldChg>
      <pc:sldChg chg="modSp mod">
        <pc:chgData name="Yousefian, Mahnoush" userId="97a5e06f-dcce-4865-81e8-0938001369e7" providerId="ADAL" clId="{53C04F16-5A01-4CE7-A9F8-48F70A4BA8B9}" dt="2023-05-09T18:41:49.868" v="255" actId="20577"/>
        <pc:sldMkLst>
          <pc:docMk/>
          <pc:sldMk cId="2145432706" sldId="276"/>
        </pc:sldMkLst>
        <pc:spChg chg="mod">
          <ac:chgData name="Yousefian, Mahnoush" userId="97a5e06f-dcce-4865-81e8-0938001369e7" providerId="ADAL" clId="{53C04F16-5A01-4CE7-A9F8-48F70A4BA8B9}" dt="2023-05-09T18:41:49.868" v="255" actId="20577"/>
          <ac:spMkLst>
            <pc:docMk/>
            <pc:sldMk cId="2145432706" sldId="276"/>
            <ac:spMk id="3" creationId="{00000000-0000-0000-0000-000000000000}"/>
          </ac:spMkLst>
        </pc:spChg>
      </pc:sldChg>
      <pc:sldChg chg="modSp mod">
        <pc:chgData name="Yousefian, Mahnoush" userId="97a5e06f-dcce-4865-81e8-0938001369e7" providerId="ADAL" clId="{53C04F16-5A01-4CE7-A9F8-48F70A4BA8B9}" dt="2023-05-10T20:15:14.212" v="447" actId="255"/>
        <pc:sldMkLst>
          <pc:docMk/>
          <pc:sldMk cId="1095794504" sldId="277"/>
        </pc:sldMkLst>
        <pc:spChg chg="mod">
          <ac:chgData name="Yousefian, Mahnoush" userId="97a5e06f-dcce-4865-81e8-0938001369e7" providerId="ADAL" clId="{53C04F16-5A01-4CE7-A9F8-48F70A4BA8B9}" dt="2023-05-10T20:15:14.212" v="447" actId="255"/>
          <ac:spMkLst>
            <pc:docMk/>
            <pc:sldMk cId="1095794504" sldId="277"/>
            <ac:spMk id="7" creationId="{8DE3848D-F869-4A14-B867-268DDF4A2C73}"/>
          </ac:spMkLst>
        </pc:spChg>
        <pc:picChg chg="mod">
          <ac:chgData name="Yousefian, Mahnoush" userId="97a5e06f-dcce-4865-81e8-0938001369e7" providerId="ADAL" clId="{53C04F16-5A01-4CE7-A9F8-48F70A4BA8B9}" dt="2023-05-10T20:12:27.300" v="407" actId="14826"/>
          <ac:picMkLst>
            <pc:docMk/>
            <pc:sldMk cId="1095794504" sldId="277"/>
            <ac:picMk id="6" creationId="{00000000-0000-0000-0000-000000000000}"/>
          </ac:picMkLst>
        </pc:picChg>
      </pc:sldChg>
      <pc:sldChg chg="modSp mod">
        <pc:chgData name="Yousefian, Mahnoush" userId="97a5e06f-dcce-4865-81e8-0938001369e7" providerId="ADAL" clId="{53C04F16-5A01-4CE7-A9F8-48F70A4BA8B9}" dt="2023-05-09T18:43:53.091" v="269" actId="14826"/>
        <pc:sldMkLst>
          <pc:docMk/>
          <pc:sldMk cId="1338195067" sldId="287"/>
        </pc:sldMkLst>
        <pc:spChg chg="mod">
          <ac:chgData name="Yousefian, Mahnoush" userId="97a5e06f-dcce-4865-81e8-0938001369e7" providerId="ADAL" clId="{53C04F16-5A01-4CE7-A9F8-48F70A4BA8B9}" dt="2023-05-09T18:42:53.791" v="267" actId="20577"/>
          <ac:spMkLst>
            <pc:docMk/>
            <pc:sldMk cId="1338195067" sldId="287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53C04F16-5A01-4CE7-A9F8-48F70A4BA8B9}" dt="2023-05-09T18:43:53.091" v="269" actId="14826"/>
          <ac:picMkLst>
            <pc:docMk/>
            <pc:sldMk cId="1338195067" sldId="287"/>
            <ac:picMk id="27" creationId="{00000000-0000-0000-0000-000000000000}"/>
          </ac:picMkLst>
        </pc:picChg>
        <pc:picChg chg="mod">
          <ac:chgData name="Yousefian, Mahnoush" userId="97a5e06f-dcce-4865-81e8-0938001369e7" providerId="ADAL" clId="{53C04F16-5A01-4CE7-A9F8-48F70A4BA8B9}" dt="2023-05-09T18:43:40.845" v="268" actId="14826"/>
          <ac:picMkLst>
            <pc:docMk/>
            <pc:sldMk cId="1338195067" sldId="287"/>
            <ac:picMk id="29" creationId="{00000000-0000-0000-0000-000000000000}"/>
          </ac:picMkLst>
        </pc:picChg>
      </pc:sldChg>
      <pc:sldChg chg="modSp mod">
        <pc:chgData name="Yousefian, Mahnoush" userId="97a5e06f-dcce-4865-81e8-0938001369e7" providerId="ADAL" clId="{53C04F16-5A01-4CE7-A9F8-48F70A4BA8B9}" dt="2023-05-10T20:13:19.747" v="429" actId="20577"/>
        <pc:sldMkLst>
          <pc:docMk/>
          <pc:sldMk cId="1756044365" sldId="296"/>
        </pc:sldMkLst>
        <pc:spChg chg="mod">
          <ac:chgData name="Yousefian, Mahnoush" userId="97a5e06f-dcce-4865-81e8-0938001369e7" providerId="ADAL" clId="{53C04F16-5A01-4CE7-A9F8-48F70A4BA8B9}" dt="2023-05-10T20:13:19.747" v="429" actId="20577"/>
          <ac:spMkLst>
            <pc:docMk/>
            <pc:sldMk cId="1756044365" sldId="296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53C04F16-5A01-4CE7-A9F8-48F70A4BA8B9}" dt="2023-05-09T18:34:49.372" v="237" actId="14826"/>
          <ac:picMkLst>
            <pc:docMk/>
            <pc:sldMk cId="1756044365" sldId="296"/>
            <ac:picMk id="7" creationId="{F8F3DC05-25BF-4B7B-868C-4FC924879714}"/>
          </ac:picMkLst>
        </pc:picChg>
      </pc:sldChg>
      <pc:sldChg chg="modSp mod">
        <pc:chgData name="Yousefian, Mahnoush" userId="97a5e06f-dcce-4865-81e8-0938001369e7" providerId="ADAL" clId="{53C04F16-5A01-4CE7-A9F8-48F70A4BA8B9}" dt="2023-05-10T20:13:38.675" v="446" actId="20577"/>
        <pc:sldMkLst>
          <pc:docMk/>
          <pc:sldMk cId="2309081026" sldId="297"/>
        </pc:sldMkLst>
        <pc:spChg chg="mod">
          <ac:chgData name="Yousefian, Mahnoush" userId="97a5e06f-dcce-4865-81e8-0938001369e7" providerId="ADAL" clId="{53C04F16-5A01-4CE7-A9F8-48F70A4BA8B9}" dt="2023-05-10T20:13:38.675" v="446" actId="20577"/>
          <ac:spMkLst>
            <pc:docMk/>
            <pc:sldMk cId="2309081026" sldId="297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53C04F16-5A01-4CE7-A9F8-48F70A4BA8B9}" dt="2023-05-09T18:35:11.960" v="239" actId="14826"/>
          <ac:picMkLst>
            <pc:docMk/>
            <pc:sldMk cId="2309081026" sldId="297"/>
            <ac:picMk id="10" creationId="{B03F4249-95AE-4691-8151-A816FD2779B4}"/>
          </ac:picMkLst>
        </pc:picChg>
        <pc:picChg chg="mod">
          <ac:chgData name="Yousefian, Mahnoush" userId="97a5e06f-dcce-4865-81e8-0938001369e7" providerId="ADAL" clId="{53C04F16-5A01-4CE7-A9F8-48F70A4BA8B9}" dt="2023-05-09T18:35:06.037" v="238" actId="14826"/>
          <ac:picMkLst>
            <pc:docMk/>
            <pc:sldMk cId="2309081026" sldId="297"/>
            <ac:picMk id="12" creationId="{6DAC3954-EF99-49B2-AD01-C6A4156191CC}"/>
          </ac:picMkLst>
        </pc:picChg>
      </pc:sldChg>
      <pc:sldChg chg="modSp mod">
        <pc:chgData name="Yousefian, Mahnoush" userId="97a5e06f-dcce-4865-81e8-0938001369e7" providerId="ADAL" clId="{53C04F16-5A01-4CE7-A9F8-48F70A4BA8B9}" dt="2023-05-10T20:15:28.512" v="448" actId="255"/>
        <pc:sldMkLst>
          <pc:docMk/>
          <pc:sldMk cId="1495175290" sldId="352"/>
        </pc:sldMkLst>
        <pc:spChg chg="mod">
          <ac:chgData name="Yousefian, Mahnoush" userId="97a5e06f-dcce-4865-81e8-0938001369e7" providerId="ADAL" clId="{53C04F16-5A01-4CE7-A9F8-48F70A4BA8B9}" dt="2023-05-10T20:15:28.512" v="448" actId="255"/>
          <ac:spMkLst>
            <pc:docMk/>
            <pc:sldMk cId="1495175290" sldId="352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53C04F16-5A01-4CE7-A9F8-48F70A4BA8B9}" dt="2023-05-09T17:57:28.171" v="56" actId="14826"/>
          <ac:picMkLst>
            <pc:docMk/>
            <pc:sldMk cId="1495175290" sldId="352"/>
            <ac:picMk id="5" creationId="{95E790A2-6CC7-4CD2-AA61-997D69C21733}"/>
          </ac:picMkLst>
        </pc:picChg>
      </pc:sldChg>
      <pc:sldChg chg="modSp mod">
        <pc:chgData name="Yousefian, Mahnoush" userId="97a5e06f-dcce-4865-81e8-0938001369e7" providerId="ADAL" clId="{53C04F16-5A01-4CE7-A9F8-48F70A4BA8B9}" dt="2023-05-09T18:44:40.447" v="278" actId="14826"/>
        <pc:sldMkLst>
          <pc:docMk/>
          <pc:sldMk cId="587539909" sldId="353"/>
        </pc:sldMkLst>
        <pc:spChg chg="mod">
          <ac:chgData name="Yousefian, Mahnoush" userId="97a5e06f-dcce-4865-81e8-0938001369e7" providerId="ADAL" clId="{53C04F16-5A01-4CE7-A9F8-48F70A4BA8B9}" dt="2023-05-09T18:44:29.864" v="277" actId="20577"/>
          <ac:spMkLst>
            <pc:docMk/>
            <pc:sldMk cId="587539909" sldId="353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53C04F16-5A01-4CE7-A9F8-48F70A4BA8B9}" dt="2023-05-09T18:44:40.447" v="278" actId="14826"/>
          <ac:picMkLst>
            <pc:docMk/>
            <pc:sldMk cId="587539909" sldId="353"/>
            <ac:picMk id="5" creationId="{3B454F47-25B4-4536-8255-A0C85F9F84F4}"/>
          </ac:picMkLst>
        </pc:picChg>
      </pc:sldChg>
      <pc:sldChg chg="modSp mod">
        <pc:chgData name="Yousefian, Mahnoush" userId="97a5e06f-dcce-4865-81e8-0938001369e7" providerId="ADAL" clId="{53C04F16-5A01-4CE7-A9F8-48F70A4BA8B9}" dt="2023-05-09T18:46:55.785" v="320" actId="20577"/>
        <pc:sldMkLst>
          <pc:docMk/>
          <pc:sldMk cId="874353533" sldId="354"/>
        </pc:sldMkLst>
        <pc:spChg chg="mod">
          <ac:chgData name="Yousefian, Mahnoush" userId="97a5e06f-dcce-4865-81e8-0938001369e7" providerId="ADAL" clId="{53C04F16-5A01-4CE7-A9F8-48F70A4BA8B9}" dt="2023-05-09T18:45:38.569" v="284" actId="20577"/>
          <ac:spMkLst>
            <pc:docMk/>
            <pc:sldMk cId="874353533" sldId="354"/>
            <ac:spMk id="2" creationId="{00000000-0000-0000-0000-000000000000}"/>
          </ac:spMkLst>
        </pc:spChg>
        <pc:spChg chg="mod">
          <ac:chgData name="Yousefian, Mahnoush" userId="97a5e06f-dcce-4865-81e8-0938001369e7" providerId="ADAL" clId="{53C04F16-5A01-4CE7-A9F8-48F70A4BA8B9}" dt="2023-05-09T18:46:13.386" v="299" actId="20577"/>
          <ac:spMkLst>
            <pc:docMk/>
            <pc:sldMk cId="874353533" sldId="354"/>
            <ac:spMk id="6" creationId="{08908601-C139-4ACB-828A-8FA588D945F5}"/>
          </ac:spMkLst>
        </pc:spChg>
        <pc:spChg chg="mod">
          <ac:chgData name="Yousefian, Mahnoush" userId="97a5e06f-dcce-4865-81e8-0938001369e7" providerId="ADAL" clId="{53C04F16-5A01-4CE7-A9F8-48F70A4BA8B9}" dt="2023-05-09T18:46:55.785" v="320" actId="20577"/>
          <ac:spMkLst>
            <pc:docMk/>
            <pc:sldMk cId="874353533" sldId="354"/>
            <ac:spMk id="9" creationId="{E54B86FD-C6A5-4A5E-8937-826D598ADB5D}"/>
          </ac:spMkLst>
        </pc:spChg>
        <pc:picChg chg="mod">
          <ac:chgData name="Yousefian, Mahnoush" userId="97a5e06f-dcce-4865-81e8-0938001369e7" providerId="ADAL" clId="{53C04F16-5A01-4CE7-A9F8-48F70A4BA8B9}" dt="2023-05-09T18:45:52.236" v="285" actId="14826"/>
          <ac:picMkLst>
            <pc:docMk/>
            <pc:sldMk cId="874353533" sldId="354"/>
            <ac:picMk id="5" creationId="{4631A74C-4318-482B-BDCF-1009CBC57AC5}"/>
          </ac:picMkLst>
        </pc:picChg>
      </pc:sldChg>
      <pc:sldChg chg="modSp mod">
        <pc:chgData name="Yousefian, Mahnoush" userId="97a5e06f-dcce-4865-81e8-0938001369e7" providerId="ADAL" clId="{53C04F16-5A01-4CE7-A9F8-48F70A4BA8B9}" dt="2023-05-09T17:54:21.829" v="7" actId="108"/>
        <pc:sldMkLst>
          <pc:docMk/>
          <pc:sldMk cId="2492350086" sldId="355"/>
        </pc:sldMkLst>
        <pc:graphicFrameChg chg="mod modGraphic">
          <ac:chgData name="Yousefian, Mahnoush" userId="97a5e06f-dcce-4865-81e8-0938001369e7" providerId="ADAL" clId="{53C04F16-5A01-4CE7-A9F8-48F70A4BA8B9}" dt="2023-05-09T17:54:21.829" v="7" actId="108"/>
          <ac:graphicFrameMkLst>
            <pc:docMk/>
            <pc:sldMk cId="2492350086" sldId="355"/>
            <ac:graphicFrameMk id="6" creationId="{96DBCF5B-F8AE-48F6-AEA6-EAFBA912F9EA}"/>
          </ac:graphicFrameMkLst>
        </pc:graphicFrameChg>
      </pc:sldChg>
      <pc:sldChg chg="modSp mod">
        <pc:chgData name="Yousefian, Mahnoush" userId="97a5e06f-dcce-4865-81e8-0938001369e7" providerId="ADAL" clId="{53C04F16-5A01-4CE7-A9F8-48F70A4BA8B9}" dt="2023-05-10T20:15:37.267" v="449" actId="255"/>
        <pc:sldMkLst>
          <pc:docMk/>
          <pc:sldMk cId="1731488322" sldId="367"/>
        </pc:sldMkLst>
        <pc:spChg chg="mod">
          <ac:chgData name="Yousefian, Mahnoush" userId="97a5e06f-dcce-4865-81e8-0938001369e7" providerId="ADAL" clId="{53C04F16-5A01-4CE7-A9F8-48F70A4BA8B9}" dt="2023-05-10T20:15:37.267" v="449" actId="255"/>
          <ac:spMkLst>
            <pc:docMk/>
            <pc:sldMk cId="1731488322" sldId="367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53C04F16-5A01-4CE7-A9F8-48F70A4BA8B9}" dt="2023-05-09T17:57:47.614" v="60" actId="14826"/>
          <ac:picMkLst>
            <pc:docMk/>
            <pc:sldMk cId="1731488322" sldId="367"/>
            <ac:picMk id="6" creationId="{1D74C1D7-8F55-4351-AA6F-B22E1FEE815D}"/>
          </ac:picMkLst>
        </pc:picChg>
        <pc:picChg chg="mod">
          <ac:chgData name="Yousefian, Mahnoush" userId="97a5e06f-dcce-4865-81e8-0938001369e7" providerId="ADAL" clId="{53C04F16-5A01-4CE7-A9F8-48F70A4BA8B9}" dt="2023-05-09T17:57:34.777" v="57" actId="14826"/>
          <ac:picMkLst>
            <pc:docMk/>
            <pc:sldMk cId="1731488322" sldId="367"/>
            <ac:picMk id="11" creationId="{2D51ABE3-0452-457D-B231-786E323D28A6}"/>
          </ac:picMkLst>
        </pc:picChg>
      </pc:sldChg>
      <pc:sldChg chg="modSp mod">
        <pc:chgData name="Yousefian, Mahnoush" userId="97a5e06f-dcce-4865-81e8-0938001369e7" providerId="ADAL" clId="{53C04F16-5A01-4CE7-A9F8-48F70A4BA8B9}" dt="2023-05-10T20:09:31.523" v="404"/>
        <pc:sldMkLst>
          <pc:docMk/>
          <pc:sldMk cId="3306108906" sldId="368"/>
        </pc:sldMkLst>
        <pc:spChg chg="mod">
          <ac:chgData name="Yousefian, Mahnoush" userId="97a5e06f-dcce-4865-81e8-0938001369e7" providerId="ADAL" clId="{53C04F16-5A01-4CE7-A9F8-48F70A4BA8B9}" dt="2023-05-10T20:09:31.523" v="404"/>
          <ac:spMkLst>
            <pc:docMk/>
            <pc:sldMk cId="3306108906" sldId="368"/>
            <ac:spMk id="2" creationId="{00000000-0000-0000-0000-000000000000}"/>
          </ac:spMkLst>
        </pc:spChg>
        <pc:spChg chg="mod">
          <ac:chgData name="Yousefian, Mahnoush" userId="97a5e06f-dcce-4865-81e8-0938001369e7" providerId="ADAL" clId="{53C04F16-5A01-4CE7-A9F8-48F70A4BA8B9}" dt="2023-05-10T20:09:27.803" v="399" actId="21"/>
          <ac:spMkLst>
            <pc:docMk/>
            <pc:sldMk cId="3306108906" sldId="368"/>
            <ac:spMk id="3" creationId="{00000000-0000-0000-0000-000000000000}"/>
          </ac:spMkLst>
        </pc:spChg>
        <pc:picChg chg="mod">
          <ac:chgData name="Yousefian, Mahnoush" userId="97a5e06f-dcce-4865-81e8-0938001369e7" providerId="ADAL" clId="{53C04F16-5A01-4CE7-A9F8-48F70A4BA8B9}" dt="2023-05-09T17:55:22.066" v="9" actId="14826"/>
          <ac:picMkLst>
            <pc:docMk/>
            <pc:sldMk cId="3306108906" sldId="368"/>
            <ac:picMk id="7" creationId="{E754259A-805E-44B1-B293-64C1EAF252C4}"/>
          </ac:picMkLst>
        </pc:picChg>
      </pc:sldChg>
      <pc:sldChg chg="modSp mod">
        <pc:chgData name="Yousefian, Mahnoush" userId="97a5e06f-dcce-4865-81e8-0938001369e7" providerId="ADAL" clId="{53C04F16-5A01-4CE7-A9F8-48F70A4BA8B9}" dt="2023-05-09T18:55:10.624" v="398" actId="108"/>
        <pc:sldMkLst>
          <pc:docMk/>
          <pc:sldMk cId="1327399478" sldId="369"/>
        </pc:sldMkLst>
        <pc:graphicFrameChg chg="mod modGraphic">
          <ac:chgData name="Yousefian, Mahnoush" userId="97a5e06f-dcce-4865-81e8-0938001369e7" providerId="ADAL" clId="{53C04F16-5A01-4CE7-A9F8-48F70A4BA8B9}" dt="2023-05-09T18:55:10.624" v="398" actId="108"/>
          <ac:graphicFrameMkLst>
            <pc:docMk/>
            <pc:sldMk cId="1327399478" sldId="369"/>
            <ac:graphicFrameMk id="3" creationId="{E5D8D8BC-AE48-47BE-8B44-D3D5C378D12E}"/>
          </ac:graphicFrameMkLst>
        </pc:graphicFrameChg>
      </pc:sldChg>
      <pc:sldChg chg="modSp mod">
        <pc:chgData name="Yousefian, Mahnoush" userId="97a5e06f-dcce-4865-81e8-0938001369e7" providerId="ADAL" clId="{53C04F16-5A01-4CE7-A9F8-48F70A4BA8B9}" dt="2023-05-09T18:53:05.836" v="394" actId="120"/>
        <pc:sldMkLst>
          <pc:docMk/>
          <pc:sldMk cId="2576058586" sldId="370"/>
        </pc:sldMkLst>
        <pc:graphicFrameChg chg="mod modGraphic">
          <ac:chgData name="Yousefian, Mahnoush" userId="97a5e06f-dcce-4865-81e8-0938001369e7" providerId="ADAL" clId="{53C04F16-5A01-4CE7-A9F8-48F70A4BA8B9}" dt="2023-05-09T18:53:05.836" v="394" actId="120"/>
          <ac:graphicFrameMkLst>
            <pc:docMk/>
            <pc:sldMk cId="2576058586" sldId="370"/>
            <ac:graphicFrameMk id="3" creationId="{E5D8D8BC-AE48-47BE-8B44-D3D5C378D12E}"/>
          </ac:graphicFrameMkLst>
        </pc:graphicFrameChg>
      </pc:sldChg>
    </pc:docChg>
  </pc:docChgLst>
  <pc:docChgLst>
    <pc:chgData name="Chu, Zhengguo" userId="46b45079-141b-4798-8f61-111a7cd7aa1e" providerId="ADAL" clId="{25B14ABC-FFD7-43C2-A32D-0EB79796192C}"/>
    <pc:docChg chg="undo custSel modSld">
      <pc:chgData name="Chu, Zhengguo" userId="46b45079-141b-4798-8f61-111a7cd7aa1e" providerId="ADAL" clId="{25B14ABC-FFD7-43C2-A32D-0EB79796192C}" dt="2023-02-16T15:14:30.948" v="277" actId="1036"/>
      <pc:docMkLst>
        <pc:docMk/>
      </pc:docMkLst>
      <pc:sldChg chg="addSp delSp modSp mod">
        <pc:chgData name="Chu, Zhengguo" userId="46b45079-141b-4798-8f61-111a7cd7aa1e" providerId="ADAL" clId="{25B14ABC-FFD7-43C2-A32D-0EB79796192C}" dt="2023-02-16T15:14:30.948" v="277" actId="1036"/>
        <pc:sldMkLst>
          <pc:docMk/>
          <pc:sldMk cId="874353533" sldId="354"/>
        </pc:sldMkLst>
        <pc:spChg chg="mod">
          <ac:chgData name="Chu, Zhengguo" userId="46b45079-141b-4798-8f61-111a7cd7aa1e" providerId="ADAL" clId="{25B14ABC-FFD7-43C2-A32D-0EB79796192C}" dt="2023-02-16T14:59:31.727" v="148" actId="6549"/>
          <ac:spMkLst>
            <pc:docMk/>
            <pc:sldMk cId="874353533" sldId="354"/>
            <ac:spMk id="2" creationId="{00000000-0000-0000-0000-000000000000}"/>
          </ac:spMkLst>
        </pc:spChg>
        <pc:spChg chg="mod">
          <ac:chgData name="Chu, Zhengguo" userId="46b45079-141b-4798-8f61-111a7cd7aa1e" providerId="ADAL" clId="{25B14ABC-FFD7-43C2-A32D-0EB79796192C}" dt="2023-02-16T14:59:42.369" v="149" actId="6549"/>
          <ac:spMkLst>
            <pc:docMk/>
            <pc:sldMk cId="874353533" sldId="354"/>
            <ac:spMk id="6" creationId="{08908601-C139-4ACB-828A-8FA588D945F5}"/>
          </ac:spMkLst>
        </pc:spChg>
        <pc:spChg chg="add del mod">
          <ac:chgData name="Chu, Zhengguo" userId="46b45079-141b-4798-8f61-111a7cd7aa1e" providerId="ADAL" clId="{25B14ABC-FFD7-43C2-A32D-0EB79796192C}" dt="2023-02-09T21:19:30.713" v="37" actId="478"/>
          <ac:spMkLst>
            <pc:docMk/>
            <pc:sldMk cId="874353533" sldId="354"/>
            <ac:spMk id="7" creationId="{1417759B-1E49-436F-B190-29F2CCA06492}"/>
          </ac:spMkLst>
        </pc:spChg>
        <pc:spChg chg="add del mod">
          <ac:chgData name="Chu, Zhengguo" userId="46b45079-141b-4798-8f61-111a7cd7aa1e" providerId="ADAL" clId="{25B14ABC-FFD7-43C2-A32D-0EB79796192C}" dt="2023-02-09T21:20:14.163" v="102" actId="478"/>
          <ac:spMkLst>
            <pc:docMk/>
            <pc:sldMk cId="874353533" sldId="354"/>
            <ac:spMk id="8" creationId="{8F232CD1-CD72-4B14-92EC-FE9251B93CDB}"/>
          </ac:spMkLst>
        </pc:spChg>
        <pc:spChg chg="add mod">
          <ac:chgData name="Chu, Zhengguo" userId="46b45079-141b-4798-8f61-111a7cd7aa1e" providerId="ADAL" clId="{25B14ABC-FFD7-43C2-A32D-0EB79796192C}" dt="2023-02-15T23:16:53.811" v="144" actId="20577"/>
          <ac:spMkLst>
            <pc:docMk/>
            <pc:sldMk cId="874353533" sldId="354"/>
            <ac:spMk id="9" creationId="{E54B86FD-C6A5-4A5E-8937-826D598ADB5D}"/>
          </ac:spMkLst>
        </pc:spChg>
        <pc:picChg chg="mod">
          <ac:chgData name="Chu, Zhengguo" userId="46b45079-141b-4798-8f61-111a7cd7aa1e" providerId="ADAL" clId="{25B14ABC-FFD7-43C2-A32D-0EB79796192C}" dt="2023-02-16T15:14:30.948" v="277" actId="1036"/>
          <ac:picMkLst>
            <pc:docMk/>
            <pc:sldMk cId="874353533" sldId="354"/>
            <ac:picMk id="5" creationId="{4631A74C-4318-482B-BDCF-1009CBC57AC5}"/>
          </ac:picMkLst>
        </pc:picChg>
      </pc:sldChg>
      <pc:sldChg chg="modSp mod">
        <pc:chgData name="Chu, Zhengguo" userId="46b45079-141b-4798-8f61-111a7cd7aa1e" providerId="ADAL" clId="{25B14ABC-FFD7-43C2-A32D-0EB79796192C}" dt="2023-02-16T15:07:34.396" v="271" actId="1076"/>
        <pc:sldMkLst>
          <pc:docMk/>
          <pc:sldMk cId="1327399478" sldId="369"/>
        </pc:sldMkLst>
        <pc:spChg chg="mod">
          <ac:chgData name="Chu, Zhengguo" userId="46b45079-141b-4798-8f61-111a7cd7aa1e" providerId="ADAL" clId="{25B14ABC-FFD7-43C2-A32D-0EB79796192C}" dt="2023-02-16T15:07:34.396" v="271" actId="1076"/>
          <ac:spMkLst>
            <pc:docMk/>
            <pc:sldMk cId="1327399478" sldId="369"/>
            <ac:spMk id="9" creationId="{E54B86FD-C6A5-4A5E-8937-826D598ADB5D}"/>
          </ac:spMkLst>
        </pc:spChg>
        <pc:graphicFrameChg chg="mod">
          <ac:chgData name="Chu, Zhengguo" userId="46b45079-141b-4798-8f61-111a7cd7aa1e" providerId="ADAL" clId="{25B14ABC-FFD7-43C2-A32D-0EB79796192C}" dt="2023-02-16T15:05:27.090" v="160"/>
          <ac:graphicFrameMkLst>
            <pc:docMk/>
            <pc:sldMk cId="1327399478" sldId="369"/>
            <ac:graphicFrameMk id="3" creationId="{E5D8D8BC-AE48-47BE-8B44-D3D5C378D12E}"/>
          </ac:graphicFrameMkLst>
        </pc:graphicFrameChg>
      </pc:sldChg>
      <pc:sldChg chg="addSp delSp modSp mod">
        <pc:chgData name="Chu, Zhengguo" userId="46b45079-141b-4798-8f61-111a7cd7aa1e" providerId="ADAL" clId="{25B14ABC-FFD7-43C2-A32D-0EB79796192C}" dt="2023-02-16T15:07:45.509" v="274" actId="14100"/>
        <pc:sldMkLst>
          <pc:docMk/>
          <pc:sldMk cId="2576058586" sldId="370"/>
        </pc:sldMkLst>
        <pc:spChg chg="add mod">
          <ac:chgData name="Chu, Zhengguo" userId="46b45079-141b-4798-8f61-111a7cd7aa1e" providerId="ADAL" clId="{25B14ABC-FFD7-43C2-A32D-0EB79796192C}" dt="2023-02-16T15:07:45.509" v="274" actId="14100"/>
          <ac:spMkLst>
            <pc:docMk/>
            <pc:sldMk cId="2576058586" sldId="370"/>
            <ac:spMk id="6" creationId="{C4B29219-2490-43CC-8811-FBAE67FDB314}"/>
          </ac:spMkLst>
        </pc:spChg>
        <pc:spChg chg="del mod">
          <ac:chgData name="Chu, Zhengguo" userId="46b45079-141b-4798-8f61-111a7cd7aa1e" providerId="ADAL" clId="{25B14ABC-FFD7-43C2-A32D-0EB79796192C}" dt="2023-02-16T15:07:40.744" v="272" actId="478"/>
          <ac:spMkLst>
            <pc:docMk/>
            <pc:sldMk cId="2576058586" sldId="370"/>
            <ac:spMk id="9" creationId="{E54B86FD-C6A5-4A5E-8937-826D598ADB5D}"/>
          </ac:spMkLst>
        </pc:spChg>
        <pc:graphicFrameChg chg="mod modGraphic">
          <ac:chgData name="Chu, Zhengguo" userId="46b45079-141b-4798-8f61-111a7cd7aa1e" providerId="ADAL" clId="{25B14ABC-FFD7-43C2-A32D-0EB79796192C}" dt="2023-02-16T15:05:02.801" v="159" actId="122"/>
          <ac:graphicFrameMkLst>
            <pc:docMk/>
            <pc:sldMk cId="2576058586" sldId="370"/>
            <ac:graphicFrameMk id="3" creationId="{E5D8D8BC-AE48-47BE-8B44-D3D5C378D12E}"/>
          </ac:graphicFrameMkLst>
        </pc:graphicFrameChg>
      </pc:sldChg>
    </pc:docChg>
  </pc:docChgLst>
  <pc:docChgLst>
    <pc:chgData name="Chu, Zhengguo" userId="46b45079-141b-4798-8f61-111a7cd7aa1e" providerId="ADAL" clId="{B43E16B2-8E33-4AD3-AEE0-479A73E7DD8C}"/>
    <pc:docChg chg="undo custSel modSld">
      <pc:chgData name="Chu, Zhengguo" userId="46b45079-141b-4798-8f61-111a7cd7aa1e" providerId="ADAL" clId="{B43E16B2-8E33-4AD3-AEE0-479A73E7DD8C}" dt="2022-10-11T15:00:37.948" v="404" actId="108"/>
      <pc:docMkLst>
        <pc:docMk/>
      </pc:docMkLst>
      <pc:sldChg chg="modSp mod">
        <pc:chgData name="Chu, Zhengguo" userId="46b45079-141b-4798-8f61-111a7cd7aa1e" providerId="ADAL" clId="{B43E16B2-8E33-4AD3-AEE0-479A73E7DD8C}" dt="2022-10-07T20:24:14.115" v="26" actId="13926"/>
        <pc:sldMkLst>
          <pc:docMk/>
          <pc:sldMk cId="2145432706" sldId="276"/>
        </pc:sldMkLst>
        <pc:spChg chg="mod">
          <ac:chgData name="Chu, Zhengguo" userId="46b45079-141b-4798-8f61-111a7cd7aa1e" providerId="ADAL" clId="{B43E16B2-8E33-4AD3-AEE0-479A73E7DD8C}" dt="2022-10-07T20:24:14.115" v="26" actId="13926"/>
          <ac:spMkLst>
            <pc:docMk/>
            <pc:sldMk cId="2145432706" sldId="276"/>
            <ac:spMk id="3" creationId="{00000000-0000-0000-0000-000000000000}"/>
          </ac:spMkLst>
        </pc:spChg>
      </pc:sldChg>
      <pc:sldChg chg="modSp mod">
        <pc:chgData name="Chu, Zhengguo" userId="46b45079-141b-4798-8f61-111a7cd7aa1e" providerId="ADAL" clId="{B43E16B2-8E33-4AD3-AEE0-479A73E7DD8C}" dt="2022-10-07T20:07:38.021" v="17" actId="1076"/>
        <pc:sldMkLst>
          <pc:docMk/>
          <pc:sldMk cId="2309081026" sldId="297"/>
        </pc:sldMkLst>
        <pc:spChg chg="mod">
          <ac:chgData name="Chu, Zhengguo" userId="46b45079-141b-4798-8f61-111a7cd7aa1e" providerId="ADAL" clId="{B43E16B2-8E33-4AD3-AEE0-479A73E7DD8C}" dt="2022-10-07T20:07:38.021" v="17" actId="1076"/>
          <ac:spMkLst>
            <pc:docMk/>
            <pc:sldMk cId="2309081026" sldId="297"/>
            <ac:spMk id="2" creationId="{00000000-0000-0000-0000-000000000000}"/>
          </ac:spMkLst>
        </pc:spChg>
      </pc:sldChg>
      <pc:sldChg chg="modSp mod">
        <pc:chgData name="Chu, Zhengguo" userId="46b45079-141b-4798-8f61-111a7cd7aa1e" providerId="ADAL" clId="{B43E16B2-8E33-4AD3-AEE0-479A73E7DD8C}" dt="2022-10-11T15:00:37.948" v="404" actId="108"/>
        <pc:sldMkLst>
          <pc:docMk/>
          <pc:sldMk cId="874353533" sldId="354"/>
        </pc:sldMkLst>
        <pc:spChg chg="mod">
          <ac:chgData name="Chu, Zhengguo" userId="46b45079-141b-4798-8f61-111a7cd7aa1e" providerId="ADAL" clId="{B43E16B2-8E33-4AD3-AEE0-479A73E7DD8C}" dt="2022-10-10T17:54:14.225" v="202" actId="1076"/>
          <ac:spMkLst>
            <pc:docMk/>
            <pc:sldMk cId="874353533" sldId="354"/>
            <ac:spMk id="2" creationId="{00000000-0000-0000-0000-000000000000}"/>
          </ac:spMkLst>
        </pc:spChg>
        <pc:spChg chg="mod">
          <ac:chgData name="Chu, Zhengguo" userId="46b45079-141b-4798-8f61-111a7cd7aa1e" providerId="ADAL" clId="{B43E16B2-8E33-4AD3-AEE0-479A73E7DD8C}" dt="2022-10-11T15:00:37.948" v="404" actId="108"/>
          <ac:spMkLst>
            <pc:docMk/>
            <pc:sldMk cId="874353533" sldId="354"/>
            <ac:spMk id="6" creationId="{08908601-C139-4ACB-828A-8FA588D945F5}"/>
          </ac:spMkLst>
        </pc:spChg>
        <pc:picChg chg="mod">
          <ac:chgData name="Chu, Zhengguo" userId="46b45079-141b-4798-8f61-111a7cd7aa1e" providerId="ADAL" clId="{B43E16B2-8E33-4AD3-AEE0-479A73E7DD8C}" dt="2022-10-10T17:54:16.387" v="203" actId="1076"/>
          <ac:picMkLst>
            <pc:docMk/>
            <pc:sldMk cId="874353533" sldId="354"/>
            <ac:picMk id="5" creationId="{4631A74C-4318-482B-BDCF-1009CBC57AC5}"/>
          </ac:picMkLst>
        </pc:picChg>
      </pc:sldChg>
      <pc:sldChg chg="modSp mod">
        <pc:chgData name="Chu, Zhengguo" userId="46b45079-141b-4798-8f61-111a7cd7aa1e" providerId="ADAL" clId="{B43E16B2-8E33-4AD3-AEE0-479A73E7DD8C}" dt="2022-10-06T19:43:49.228" v="15" actId="20577"/>
        <pc:sldMkLst>
          <pc:docMk/>
          <pc:sldMk cId="3306108906" sldId="368"/>
        </pc:sldMkLst>
        <pc:spChg chg="mod">
          <ac:chgData name="Chu, Zhengguo" userId="46b45079-141b-4798-8f61-111a7cd7aa1e" providerId="ADAL" clId="{B43E16B2-8E33-4AD3-AEE0-479A73E7DD8C}" dt="2022-10-06T19:43:49.228" v="15" actId="20577"/>
          <ac:spMkLst>
            <pc:docMk/>
            <pc:sldMk cId="3306108906" sldId="368"/>
            <ac:spMk id="3" creationId="{00000000-0000-0000-0000-000000000000}"/>
          </ac:spMkLst>
        </pc:spChg>
      </pc:sldChg>
    </pc:docChg>
  </pc:docChgLst>
  <pc:docChgLst>
    <pc:chgData name="Chu, Zhengguo" userId="46b45079-141b-4798-8f61-111a7cd7aa1e" providerId="ADAL" clId="{7123AF0C-7815-4429-872B-6C9D833F64A5}"/>
    <pc:docChg chg="undo custSel modSld">
      <pc:chgData name="Chu, Zhengguo" userId="46b45079-141b-4798-8f61-111a7cd7aa1e" providerId="ADAL" clId="{7123AF0C-7815-4429-872B-6C9D833F64A5}" dt="2022-07-15T20:37:21.003" v="22" actId="14100"/>
      <pc:docMkLst>
        <pc:docMk/>
      </pc:docMkLst>
      <pc:sldChg chg="addSp delSp modSp mod">
        <pc:chgData name="Chu, Zhengguo" userId="46b45079-141b-4798-8f61-111a7cd7aa1e" providerId="ADAL" clId="{7123AF0C-7815-4429-872B-6C9D833F64A5}" dt="2022-07-15T18:22:28.650" v="20"/>
        <pc:sldMkLst>
          <pc:docMk/>
          <pc:sldMk cId="1324424397" sldId="261"/>
        </pc:sldMkLst>
        <pc:spChg chg="add del mod">
          <ac:chgData name="Chu, Zhengguo" userId="46b45079-141b-4798-8f61-111a7cd7aa1e" providerId="ADAL" clId="{7123AF0C-7815-4429-872B-6C9D833F64A5}" dt="2022-07-15T18:22:28.650" v="20"/>
          <ac:spMkLst>
            <pc:docMk/>
            <pc:sldMk cId="1324424397" sldId="261"/>
            <ac:spMk id="5" creationId="{23F2BB50-71FF-4E25-AA8D-503BACAEE974}"/>
          </ac:spMkLst>
        </pc:spChg>
        <pc:picChg chg="mod">
          <ac:chgData name="Chu, Zhengguo" userId="46b45079-141b-4798-8f61-111a7cd7aa1e" providerId="ADAL" clId="{7123AF0C-7815-4429-872B-6C9D833F64A5}" dt="2022-07-15T18:22:27.779" v="18" actId="1076"/>
          <ac:picMkLst>
            <pc:docMk/>
            <pc:sldMk cId="1324424397" sldId="261"/>
            <ac:picMk id="7" creationId="{E754259A-805E-44B1-B293-64C1EAF252C4}"/>
          </ac:picMkLst>
        </pc:picChg>
      </pc:sldChg>
      <pc:sldChg chg="modSp mod">
        <pc:chgData name="Chu, Zhengguo" userId="46b45079-141b-4798-8f61-111a7cd7aa1e" providerId="ADAL" clId="{7123AF0C-7815-4429-872B-6C9D833F64A5}" dt="2022-07-15T20:37:21.003" v="22" actId="14100"/>
        <pc:sldMkLst>
          <pc:docMk/>
          <pc:sldMk cId="874353533" sldId="354"/>
        </pc:sldMkLst>
        <pc:picChg chg="mod">
          <ac:chgData name="Chu, Zhengguo" userId="46b45079-141b-4798-8f61-111a7cd7aa1e" providerId="ADAL" clId="{7123AF0C-7815-4429-872B-6C9D833F64A5}" dt="2022-07-15T20:37:21.003" v="22" actId="14100"/>
          <ac:picMkLst>
            <pc:docMk/>
            <pc:sldMk cId="874353533" sldId="354"/>
            <ac:picMk id="5" creationId="{4631A74C-4318-482B-BDCF-1009CBC57AC5}"/>
          </ac:picMkLst>
        </pc:picChg>
      </pc:sldChg>
      <pc:sldChg chg="modSp mod">
        <pc:chgData name="Chu, Zhengguo" userId="46b45079-141b-4798-8f61-111a7cd7aa1e" providerId="ADAL" clId="{7123AF0C-7815-4429-872B-6C9D833F64A5}" dt="2022-07-12T14:48:41.803" v="0" actId="1076"/>
        <pc:sldMkLst>
          <pc:docMk/>
          <pc:sldMk cId="1731488322" sldId="367"/>
        </pc:sldMkLst>
        <pc:spChg chg="mod">
          <ac:chgData name="Chu, Zhengguo" userId="46b45079-141b-4798-8f61-111a7cd7aa1e" providerId="ADAL" clId="{7123AF0C-7815-4429-872B-6C9D833F64A5}" dt="2022-07-12T14:48:41.803" v="0" actId="1076"/>
          <ac:spMkLst>
            <pc:docMk/>
            <pc:sldMk cId="1731488322" sldId="367"/>
            <ac:spMk id="7" creationId="{2CFDA046-49CC-4D97-ADD9-4B0245B9DCEF}"/>
          </ac:spMkLst>
        </pc:spChg>
      </pc:sldChg>
      <pc:sldChg chg="addSp delSp modSp mod">
        <pc:chgData name="Chu, Zhengguo" userId="46b45079-141b-4798-8f61-111a7cd7aa1e" providerId="ADAL" clId="{7123AF0C-7815-4429-872B-6C9D833F64A5}" dt="2022-07-15T18:22:29.107" v="21" actId="21"/>
        <pc:sldMkLst>
          <pc:docMk/>
          <pc:sldMk cId="3306108906" sldId="368"/>
        </pc:sldMkLst>
        <pc:spChg chg="add del mod">
          <ac:chgData name="Chu, Zhengguo" userId="46b45079-141b-4798-8f61-111a7cd7aa1e" providerId="ADAL" clId="{7123AF0C-7815-4429-872B-6C9D833F64A5}" dt="2022-07-15T18:22:29.107" v="21" actId="21"/>
          <ac:spMkLst>
            <pc:docMk/>
            <pc:sldMk cId="3306108906" sldId="368"/>
            <ac:spMk id="3" creationId="{00000000-0000-0000-0000-000000000000}"/>
          </ac:spMkLst>
        </pc:spChg>
        <pc:spChg chg="add del mod">
          <ac:chgData name="Chu, Zhengguo" userId="46b45079-141b-4798-8f61-111a7cd7aa1e" providerId="ADAL" clId="{7123AF0C-7815-4429-872B-6C9D833F64A5}" dt="2022-07-15T18:22:29.107" v="21" actId="21"/>
          <ac:spMkLst>
            <pc:docMk/>
            <pc:sldMk cId="3306108906" sldId="368"/>
            <ac:spMk id="6" creationId="{C072BECF-7D76-4864-B9C9-DB21E1C730A4}"/>
          </ac:spMkLst>
        </pc:spChg>
      </pc:sldChg>
    </pc:docChg>
  </pc:docChgLst>
  <pc:docChgLst>
    <pc:chgData name="Yousefian, Mahnoush" userId="97a5e06f-dcce-4865-81e8-0938001369e7" providerId="ADAL" clId="{65703DCE-C6F5-476E-94CD-08CF76BA364E}"/>
    <pc:docChg chg="undo custSel modSld">
      <pc:chgData name="Yousefian, Mahnoush" userId="97a5e06f-dcce-4865-81e8-0938001369e7" providerId="ADAL" clId="{65703DCE-C6F5-476E-94CD-08CF76BA364E}" dt="2022-09-09T19:37:02.098" v="339" actId="20577"/>
      <pc:docMkLst>
        <pc:docMk/>
      </pc:docMkLst>
      <pc:sldChg chg="modSp mod">
        <pc:chgData name="Yousefian, Mahnoush" userId="97a5e06f-dcce-4865-81e8-0938001369e7" providerId="ADAL" clId="{65703DCE-C6F5-476E-94CD-08CF76BA364E}" dt="2022-09-09T17:28:49.377" v="23" actId="313"/>
        <pc:sldMkLst>
          <pc:docMk/>
          <pc:sldMk cId="730603795" sldId="260"/>
        </pc:sldMkLst>
        <pc:spChg chg="mod">
          <ac:chgData name="Yousefian, Mahnoush" userId="97a5e06f-dcce-4865-81e8-0938001369e7" providerId="ADAL" clId="{65703DCE-C6F5-476E-94CD-08CF76BA364E}" dt="2022-09-09T17:28:49.377" v="23" actId="313"/>
          <ac:spMkLst>
            <pc:docMk/>
            <pc:sldMk cId="730603795" sldId="260"/>
            <ac:spMk id="7" creationId="{00000000-0000-0000-0000-000000000000}"/>
          </ac:spMkLst>
        </pc:spChg>
      </pc:sldChg>
      <pc:sldChg chg="addSp delSp modSp mod">
        <pc:chgData name="Yousefian, Mahnoush" userId="97a5e06f-dcce-4865-81e8-0938001369e7" providerId="ADAL" clId="{65703DCE-C6F5-476E-94CD-08CF76BA364E}" dt="2022-09-09T18:56:09.256" v="114" actId="14826"/>
        <pc:sldMkLst>
          <pc:docMk/>
          <pc:sldMk cId="1324424397" sldId="261"/>
        </pc:sldMkLst>
        <pc:spChg chg="mod">
          <ac:chgData name="Yousefian, Mahnoush" userId="97a5e06f-dcce-4865-81e8-0938001369e7" providerId="ADAL" clId="{65703DCE-C6F5-476E-94CD-08CF76BA364E}" dt="2022-09-09T17:35:06.019" v="61" actId="313"/>
          <ac:spMkLst>
            <pc:docMk/>
            <pc:sldMk cId="1324424397" sldId="261"/>
            <ac:spMk id="2" creationId="{00000000-0000-0000-0000-000000000000}"/>
          </ac:spMkLst>
        </pc:spChg>
        <pc:graphicFrameChg chg="add del mod">
          <ac:chgData name="Yousefian, Mahnoush" userId="97a5e06f-dcce-4865-81e8-0938001369e7" providerId="ADAL" clId="{65703DCE-C6F5-476E-94CD-08CF76BA364E}" dt="2022-09-09T17:33:46.764" v="51"/>
          <ac:graphicFrameMkLst>
            <pc:docMk/>
            <pc:sldMk cId="1324424397" sldId="261"/>
            <ac:graphicFrameMk id="3" creationId="{FB74B191-ED27-4BBC-B4B4-9DBC1A5427EE}"/>
          </ac:graphicFrameMkLst>
        </pc:graphicFrameChg>
        <pc:picChg chg="add del mod">
          <ac:chgData name="Yousefian, Mahnoush" userId="97a5e06f-dcce-4865-81e8-0938001369e7" providerId="ADAL" clId="{65703DCE-C6F5-476E-94CD-08CF76BA364E}" dt="2022-09-09T17:34:08.256" v="54" actId="478"/>
          <ac:picMkLst>
            <pc:docMk/>
            <pc:sldMk cId="1324424397" sldId="261"/>
            <ac:picMk id="6" creationId="{FA97C553-6373-4FD6-A865-C1040812B912}"/>
          </ac:picMkLst>
        </pc:picChg>
        <pc:picChg chg="add del mod">
          <ac:chgData name="Yousefian, Mahnoush" userId="97a5e06f-dcce-4865-81e8-0938001369e7" providerId="ADAL" clId="{65703DCE-C6F5-476E-94CD-08CF76BA364E}" dt="2022-09-09T18:56:09.256" v="114" actId="14826"/>
          <ac:picMkLst>
            <pc:docMk/>
            <pc:sldMk cId="1324424397" sldId="261"/>
            <ac:picMk id="7" creationId="{E754259A-805E-44B1-B293-64C1EAF252C4}"/>
          </ac:picMkLst>
        </pc:picChg>
        <pc:picChg chg="add del mod">
          <ac:chgData name="Yousefian, Mahnoush" userId="97a5e06f-dcce-4865-81e8-0938001369e7" providerId="ADAL" clId="{65703DCE-C6F5-476E-94CD-08CF76BA364E}" dt="2022-09-09T17:35:25.988" v="63" actId="21"/>
          <ac:picMkLst>
            <pc:docMk/>
            <pc:sldMk cId="1324424397" sldId="261"/>
            <ac:picMk id="9" creationId="{1E0BA41D-049D-4EC5-894F-DE9B510F1FEF}"/>
          </ac:picMkLst>
        </pc:picChg>
        <pc:picChg chg="add del mod">
          <ac:chgData name="Yousefian, Mahnoush" userId="97a5e06f-dcce-4865-81e8-0938001369e7" providerId="ADAL" clId="{65703DCE-C6F5-476E-94CD-08CF76BA364E}" dt="2022-09-09T18:55:24.337" v="109" actId="478"/>
          <ac:picMkLst>
            <pc:docMk/>
            <pc:sldMk cId="1324424397" sldId="261"/>
            <ac:picMk id="11" creationId="{3A491DD2-C860-4F01-B15F-8561810A0062}"/>
          </ac:picMkLst>
        </pc:picChg>
      </pc:sldChg>
      <pc:sldChg chg="modSp mod">
        <pc:chgData name="Yousefian, Mahnoush" userId="97a5e06f-dcce-4865-81e8-0938001369e7" providerId="ADAL" clId="{65703DCE-C6F5-476E-94CD-08CF76BA364E}" dt="2022-09-09T19:37:02.098" v="339" actId="20577"/>
        <pc:sldMkLst>
          <pc:docMk/>
          <pc:sldMk cId="2145432706" sldId="276"/>
        </pc:sldMkLst>
        <pc:spChg chg="mod">
          <ac:chgData name="Yousefian, Mahnoush" userId="97a5e06f-dcce-4865-81e8-0938001369e7" providerId="ADAL" clId="{65703DCE-C6F5-476E-94CD-08CF76BA364E}" dt="2022-09-09T19:37:02.098" v="339" actId="20577"/>
          <ac:spMkLst>
            <pc:docMk/>
            <pc:sldMk cId="2145432706" sldId="276"/>
            <ac:spMk id="3" creationId="{00000000-0000-0000-0000-000000000000}"/>
          </ac:spMkLst>
        </pc:spChg>
      </pc:sldChg>
      <pc:sldChg chg="modSp mod">
        <pc:chgData name="Yousefian, Mahnoush" userId="97a5e06f-dcce-4865-81e8-0938001369e7" providerId="ADAL" clId="{65703DCE-C6F5-476E-94CD-08CF76BA364E}" dt="2022-09-09T19:01:40.931" v="218" actId="14826"/>
        <pc:sldMkLst>
          <pc:docMk/>
          <pc:sldMk cId="1095794504" sldId="277"/>
        </pc:sldMkLst>
        <pc:spChg chg="mod">
          <ac:chgData name="Yousefian, Mahnoush" userId="97a5e06f-dcce-4865-81e8-0938001369e7" providerId="ADAL" clId="{65703DCE-C6F5-476E-94CD-08CF76BA364E}" dt="2022-09-09T19:01:18.207" v="217" actId="20577"/>
          <ac:spMkLst>
            <pc:docMk/>
            <pc:sldMk cId="1095794504" sldId="277"/>
            <ac:spMk id="7" creationId="{8DE3848D-F869-4A14-B867-268DDF4A2C73}"/>
          </ac:spMkLst>
        </pc:spChg>
        <pc:picChg chg="mod">
          <ac:chgData name="Yousefian, Mahnoush" userId="97a5e06f-dcce-4865-81e8-0938001369e7" providerId="ADAL" clId="{65703DCE-C6F5-476E-94CD-08CF76BA364E}" dt="2022-09-09T19:01:40.931" v="218" actId="14826"/>
          <ac:picMkLst>
            <pc:docMk/>
            <pc:sldMk cId="1095794504" sldId="277"/>
            <ac:picMk id="6" creationId="{00000000-0000-0000-0000-000000000000}"/>
          </ac:picMkLst>
        </pc:picChg>
      </pc:sldChg>
      <pc:sldChg chg="modSp mod">
        <pc:chgData name="Yousefian, Mahnoush" userId="97a5e06f-dcce-4865-81e8-0938001369e7" providerId="ADAL" clId="{65703DCE-C6F5-476E-94CD-08CF76BA364E}" dt="2022-09-09T19:12:00.477" v="273" actId="20577"/>
        <pc:sldMkLst>
          <pc:docMk/>
          <pc:sldMk cId="1338195067" sldId="287"/>
        </pc:sldMkLst>
        <pc:spChg chg="mod">
          <ac:chgData name="Yousefian, Mahnoush" userId="97a5e06f-dcce-4865-81e8-0938001369e7" providerId="ADAL" clId="{65703DCE-C6F5-476E-94CD-08CF76BA364E}" dt="2022-09-09T19:12:00.477" v="273" actId="20577"/>
          <ac:spMkLst>
            <pc:docMk/>
            <pc:sldMk cId="1338195067" sldId="287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65703DCE-C6F5-476E-94CD-08CF76BA364E}" dt="2022-09-09T19:10:48.244" v="255" actId="14826"/>
          <ac:picMkLst>
            <pc:docMk/>
            <pc:sldMk cId="1338195067" sldId="287"/>
            <ac:picMk id="27" creationId="{00000000-0000-0000-0000-000000000000}"/>
          </ac:picMkLst>
        </pc:picChg>
        <pc:picChg chg="mod">
          <ac:chgData name="Yousefian, Mahnoush" userId="97a5e06f-dcce-4865-81e8-0938001369e7" providerId="ADAL" clId="{65703DCE-C6F5-476E-94CD-08CF76BA364E}" dt="2022-09-09T19:10:22.859" v="254" actId="14826"/>
          <ac:picMkLst>
            <pc:docMk/>
            <pc:sldMk cId="1338195067" sldId="287"/>
            <ac:picMk id="29" creationId="{00000000-0000-0000-0000-000000000000}"/>
          </ac:picMkLst>
        </pc:picChg>
      </pc:sldChg>
      <pc:sldChg chg="modSp mod">
        <pc:chgData name="Yousefian, Mahnoush" userId="97a5e06f-dcce-4865-81e8-0938001369e7" providerId="ADAL" clId="{65703DCE-C6F5-476E-94CD-08CF76BA364E}" dt="2022-09-09T19:25:07.221" v="307" actId="20577"/>
        <pc:sldMkLst>
          <pc:docMk/>
          <pc:sldMk cId="1756044365" sldId="296"/>
        </pc:sldMkLst>
        <pc:spChg chg="mod">
          <ac:chgData name="Yousefian, Mahnoush" userId="97a5e06f-dcce-4865-81e8-0938001369e7" providerId="ADAL" clId="{65703DCE-C6F5-476E-94CD-08CF76BA364E}" dt="2022-09-09T19:25:07.221" v="307" actId="20577"/>
          <ac:spMkLst>
            <pc:docMk/>
            <pc:sldMk cId="1756044365" sldId="296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65703DCE-C6F5-476E-94CD-08CF76BA364E}" dt="2022-09-09T19:04:06.816" v="222" actId="14826"/>
          <ac:picMkLst>
            <pc:docMk/>
            <pc:sldMk cId="1756044365" sldId="296"/>
            <ac:picMk id="7" creationId="{F8F3DC05-25BF-4B7B-868C-4FC924879714}"/>
          </ac:picMkLst>
        </pc:picChg>
      </pc:sldChg>
      <pc:sldChg chg="modSp mod">
        <pc:chgData name="Yousefian, Mahnoush" userId="97a5e06f-dcce-4865-81e8-0938001369e7" providerId="ADAL" clId="{65703DCE-C6F5-476E-94CD-08CF76BA364E}" dt="2022-09-09T19:26:55.977" v="331" actId="1035"/>
        <pc:sldMkLst>
          <pc:docMk/>
          <pc:sldMk cId="2309081026" sldId="297"/>
        </pc:sldMkLst>
        <pc:spChg chg="mod">
          <ac:chgData name="Yousefian, Mahnoush" userId="97a5e06f-dcce-4865-81e8-0938001369e7" providerId="ADAL" clId="{65703DCE-C6F5-476E-94CD-08CF76BA364E}" dt="2022-09-09T19:17:37.932" v="302" actId="108"/>
          <ac:spMkLst>
            <pc:docMk/>
            <pc:sldMk cId="2309081026" sldId="297"/>
            <ac:spMk id="2" creationId="{00000000-0000-0000-0000-000000000000}"/>
          </ac:spMkLst>
        </pc:spChg>
        <pc:spChg chg="mod">
          <ac:chgData name="Yousefian, Mahnoush" userId="97a5e06f-dcce-4865-81e8-0938001369e7" providerId="ADAL" clId="{65703DCE-C6F5-476E-94CD-08CF76BA364E}" dt="2022-09-09T19:25:21.930" v="313" actId="1035"/>
          <ac:spMkLst>
            <pc:docMk/>
            <pc:sldMk cId="2309081026" sldId="297"/>
            <ac:spMk id="7" creationId="{259C8F87-39A7-4E77-B01A-BFE5616552CF}"/>
          </ac:spMkLst>
        </pc:spChg>
        <pc:picChg chg="mod">
          <ac:chgData name="Yousefian, Mahnoush" userId="97a5e06f-dcce-4865-81e8-0938001369e7" providerId="ADAL" clId="{65703DCE-C6F5-476E-94CD-08CF76BA364E}" dt="2022-09-09T19:26:55.977" v="331" actId="1035"/>
          <ac:picMkLst>
            <pc:docMk/>
            <pc:sldMk cId="2309081026" sldId="297"/>
            <ac:picMk id="10" creationId="{B03F4249-95AE-4691-8151-A816FD2779B4}"/>
          </ac:picMkLst>
        </pc:picChg>
        <pc:picChg chg="mod">
          <ac:chgData name="Yousefian, Mahnoush" userId="97a5e06f-dcce-4865-81e8-0938001369e7" providerId="ADAL" clId="{65703DCE-C6F5-476E-94CD-08CF76BA364E}" dt="2022-09-09T19:06:19.995" v="233" actId="14826"/>
          <ac:picMkLst>
            <pc:docMk/>
            <pc:sldMk cId="2309081026" sldId="297"/>
            <ac:picMk id="12" creationId="{6DAC3954-EF99-49B2-AD01-C6A4156191CC}"/>
          </ac:picMkLst>
        </pc:picChg>
      </pc:sldChg>
      <pc:sldChg chg="modSp mod">
        <pc:chgData name="Yousefian, Mahnoush" userId="97a5e06f-dcce-4865-81e8-0938001369e7" providerId="ADAL" clId="{65703DCE-C6F5-476E-94CD-08CF76BA364E}" dt="2022-09-09T19:01:55.339" v="219" actId="14826"/>
        <pc:sldMkLst>
          <pc:docMk/>
          <pc:sldMk cId="1495175290" sldId="352"/>
        </pc:sldMkLst>
        <pc:spChg chg="mod">
          <ac:chgData name="Yousefian, Mahnoush" userId="97a5e06f-dcce-4865-81e8-0938001369e7" providerId="ADAL" clId="{65703DCE-C6F5-476E-94CD-08CF76BA364E}" dt="2022-09-09T17:28:35.409" v="13" actId="313"/>
          <ac:spMkLst>
            <pc:docMk/>
            <pc:sldMk cId="1495175290" sldId="352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65703DCE-C6F5-476E-94CD-08CF76BA364E}" dt="2022-09-09T19:01:55.339" v="219" actId="14826"/>
          <ac:picMkLst>
            <pc:docMk/>
            <pc:sldMk cId="1495175290" sldId="352"/>
            <ac:picMk id="5" creationId="{95E790A2-6CC7-4CD2-AA61-997D69C21733}"/>
          </ac:picMkLst>
        </pc:picChg>
      </pc:sldChg>
      <pc:sldChg chg="modSp mod">
        <pc:chgData name="Yousefian, Mahnoush" userId="97a5e06f-dcce-4865-81e8-0938001369e7" providerId="ADAL" clId="{65703DCE-C6F5-476E-94CD-08CF76BA364E}" dt="2022-09-09T19:13:19.077" v="281" actId="20577"/>
        <pc:sldMkLst>
          <pc:docMk/>
          <pc:sldMk cId="587539909" sldId="353"/>
        </pc:sldMkLst>
        <pc:spChg chg="mod">
          <ac:chgData name="Yousefian, Mahnoush" userId="97a5e06f-dcce-4865-81e8-0938001369e7" providerId="ADAL" clId="{65703DCE-C6F5-476E-94CD-08CF76BA364E}" dt="2022-09-09T19:13:19.077" v="281" actId="20577"/>
          <ac:spMkLst>
            <pc:docMk/>
            <pc:sldMk cId="587539909" sldId="353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65703DCE-C6F5-476E-94CD-08CF76BA364E}" dt="2022-09-09T19:12:43.902" v="274" actId="14826"/>
          <ac:picMkLst>
            <pc:docMk/>
            <pc:sldMk cId="587539909" sldId="353"/>
            <ac:picMk id="5" creationId="{3B454F47-25B4-4536-8255-A0C85F9F84F4}"/>
          </ac:picMkLst>
        </pc:picChg>
      </pc:sldChg>
      <pc:sldChg chg="modSp mod">
        <pc:chgData name="Yousefian, Mahnoush" userId="97a5e06f-dcce-4865-81e8-0938001369e7" providerId="ADAL" clId="{65703DCE-C6F5-476E-94CD-08CF76BA364E}" dt="2022-09-09T19:15:21.863" v="301" actId="20577"/>
        <pc:sldMkLst>
          <pc:docMk/>
          <pc:sldMk cId="874353533" sldId="354"/>
        </pc:sldMkLst>
        <pc:spChg chg="mod">
          <ac:chgData name="Yousefian, Mahnoush" userId="97a5e06f-dcce-4865-81e8-0938001369e7" providerId="ADAL" clId="{65703DCE-C6F5-476E-94CD-08CF76BA364E}" dt="2022-09-09T19:14:14.669" v="291" actId="20577"/>
          <ac:spMkLst>
            <pc:docMk/>
            <pc:sldMk cId="874353533" sldId="354"/>
            <ac:spMk id="2" creationId="{00000000-0000-0000-0000-000000000000}"/>
          </ac:spMkLst>
        </pc:spChg>
        <pc:spChg chg="mod">
          <ac:chgData name="Yousefian, Mahnoush" userId="97a5e06f-dcce-4865-81e8-0938001369e7" providerId="ADAL" clId="{65703DCE-C6F5-476E-94CD-08CF76BA364E}" dt="2022-09-09T19:15:21.863" v="301" actId="20577"/>
          <ac:spMkLst>
            <pc:docMk/>
            <pc:sldMk cId="874353533" sldId="354"/>
            <ac:spMk id="6" creationId="{08908601-C139-4ACB-828A-8FA588D945F5}"/>
          </ac:spMkLst>
        </pc:spChg>
        <pc:picChg chg="mod">
          <ac:chgData name="Yousefian, Mahnoush" userId="97a5e06f-dcce-4865-81e8-0938001369e7" providerId="ADAL" clId="{65703DCE-C6F5-476E-94CD-08CF76BA364E}" dt="2022-09-09T19:14:35.001" v="292" actId="14826"/>
          <ac:picMkLst>
            <pc:docMk/>
            <pc:sldMk cId="874353533" sldId="354"/>
            <ac:picMk id="5" creationId="{4631A74C-4318-482B-BDCF-1009CBC57AC5}"/>
          </ac:picMkLst>
        </pc:picChg>
      </pc:sldChg>
      <pc:sldChg chg="addSp delSp modSp mod">
        <pc:chgData name="Yousefian, Mahnoush" userId="97a5e06f-dcce-4865-81e8-0938001369e7" providerId="ADAL" clId="{65703DCE-C6F5-476E-94CD-08CF76BA364E}" dt="2022-09-09T18:54:14.875" v="102" actId="20577"/>
        <pc:sldMkLst>
          <pc:docMk/>
          <pc:sldMk cId="2492350086" sldId="355"/>
        </pc:sldMkLst>
        <pc:graphicFrameChg chg="add del mod">
          <ac:chgData name="Yousefian, Mahnoush" userId="97a5e06f-dcce-4865-81e8-0938001369e7" providerId="ADAL" clId="{65703DCE-C6F5-476E-94CD-08CF76BA364E}" dt="2022-09-09T17:29:48.553" v="29"/>
          <ac:graphicFrameMkLst>
            <pc:docMk/>
            <pc:sldMk cId="2492350086" sldId="355"/>
            <ac:graphicFrameMk id="3" creationId="{8C0E1575-99AB-4838-B1A4-D792C51E3A2C}"/>
          </ac:graphicFrameMkLst>
        </pc:graphicFrameChg>
        <pc:graphicFrameChg chg="add mod modGraphic">
          <ac:chgData name="Yousefian, Mahnoush" userId="97a5e06f-dcce-4865-81e8-0938001369e7" providerId="ADAL" clId="{65703DCE-C6F5-476E-94CD-08CF76BA364E}" dt="2022-09-09T18:54:14.875" v="102" actId="20577"/>
          <ac:graphicFrameMkLst>
            <pc:docMk/>
            <pc:sldMk cId="2492350086" sldId="355"/>
            <ac:graphicFrameMk id="6" creationId="{96DBCF5B-F8AE-48F6-AEA6-EAFBA912F9EA}"/>
          </ac:graphicFrameMkLst>
        </pc:graphicFrameChg>
        <pc:graphicFrameChg chg="del modGraphic">
          <ac:chgData name="Yousefian, Mahnoush" userId="97a5e06f-dcce-4865-81e8-0938001369e7" providerId="ADAL" clId="{65703DCE-C6F5-476E-94CD-08CF76BA364E}" dt="2022-09-09T17:31:44.628" v="46" actId="478"/>
          <ac:graphicFrameMkLst>
            <pc:docMk/>
            <pc:sldMk cId="2492350086" sldId="355"/>
            <ac:graphicFrameMk id="7" creationId="{A4E22A16-8DCE-41AD-B4B7-99DC8C026015}"/>
          </ac:graphicFrameMkLst>
        </pc:graphicFrameChg>
        <pc:picChg chg="add del">
          <ac:chgData name="Yousefian, Mahnoush" userId="97a5e06f-dcce-4865-81e8-0938001369e7" providerId="ADAL" clId="{65703DCE-C6F5-476E-94CD-08CF76BA364E}" dt="2022-09-09T17:29:54.342" v="31" actId="22"/>
          <ac:picMkLst>
            <pc:docMk/>
            <pc:sldMk cId="2492350086" sldId="355"/>
            <ac:picMk id="9" creationId="{24A52713-E137-41A8-96A0-C3659E04456E}"/>
          </ac:picMkLst>
        </pc:picChg>
      </pc:sldChg>
      <pc:sldChg chg="modSp mod">
        <pc:chgData name="Yousefian, Mahnoush" userId="97a5e06f-dcce-4865-81e8-0938001369e7" providerId="ADAL" clId="{65703DCE-C6F5-476E-94CD-08CF76BA364E}" dt="2022-09-09T19:23:07.550" v="303" actId="14826"/>
        <pc:sldMkLst>
          <pc:docMk/>
          <pc:sldMk cId="1731488322" sldId="367"/>
        </pc:sldMkLst>
        <pc:spChg chg="mod">
          <ac:chgData name="Yousefian, Mahnoush" userId="97a5e06f-dcce-4865-81e8-0938001369e7" providerId="ADAL" clId="{65703DCE-C6F5-476E-94CD-08CF76BA364E}" dt="2022-09-09T17:28:36.320" v="14" actId="313"/>
          <ac:spMkLst>
            <pc:docMk/>
            <pc:sldMk cId="1731488322" sldId="367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65703DCE-C6F5-476E-94CD-08CF76BA364E}" dt="2022-09-09T19:02:19.988" v="221" actId="14826"/>
          <ac:picMkLst>
            <pc:docMk/>
            <pc:sldMk cId="1731488322" sldId="367"/>
            <ac:picMk id="6" creationId="{1D74C1D7-8F55-4351-AA6F-B22E1FEE815D}"/>
          </ac:picMkLst>
        </pc:picChg>
        <pc:picChg chg="mod">
          <ac:chgData name="Yousefian, Mahnoush" userId="97a5e06f-dcce-4865-81e8-0938001369e7" providerId="ADAL" clId="{65703DCE-C6F5-476E-94CD-08CF76BA364E}" dt="2022-09-09T19:23:07.550" v="303" actId="14826"/>
          <ac:picMkLst>
            <pc:docMk/>
            <pc:sldMk cId="1731488322" sldId="367"/>
            <ac:picMk id="11" creationId="{2D51ABE3-0452-457D-B231-786E323D28A6}"/>
          </ac:picMkLst>
        </pc:picChg>
      </pc:sldChg>
      <pc:sldChg chg="addSp delSp modSp mod">
        <pc:chgData name="Yousefian, Mahnoush" userId="97a5e06f-dcce-4865-81e8-0938001369e7" providerId="ADAL" clId="{65703DCE-C6F5-476E-94CD-08CF76BA364E}" dt="2022-09-09T18:59:24.887" v="179" actId="20577"/>
        <pc:sldMkLst>
          <pc:docMk/>
          <pc:sldMk cId="3306108906" sldId="368"/>
        </pc:sldMkLst>
        <pc:spChg chg="mod">
          <ac:chgData name="Yousefian, Mahnoush" userId="97a5e06f-dcce-4865-81e8-0938001369e7" providerId="ADAL" clId="{65703DCE-C6F5-476E-94CD-08CF76BA364E}" dt="2022-09-09T18:59:24.887" v="179" actId="20577"/>
          <ac:spMkLst>
            <pc:docMk/>
            <pc:sldMk cId="3306108906" sldId="368"/>
            <ac:spMk id="3" creationId="{00000000-0000-0000-0000-000000000000}"/>
          </ac:spMkLst>
        </pc:spChg>
        <pc:picChg chg="add del">
          <ac:chgData name="Yousefian, Mahnoush" userId="97a5e06f-dcce-4865-81e8-0938001369e7" providerId="ADAL" clId="{65703DCE-C6F5-476E-94CD-08CF76BA364E}" dt="2022-09-09T18:05:25.644" v="65" actId="22"/>
          <ac:picMkLst>
            <pc:docMk/>
            <pc:sldMk cId="3306108906" sldId="368"/>
            <ac:picMk id="6" creationId="{CDC93567-CD3D-455B-B289-42F3706F145B}"/>
          </ac:picMkLst>
        </pc:picChg>
        <pc:picChg chg="mod">
          <ac:chgData name="Yousefian, Mahnoush" userId="97a5e06f-dcce-4865-81e8-0938001369e7" providerId="ADAL" clId="{65703DCE-C6F5-476E-94CD-08CF76BA364E}" dt="2022-09-09T18:58:22.267" v="149" actId="1036"/>
          <ac:picMkLst>
            <pc:docMk/>
            <pc:sldMk cId="3306108906" sldId="368"/>
            <ac:picMk id="7" creationId="{E754259A-805E-44B1-B293-64C1EAF252C4}"/>
          </ac:picMkLst>
        </pc:picChg>
        <pc:picChg chg="add del mod">
          <ac:chgData name="Yousefian, Mahnoush" userId="97a5e06f-dcce-4865-81e8-0938001369e7" providerId="ADAL" clId="{65703DCE-C6F5-476E-94CD-08CF76BA364E}" dt="2022-09-09T18:56:27.487" v="115" actId="478"/>
          <ac:picMkLst>
            <pc:docMk/>
            <pc:sldMk cId="3306108906" sldId="368"/>
            <ac:picMk id="9" creationId="{DC9AB159-13D2-418E-907C-371FEB2A3C72}"/>
          </ac:picMkLst>
        </pc:picChg>
      </pc:sldChg>
    </pc:docChg>
  </pc:docChgLst>
  <pc:docChgLst>
    <pc:chgData name="Yousefian, Mahnoush" userId="97a5e06f-dcce-4865-81e8-0938001369e7" providerId="ADAL" clId="{734DEE28-62F4-444F-8279-CB885AEAC576}"/>
    <pc:docChg chg="undo custSel modSld">
      <pc:chgData name="Yousefian, Mahnoush" userId="97a5e06f-dcce-4865-81e8-0938001369e7" providerId="ADAL" clId="{734DEE28-62F4-444F-8279-CB885AEAC576}" dt="2023-04-07T17:05:43.204" v="382" actId="20577"/>
      <pc:docMkLst>
        <pc:docMk/>
      </pc:docMkLst>
      <pc:sldChg chg="modSp mod">
        <pc:chgData name="Yousefian, Mahnoush" userId="97a5e06f-dcce-4865-81e8-0938001369e7" providerId="ADAL" clId="{734DEE28-62F4-444F-8279-CB885AEAC576}" dt="2023-04-07T15:51:00.258" v="1"/>
        <pc:sldMkLst>
          <pc:docMk/>
          <pc:sldMk cId="730603795" sldId="260"/>
        </pc:sldMkLst>
        <pc:spChg chg="mod">
          <ac:chgData name="Yousefian, Mahnoush" userId="97a5e06f-dcce-4865-81e8-0938001369e7" providerId="ADAL" clId="{734DEE28-62F4-444F-8279-CB885AEAC576}" dt="2023-04-07T15:51:00.258" v="1"/>
          <ac:spMkLst>
            <pc:docMk/>
            <pc:sldMk cId="730603795" sldId="260"/>
            <ac:spMk id="7" creationId="{00000000-0000-0000-0000-000000000000}"/>
          </ac:spMkLst>
        </pc:spChg>
      </pc:sldChg>
      <pc:sldChg chg="modSp">
        <pc:chgData name="Yousefian, Mahnoush" userId="97a5e06f-dcce-4865-81e8-0938001369e7" providerId="ADAL" clId="{734DEE28-62F4-444F-8279-CB885AEAC576}" dt="2023-04-07T15:53:25.499" v="43" actId="14826"/>
        <pc:sldMkLst>
          <pc:docMk/>
          <pc:sldMk cId="1324424397" sldId="261"/>
        </pc:sldMkLst>
        <pc:spChg chg="mod">
          <ac:chgData name="Yousefian, Mahnoush" userId="97a5e06f-dcce-4865-81e8-0938001369e7" providerId="ADAL" clId="{734DEE28-62F4-444F-8279-CB885AEAC576}" dt="2023-04-07T15:51:00.258" v="1"/>
          <ac:spMkLst>
            <pc:docMk/>
            <pc:sldMk cId="1324424397" sldId="261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734DEE28-62F4-444F-8279-CB885AEAC576}" dt="2023-04-07T15:53:25.499" v="43" actId="14826"/>
          <ac:picMkLst>
            <pc:docMk/>
            <pc:sldMk cId="1324424397" sldId="261"/>
            <ac:picMk id="7" creationId="{E754259A-805E-44B1-B293-64C1EAF252C4}"/>
          </ac:picMkLst>
        </pc:picChg>
      </pc:sldChg>
      <pc:sldChg chg="modSp mod">
        <pc:chgData name="Yousefian, Mahnoush" userId="97a5e06f-dcce-4865-81e8-0938001369e7" providerId="ADAL" clId="{734DEE28-62F4-444F-8279-CB885AEAC576}" dt="2023-04-07T16:33:19.041" v="224" actId="20577"/>
        <pc:sldMkLst>
          <pc:docMk/>
          <pc:sldMk cId="2145432706" sldId="276"/>
        </pc:sldMkLst>
        <pc:spChg chg="mod">
          <ac:chgData name="Yousefian, Mahnoush" userId="97a5e06f-dcce-4865-81e8-0938001369e7" providerId="ADAL" clId="{734DEE28-62F4-444F-8279-CB885AEAC576}" dt="2023-04-07T16:33:19.041" v="224" actId="20577"/>
          <ac:spMkLst>
            <pc:docMk/>
            <pc:sldMk cId="2145432706" sldId="276"/>
            <ac:spMk id="3" creationId="{00000000-0000-0000-0000-000000000000}"/>
          </ac:spMkLst>
        </pc:spChg>
      </pc:sldChg>
      <pc:sldChg chg="modSp mod">
        <pc:chgData name="Yousefian, Mahnoush" userId="97a5e06f-dcce-4865-81e8-0938001369e7" providerId="ADAL" clId="{734DEE28-62F4-444F-8279-CB885AEAC576}" dt="2023-04-07T16:12:03.844" v="175" actId="14826"/>
        <pc:sldMkLst>
          <pc:docMk/>
          <pc:sldMk cId="1095794504" sldId="277"/>
        </pc:sldMkLst>
        <pc:spChg chg="mod">
          <ac:chgData name="Yousefian, Mahnoush" userId="97a5e06f-dcce-4865-81e8-0938001369e7" providerId="ADAL" clId="{734DEE28-62F4-444F-8279-CB885AEAC576}" dt="2023-04-07T16:11:46.486" v="174" actId="20577"/>
          <ac:spMkLst>
            <pc:docMk/>
            <pc:sldMk cId="1095794504" sldId="277"/>
            <ac:spMk id="7" creationId="{8DE3848D-F869-4A14-B867-268DDF4A2C73}"/>
          </ac:spMkLst>
        </pc:spChg>
        <pc:picChg chg="mod">
          <ac:chgData name="Yousefian, Mahnoush" userId="97a5e06f-dcce-4865-81e8-0938001369e7" providerId="ADAL" clId="{734DEE28-62F4-444F-8279-CB885AEAC576}" dt="2023-04-07T16:12:03.844" v="175" actId="14826"/>
          <ac:picMkLst>
            <pc:docMk/>
            <pc:sldMk cId="1095794504" sldId="277"/>
            <ac:picMk id="6" creationId="{00000000-0000-0000-0000-000000000000}"/>
          </ac:picMkLst>
        </pc:picChg>
      </pc:sldChg>
      <pc:sldChg chg="modSp mod">
        <pc:chgData name="Yousefian, Mahnoush" userId="97a5e06f-dcce-4865-81e8-0938001369e7" providerId="ADAL" clId="{734DEE28-62F4-444F-8279-CB885AEAC576}" dt="2023-04-07T16:36:01.340" v="235" actId="14826"/>
        <pc:sldMkLst>
          <pc:docMk/>
          <pc:sldMk cId="1338195067" sldId="287"/>
        </pc:sldMkLst>
        <pc:spChg chg="mod">
          <ac:chgData name="Yousefian, Mahnoush" userId="97a5e06f-dcce-4865-81e8-0938001369e7" providerId="ADAL" clId="{734DEE28-62F4-444F-8279-CB885AEAC576}" dt="2023-04-07T16:34:51.306" v="233" actId="20577"/>
          <ac:spMkLst>
            <pc:docMk/>
            <pc:sldMk cId="1338195067" sldId="287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734DEE28-62F4-444F-8279-CB885AEAC576}" dt="2023-04-07T16:36:01.340" v="235" actId="14826"/>
          <ac:picMkLst>
            <pc:docMk/>
            <pc:sldMk cId="1338195067" sldId="287"/>
            <ac:picMk id="27" creationId="{00000000-0000-0000-0000-000000000000}"/>
          </ac:picMkLst>
        </pc:picChg>
        <pc:picChg chg="mod">
          <ac:chgData name="Yousefian, Mahnoush" userId="97a5e06f-dcce-4865-81e8-0938001369e7" providerId="ADAL" clId="{734DEE28-62F4-444F-8279-CB885AEAC576}" dt="2023-04-07T16:35:51.753" v="234" actId="14826"/>
          <ac:picMkLst>
            <pc:docMk/>
            <pc:sldMk cId="1338195067" sldId="287"/>
            <ac:picMk id="29" creationId="{00000000-0000-0000-0000-000000000000}"/>
          </ac:picMkLst>
        </pc:picChg>
      </pc:sldChg>
      <pc:sldChg chg="modSp mod">
        <pc:chgData name="Yousefian, Mahnoush" userId="97a5e06f-dcce-4865-81e8-0938001369e7" providerId="ADAL" clId="{734DEE28-62F4-444F-8279-CB885AEAC576}" dt="2023-04-07T16:24:59.130" v="207" actId="14826"/>
        <pc:sldMkLst>
          <pc:docMk/>
          <pc:sldMk cId="1756044365" sldId="296"/>
        </pc:sldMkLst>
        <pc:spChg chg="mod">
          <ac:chgData name="Yousefian, Mahnoush" userId="97a5e06f-dcce-4865-81e8-0938001369e7" providerId="ADAL" clId="{734DEE28-62F4-444F-8279-CB885AEAC576}" dt="2023-04-07T16:24:39.851" v="206" actId="20577"/>
          <ac:spMkLst>
            <pc:docMk/>
            <pc:sldMk cId="1756044365" sldId="296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734DEE28-62F4-444F-8279-CB885AEAC576}" dt="2023-04-07T16:24:59.130" v="207" actId="14826"/>
          <ac:picMkLst>
            <pc:docMk/>
            <pc:sldMk cId="1756044365" sldId="296"/>
            <ac:picMk id="7" creationId="{F8F3DC05-25BF-4B7B-868C-4FC924879714}"/>
          </ac:picMkLst>
        </pc:picChg>
      </pc:sldChg>
      <pc:sldChg chg="modSp">
        <pc:chgData name="Yousefian, Mahnoush" userId="97a5e06f-dcce-4865-81e8-0938001369e7" providerId="ADAL" clId="{734DEE28-62F4-444F-8279-CB885AEAC576}" dt="2023-04-07T16:25:27.042" v="209" actId="14826"/>
        <pc:sldMkLst>
          <pc:docMk/>
          <pc:sldMk cId="2309081026" sldId="297"/>
        </pc:sldMkLst>
        <pc:spChg chg="mod">
          <ac:chgData name="Yousefian, Mahnoush" userId="97a5e06f-dcce-4865-81e8-0938001369e7" providerId="ADAL" clId="{734DEE28-62F4-444F-8279-CB885AEAC576}" dt="2023-04-07T15:51:00.258" v="1"/>
          <ac:spMkLst>
            <pc:docMk/>
            <pc:sldMk cId="2309081026" sldId="297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734DEE28-62F4-444F-8279-CB885AEAC576}" dt="2023-04-07T16:25:27.042" v="209" actId="14826"/>
          <ac:picMkLst>
            <pc:docMk/>
            <pc:sldMk cId="2309081026" sldId="297"/>
            <ac:picMk id="10" creationId="{B03F4249-95AE-4691-8151-A816FD2779B4}"/>
          </ac:picMkLst>
        </pc:picChg>
        <pc:picChg chg="mod">
          <ac:chgData name="Yousefian, Mahnoush" userId="97a5e06f-dcce-4865-81e8-0938001369e7" providerId="ADAL" clId="{734DEE28-62F4-444F-8279-CB885AEAC576}" dt="2023-04-07T16:25:22.266" v="208" actId="14826"/>
          <ac:picMkLst>
            <pc:docMk/>
            <pc:sldMk cId="2309081026" sldId="297"/>
            <ac:picMk id="12" creationId="{6DAC3954-EF99-49B2-AD01-C6A4156191CC}"/>
          </ac:picMkLst>
        </pc:picChg>
      </pc:sldChg>
      <pc:sldChg chg="addSp delSp modSp mod">
        <pc:chgData name="Yousefian, Mahnoush" userId="97a5e06f-dcce-4865-81e8-0938001369e7" providerId="ADAL" clId="{734DEE28-62F4-444F-8279-CB885AEAC576}" dt="2023-04-07T16:21:20.013" v="182" actId="14826"/>
        <pc:sldMkLst>
          <pc:docMk/>
          <pc:sldMk cId="1495175290" sldId="352"/>
        </pc:sldMkLst>
        <pc:spChg chg="mod">
          <ac:chgData name="Yousefian, Mahnoush" userId="97a5e06f-dcce-4865-81e8-0938001369e7" providerId="ADAL" clId="{734DEE28-62F4-444F-8279-CB885AEAC576}" dt="2023-04-07T15:51:00.258" v="1"/>
          <ac:spMkLst>
            <pc:docMk/>
            <pc:sldMk cId="1495175290" sldId="352"/>
            <ac:spMk id="2" creationId="{00000000-0000-0000-0000-000000000000}"/>
          </ac:spMkLst>
        </pc:spChg>
        <pc:picChg chg="add del mod">
          <ac:chgData name="Yousefian, Mahnoush" userId="97a5e06f-dcce-4865-81e8-0938001369e7" providerId="ADAL" clId="{734DEE28-62F4-444F-8279-CB885AEAC576}" dt="2023-04-07T16:21:20.013" v="182" actId="14826"/>
          <ac:picMkLst>
            <pc:docMk/>
            <pc:sldMk cId="1495175290" sldId="352"/>
            <ac:picMk id="5" creationId="{95E790A2-6CC7-4CD2-AA61-997D69C21733}"/>
          </ac:picMkLst>
        </pc:picChg>
      </pc:sldChg>
      <pc:sldChg chg="modSp mod">
        <pc:chgData name="Yousefian, Mahnoush" userId="97a5e06f-dcce-4865-81e8-0938001369e7" providerId="ADAL" clId="{734DEE28-62F4-444F-8279-CB885AEAC576}" dt="2023-04-07T16:37:56.682" v="252" actId="14826"/>
        <pc:sldMkLst>
          <pc:docMk/>
          <pc:sldMk cId="587539909" sldId="353"/>
        </pc:sldMkLst>
        <pc:spChg chg="mod">
          <ac:chgData name="Yousefian, Mahnoush" userId="97a5e06f-dcce-4865-81e8-0938001369e7" providerId="ADAL" clId="{734DEE28-62F4-444F-8279-CB885AEAC576}" dt="2023-04-07T16:37:33.392" v="251" actId="20577"/>
          <ac:spMkLst>
            <pc:docMk/>
            <pc:sldMk cId="587539909" sldId="353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734DEE28-62F4-444F-8279-CB885AEAC576}" dt="2023-04-07T16:37:56.682" v="252" actId="14826"/>
          <ac:picMkLst>
            <pc:docMk/>
            <pc:sldMk cId="587539909" sldId="353"/>
            <ac:picMk id="5" creationId="{3B454F47-25B4-4536-8255-A0C85F9F84F4}"/>
          </ac:picMkLst>
        </pc:picChg>
      </pc:sldChg>
      <pc:sldChg chg="modSp mod">
        <pc:chgData name="Yousefian, Mahnoush" userId="97a5e06f-dcce-4865-81e8-0938001369e7" providerId="ADAL" clId="{734DEE28-62F4-444F-8279-CB885AEAC576}" dt="2023-04-07T16:58:28.009" v="366" actId="20577"/>
        <pc:sldMkLst>
          <pc:docMk/>
          <pc:sldMk cId="874353533" sldId="354"/>
        </pc:sldMkLst>
        <pc:spChg chg="mod">
          <ac:chgData name="Yousefian, Mahnoush" userId="97a5e06f-dcce-4865-81e8-0938001369e7" providerId="ADAL" clId="{734DEE28-62F4-444F-8279-CB885AEAC576}" dt="2023-04-07T16:41:03.394" v="259" actId="20577"/>
          <ac:spMkLst>
            <pc:docMk/>
            <pc:sldMk cId="874353533" sldId="354"/>
            <ac:spMk id="2" creationId="{00000000-0000-0000-0000-000000000000}"/>
          </ac:spMkLst>
        </pc:spChg>
        <pc:spChg chg="mod">
          <ac:chgData name="Yousefian, Mahnoush" userId="97a5e06f-dcce-4865-81e8-0938001369e7" providerId="ADAL" clId="{734DEE28-62F4-444F-8279-CB885AEAC576}" dt="2023-04-07T16:41:52.642" v="271" actId="20577"/>
          <ac:spMkLst>
            <pc:docMk/>
            <pc:sldMk cId="874353533" sldId="354"/>
            <ac:spMk id="6" creationId="{08908601-C139-4ACB-828A-8FA588D945F5}"/>
          </ac:spMkLst>
        </pc:spChg>
        <pc:spChg chg="mod">
          <ac:chgData name="Yousefian, Mahnoush" userId="97a5e06f-dcce-4865-81e8-0938001369e7" providerId="ADAL" clId="{734DEE28-62F4-444F-8279-CB885AEAC576}" dt="2023-04-07T16:58:28.009" v="366" actId="20577"/>
          <ac:spMkLst>
            <pc:docMk/>
            <pc:sldMk cId="874353533" sldId="354"/>
            <ac:spMk id="9" creationId="{E54B86FD-C6A5-4A5E-8937-826D598ADB5D}"/>
          </ac:spMkLst>
        </pc:spChg>
        <pc:picChg chg="mod">
          <ac:chgData name="Yousefian, Mahnoush" userId="97a5e06f-dcce-4865-81e8-0938001369e7" providerId="ADAL" clId="{734DEE28-62F4-444F-8279-CB885AEAC576}" dt="2023-04-07T16:38:38.393" v="253" actId="14826"/>
          <ac:picMkLst>
            <pc:docMk/>
            <pc:sldMk cId="874353533" sldId="354"/>
            <ac:picMk id="5" creationId="{4631A74C-4318-482B-BDCF-1009CBC57AC5}"/>
          </ac:picMkLst>
        </pc:picChg>
      </pc:sldChg>
      <pc:sldChg chg="modSp mod">
        <pc:chgData name="Yousefian, Mahnoush" userId="97a5e06f-dcce-4865-81e8-0938001369e7" providerId="ADAL" clId="{734DEE28-62F4-444F-8279-CB885AEAC576}" dt="2023-04-07T15:52:51.039" v="42" actId="122"/>
        <pc:sldMkLst>
          <pc:docMk/>
          <pc:sldMk cId="2492350086" sldId="355"/>
        </pc:sldMkLst>
        <pc:graphicFrameChg chg="mod modGraphic">
          <ac:chgData name="Yousefian, Mahnoush" userId="97a5e06f-dcce-4865-81e8-0938001369e7" providerId="ADAL" clId="{734DEE28-62F4-444F-8279-CB885AEAC576}" dt="2023-04-07T15:52:51.039" v="42" actId="122"/>
          <ac:graphicFrameMkLst>
            <pc:docMk/>
            <pc:sldMk cId="2492350086" sldId="355"/>
            <ac:graphicFrameMk id="6" creationId="{96DBCF5B-F8AE-48F6-AEA6-EAFBA912F9EA}"/>
          </ac:graphicFrameMkLst>
        </pc:graphicFrameChg>
      </pc:sldChg>
      <pc:sldChg chg="modSp">
        <pc:chgData name="Yousefian, Mahnoush" userId="97a5e06f-dcce-4865-81e8-0938001369e7" providerId="ADAL" clId="{734DEE28-62F4-444F-8279-CB885AEAC576}" dt="2023-04-07T16:23:10.224" v="184" actId="14826"/>
        <pc:sldMkLst>
          <pc:docMk/>
          <pc:sldMk cId="1731488322" sldId="367"/>
        </pc:sldMkLst>
        <pc:spChg chg="mod">
          <ac:chgData name="Yousefian, Mahnoush" userId="97a5e06f-dcce-4865-81e8-0938001369e7" providerId="ADAL" clId="{734DEE28-62F4-444F-8279-CB885AEAC576}" dt="2023-04-07T15:51:00.258" v="1"/>
          <ac:spMkLst>
            <pc:docMk/>
            <pc:sldMk cId="1731488322" sldId="367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734DEE28-62F4-444F-8279-CB885AEAC576}" dt="2023-04-07T16:23:10.224" v="184" actId="14826"/>
          <ac:picMkLst>
            <pc:docMk/>
            <pc:sldMk cId="1731488322" sldId="367"/>
            <ac:picMk id="6" creationId="{1D74C1D7-8F55-4351-AA6F-B22E1FEE815D}"/>
          </ac:picMkLst>
        </pc:picChg>
        <pc:picChg chg="mod">
          <ac:chgData name="Yousefian, Mahnoush" userId="97a5e06f-dcce-4865-81e8-0938001369e7" providerId="ADAL" clId="{734DEE28-62F4-444F-8279-CB885AEAC576}" dt="2023-04-07T16:22:34.786" v="183" actId="14826"/>
          <ac:picMkLst>
            <pc:docMk/>
            <pc:sldMk cId="1731488322" sldId="367"/>
            <ac:picMk id="11" creationId="{2D51ABE3-0452-457D-B231-786E323D28A6}"/>
          </ac:picMkLst>
        </pc:picChg>
      </pc:sldChg>
      <pc:sldChg chg="modSp mod">
        <pc:chgData name="Yousefian, Mahnoush" userId="97a5e06f-dcce-4865-81e8-0938001369e7" providerId="ADAL" clId="{734DEE28-62F4-444F-8279-CB885AEAC576}" dt="2023-04-07T16:09:36.692" v="79" actId="14826"/>
        <pc:sldMkLst>
          <pc:docMk/>
          <pc:sldMk cId="3306108906" sldId="368"/>
        </pc:sldMkLst>
        <pc:spChg chg="mod">
          <ac:chgData name="Yousefian, Mahnoush" userId="97a5e06f-dcce-4865-81e8-0938001369e7" providerId="ADAL" clId="{734DEE28-62F4-444F-8279-CB885AEAC576}" dt="2023-04-07T16:09:05.704" v="78" actId="20577"/>
          <ac:spMkLst>
            <pc:docMk/>
            <pc:sldMk cId="3306108906" sldId="368"/>
            <ac:spMk id="3" creationId="{00000000-0000-0000-0000-000000000000}"/>
          </ac:spMkLst>
        </pc:spChg>
        <pc:picChg chg="mod">
          <ac:chgData name="Yousefian, Mahnoush" userId="97a5e06f-dcce-4865-81e8-0938001369e7" providerId="ADAL" clId="{734DEE28-62F4-444F-8279-CB885AEAC576}" dt="2023-04-07T16:09:36.692" v="79" actId="14826"/>
          <ac:picMkLst>
            <pc:docMk/>
            <pc:sldMk cId="3306108906" sldId="368"/>
            <ac:picMk id="7" creationId="{E754259A-805E-44B1-B293-64C1EAF252C4}"/>
          </ac:picMkLst>
        </pc:picChg>
      </pc:sldChg>
      <pc:sldChg chg="modSp mod">
        <pc:chgData name="Yousefian, Mahnoush" userId="97a5e06f-dcce-4865-81e8-0938001369e7" providerId="ADAL" clId="{734DEE28-62F4-444F-8279-CB885AEAC576}" dt="2023-04-07T17:05:39.164" v="380" actId="20577"/>
        <pc:sldMkLst>
          <pc:docMk/>
          <pc:sldMk cId="1327399478" sldId="369"/>
        </pc:sldMkLst>
        <pc:graphicFrameChg chg="mod modGraphic">
          <ac:chgData name="Yousefian, Mahnoush" userId="97a5e06f-dcce-4865-81e8-0938001369e7" providerId="ADAL" clId="{734DEE28-62F4-444F-8279-CB885AEAC576}" dt="2023-04-07T17:05:39.164" v="380" actId="20577"/>
          <ac:graphicFrameMkLst>
            <pc:docMk/>
            <pc:sldMk cId="1327399478" sldId="369"/>
            <ac:graphicFrameMk id="3" creationId="{E5D8D8BC-AE48-47BE-8B44-D3D5C378D12E}"/>
          </ac:graphicFrameMkLst>
        </pc:graphicFrameChg>
      </pc:sldChg>
      <pc:sldChg chg="modSp mod">
        <pc:chgData name="Yousefian, Mahnoush" userId="97a5e06f-dcce-4865-81e8-0938001369e7" providerId="ADAL" clId="{734DEE28-62F4-444F-8279-CB885AEAC576}" dt="2023-04-07T17:05:43.204" v="382" actId="20577"/>
        <pc:sldMkLst>
          <pc:docMk/>
          <pc:sldMk cId="2576058586" sldId="370"/>
        </pc:sldMkLst>
        <pc:graphicFrameChg chg="mod modGraphic">
          <ac:chgData name="Yousefian, Mahnoush" userId="97a5e06f-dcce-4865-81e8-0938001369e7" providerId="ADAL" clId="{734DEE28-62F4-444F-8279-CB885AEAC576}" dt="2023-04-07T17:05:43.204" v="382" actId="20577"/>
          <ac:graphicFrameMkLst>
            <pc:docMk/>
            <pc:sldMk cId="2576058586" sldId="370"/>
            <ac:graphicFrameMk id="3" creationId="{E5D8D8BC-AE48-47BE-8B44-D3D5C378D12E}"/>
          </ac:graphicFrameMkLst>
        </pc:graphicFrameChg>
      </pc:sldChg>
    </pc:docChg>
  </pc:docChgLst>
  <pc:docChgLst>
    <pc:chgData name="Chu, Zhengguo" userId="46b45079-141b-4798-8f61-111a7cd7aa1e" providerId="ADAL" clId="{2177A595-3F95-4A62-96D9-ADC29220C21C}"/>
    <pc:docChg chg="undo custSel modSld">
      <pc:chgData name="Chu, Zhengguo" userId="46b45079-141b-4798-8f61-111a7cd7aa1e" providerId="ADAL" clId="{2177A595-3F95-4A62-96D9-ADC29220C21C}" dt="2022-09-14T20:15:07.649" v="37" actId="20577"/>
      <pc:docMkLst>
        <pc:docMk/>
      </pc:docMkLst>
      <pc:sldChg chg="modSp mod">
        <pc:chgData name="Chu, Zhengguo" userId="46b45079-141b-4798-8f61-111a7cd7aa1e" providerId="ADAL" clId="{2177A595-3F95-4A62-96D9-ADC29220C21C}" dt="2022-09-14T20:10:57.713" v="29" actId="313"/>
        <pc:sldMkLst>
          <pc:docMk/>
          <pc:sldMk cId="1324424397" sldId="261"/>
        </pc:sldMkLst>
        <pc:spChg chg="mod">
          <ac:chgData name="Chu, Zhengguo" userId="46b45079-141b-4798-8f61-111a7cd7aa1e" providerId="ADAL" clId="{2177A595-3F95-4A62-96D9-ADC29220C21C}" dt="2022-09-14T20:10:57.713" v="29" actId="313"/>
          <ac:spMkLst>
            <pc:docMk/>
            <pc:sldMk cId="1324424397" sldId="261"/>
            <ac:spMk id="2" creationId="{00000000-0000-0000-0000-000000000000}"/>
          </ac:spMkLst>
        </pc:spChg>
      </pc:sldChg>
      <pc:sldChg chg="modSp mod">
        <pc:chgData name="Chu, Zhengguo" userId="46b45079-141b-4798-8f61-111a7cd7aa1e" providerId="ADAL" clId="{2177A595-3F95-4A62-96D9-ADC29220C21C}" dt="2022-09-12T17:26:25.360" v="28" actId="6549"/>
        <pc:sldMkLst>
          <pc:docMk/>
          <pc:sldMk cId="1095794504" sldId="277"/>
        </pc:sldMkLst>
        <pc:spChg chg="mod">
          <ac:chgData name="Chu, Zhengguo" userId="46b45079-141b-4798-8f61-111a7cd7aa1e" providerId="ADAL" clId="{2177A595-3F95-4A62-96D9-ADC29220C21C}" dt="2022-09-12T17:26:25.360" v="28" actId="6549"/>
          <ac:spMkLst>
            <pc:docMk/>
            <pc:sldMk cId="1095794504" sldId="277"/>
            <ac:spMk id="7" creationId="{8DE3848D-F869-4A14-B867-268DDF4A2C73}"/>
          </ac:spMkLst>
        </pc:spChg>
        <pc:picChg chg="mod">
          <ac:chgData name="Chu, Zhengguo" userId="46b45079-141b-4798-8f61-111a7cd7aa1e" providerId="ADAL" clId="{2177A595-3F95-4A62-96D9-ADC29220C21C}" dt="2022-09-12T17:13:46.462" v="1" actId="1076"/>
          <ac:picMkLst>
            <pc:docMk/>
            <pc:sldMk cId="1095794504" sldId="277"/>
            <ac:picMk id="6" creationId="{00000000-0000-0000-0000-000000000000}"/>
          </ac:picMkLst>
        </pc:picChg>
      </pc:sldChg>
      <pc:sldChg chg="modSp mod">
        <pc:chgData name="Chu, Zhengguo" userId="46b45079-141b-4798-8f61-111a7cd7aa1e" providerId="ADAL" clId="{2177A595-3F95-4A62-96D9-ADC29220C21C}" dt="2022-09-14T20:15:07.649" v="37" actId="20577"/>
        <pc:sldMkLst>
          <pc:docMk/>
          <pc:sldMk cId="874353533" sldId="354"/>
        </pc:sldMkLst>
        <pc:spChg chg="mod">
          <ac:chgData name="Chu, Zhengguo" userId="46b45079-141b-4798-8f61-111a7cd7aa1e" providerId="ADAL" clId="{2177A595-3F95-4A62-96D9-ADC29220C21C}" dt="2022-09-14T20:15:07.649" v="37" actId="20577"/>
          <ac:spMkLst>
            <pc:docMk/>
            <pc:sldMk cId="874353533" sldId="354"/>
            <ac:spMk id="2" creationId="{00000000-0000-0000-0000-000000000000}"/>
          </ac:spMkLst>
        </pc:spChg>
      </pc:sldChg>
      <pc:sldChg chg="modSp mod">
        <pc:chgData name="Chu, Zhengguo" userId="46b45079-141b-4798-8f61-111a7cd7aa1e" providerId="ADAL" clId="{2177A595-3F95-4A62-96D9-ADC29220C21C}" dt="2022-09-14T20:14:13.456" v="31" actId="20577"/>
        <pc:sldMkLst>
          <pc:docMk/>
          <pc:sldMk cId="1731488322" sldId="367"/>
        </pc:sldMkLst>
        <pc:spChg chg="mod">
          <ac:chgData name="Chu, Zhengguo" userId="46b45079-141b-4798-8f61-111a7cd7aa1e" providerId="ADAL" clId="{2177A595-3F95-4A62-96D9-ADC29220C21C}" dt="2022-09-14T20:14:13.456" v="31" actId="20577"/>
          <ac:spMkLst>
            <pc:docMk/>
            <pc:sldMk cId="1731488322" sldId="367"/>
            <ac:spMk id="10" creationId="{C9339DF6-5C5D-4C78-858D-34640A37096F}"/>
          </ac:spMkLst>
        </pc:spChg>
      </pc:sldChg>
    </pc:docChg>
  </pc:docChgLst>
  <pc:docChgLst>
    <pc:chgData name="Yousefian, Mahnoush" userId="97a5e06f-dcce-4865-81e8-0938001369e7" providerId="ADAL" clId="{BAD68C7B-450E-4DFB-948B-507E7BA99054}"/>
    <pc:docChg chg="modSld">
      <pc:chgData name="Yousefian, Mahnoush" userId="97a5e06f-dcce-4865-81e8-0938001369e7" providerId="ADAL" clId="{BAD68C7B-450E-4DFB-948B-507E7BA99054}" dt="2022-12-09T18:20:43.541" v="194" actId="20577"/>
      <pc:docMkLst>
        <pc:docMk/>
      </pc:docMkLst>
      <pc:sldChg chg="modSp mod">
        <pc:chgData name="Yousefian, Mahnoush" userId="97a5e06f-dcce-4865-81e8-0938001369e7" providerId="ADAL" clId="{BAD68C7B-450E-4DFB-948B-507E7BA99054}" dt="2022-12-09T17:53:30.481" v="1"/>
        <pc:sldMkLst>
          <pc:docMk/>
          <pc:sldMk cId="730603795" sldId="260"/>
        </pc:sldMkLst>
        <pc:spChg chg="mod">
          <ac:chgData name="Yousefian, Mahnoush" userId="97a5e06f-dcce-4865-81e8-0938001369e7" providerId="ADAL" clId="{BAD68C7B-450E-4DFB-948B-507E7BA99054}" dt="2022-12-09T17:53:30.481" v="1"/>
          <ac:spMkLst>
            <pc:docMk/>
            <pc:sldMk cId="730603795" sldId="260"/>
            <ac:spMk id="7" creationId="{00000000-0000-0000-0000-000000000000}"/>
          </ac:spMkLst>
        </pc:spChg>
      </pc:sldChg>
      <pc:sldChg chg="modSp">
        <pc:chgData name="Yousefian, Mahnoush" userId="97a5e06f-dcce-4865-81e8-0938001369e7" providerId="ADAL" clId="{BAD68C7B-450E-4DFB-948B-507E7BA99054}" dt="2022-12-09T17:57:05.363" v="13" actId="14826"/>
        <pc:sldMkLst>
          <pc:docMk/>
          <pc:sldMk cId="1324424397" sldId="261"/>
        </pc:sldMkLst>
        <pc:spChg chg="mod">
          <ac:chgData name="Yousefian, Mahnoush" userId="97a5e06f-dcce-4865-81e8-0938001369e7" providerId="ADAL" clId="{BAD68C7B-450E-4DFB-948B-507E7BA99054}" dt="2022-12-09T17:53:30.481" v="1"/>
          <ac:spMkLst>
            <pc:docMk/>
            <pc:sldMk cId="1324424397" sldId="261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BAD68C7B-450E-4DFB-948B-507E7BA99054}" dt="2022-12-09T17:57:05.363" v="13" actId="14826"/>
          <ac:picMkLst>
            <pc:docMk/>
            <pc:sldMk cId="1324424397" sldId="261"/>
            <ac:picMk id="7" creationId="{E754259A-805E-44B1-B293-64C1EAF252C4}"/>
          </ac:picMkLst>
        </pc:picChg>
      </pc:sldChg>
      <pc:sldChg chg="modSp mod">
        <pc:chgData name="Yousefian, Mahnoush" userId="97a5e06f-dcce-4865-81e8-0938001369e7" providerId="ADAL" clId="{BAD68C7B-450E-4DFB-948B-507E7BA99054}" dt="2022-12-09T18:15:11.611" v="146" actId="20577"/>
        <pc:sldMkLst>
          <pc:docMk/>
          <pc:sldMk cId="2145432706" sldId="276"/>
        </pc:sldMkLst>
        <pc:spChg chg="mod">
          <ac:chgData name="Yousefian, Mahnoush" userId="97a5e06f-dcce-4865-81e8-0938001369e7" providerId="ADAL" clId="{BAD68C7B-450E-4DFB-948B-507E7BA99054}" dt="2022-12-09T18:15:11.611" v="146" actId="20577"/>
          <ac:spMkLst>
            <pc:docMk/>
            <pc:sldMk cId="2145432706" sldId="276"/>
            <ac:spMk id="3" creationId="{00000000-0000-0000-0000-000000000000}"/>
          </ac:spMkLst>
        </pc:spChg>
      </pc:sldChg>
      <pc:sldChg chg="modSp mod">
        <pc:chgData name="Yousefian, Mahnoush" userId="97a5e06f-dcce-4865-81e8-0938001369e7" providerId="ADAL" clId="{BAD68C7B-450E-4DFB-948B-507E7BA99054}" dt="2022-12-09T18:03:30.645" v="63" actId="14826"/>
        <pc:sldMkLst>
          <pc:docMk/>
          <pc:sldMk cId="1095794504" sldId="277"/>
        </pc:sldMkLst>
        <pc:spChg chg="mod">
          <ac:chgData name="Yousefian, Mahnoush" userId="97a5e06f-dcce-4865-81e8-0938001369e7" providerId="ADAL" clId="{BAD68C7B-450E-4DFB-948B-507E7BA99054}" dt="2022-12-09T18:02:14.275" v="59" actId="20577"/>
          <ac:spMkLst>
            <pc:docMk/>
            <pc:sldMk cId="1095794504" sldId="277"/>
            <ac:spMk id="7" creationId="{8DE3848D-F869-4A14-B867-268DDF4A2C73}"/>
          </ac:spMkLst>
        </pc:spChg>
        <pc:picChg chg="mod">
          <ac:chgData name="Yousefian, Mahnoush" userId="97a5e06f-dcce-4865-81e8-0938001369e7" providerId="ADAL" clId="{BAD68C7B-450E-4DFB-948B-507E7BA99054}" dt="2022-12-09T18:03:30.645" v="63" actId="14826"/>
          <ac:picMkLst>
            <pc:docMk/>
            <pc:sldMk cId="1095794504" sldId="277"/>
            <ac:picMk id="6" creationId="{00000000-0000-0000-0000-000000000000}"/>
          </ac:picMkLst>
        </pc:picChg>
      </pc:sldChg>
      <pc:sldChg chg="modSp mod">
        <pc:chgData name="Yousefian, Mahnoush" userId="97a5e06f-dcce-4865-81e8-0938001369e7" providerId="ADAL" clId="{BAD68C7B-450E-4DFB-948B-507E7BA99054}" dt="2022-12-09T18:16:34.632" v="157" actId="20577"/>
        <pc:sldMkLst>
          <pc:docMk/>
          <pc:sldMk cId="1338195067" sldId="287"/>
        </pc:sldMkLst>
        <pc:spChg chg="mod">
          <ac:chgData name="Yousefian, Mahnoush" userId="97a5e06f-dcce-4865-81e8-0938001369e7" providerId="ADAL" clId="{BAD68C7B-450E-4DFB-948B-507E7BA99054}" dt="2022-12-09T18:16:34.632" v="157" actId="20577"/>
          <ac:spMkLst>
            <pc:docMk/>
            <pc:sldMk cId="1338195067" sldId="287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BAD68C7B-450E-4DFB-948B-507E7BA99054}" dt="2022-12-09T18:16:11.829" v="150" actId="14826"/>
          <ac:picMkLst>
            <pc:docMk/>
            <pc:sldMk cId="1338195067" sldId="287"/>
            <ac:picMk id="27" creationId="{00000000-0000-0000-0000-000000000000}"/>
          </ac:picMkLst>
        </pc:picChg>
        <pc:picChg chg="mod">
          <ac:chgData name="Yousefian, Mahnoush" userId="97a5e06f-dcce-4865-81e8-0938001369e7" providerId="ADAL" clId="{BAD68C7B-450E-4DFB-948B-507E7BA99054}" dt="2022-12-09T18:15:47.991" v="149" actId="14826"/>
          <ac:picMkLst>
            <pc:docMk/>
            <pc:sldMk cId="1338195067" sldId="287"/>
            <ac:picMk id="29" creationId="{00000000-0000-0000-0000-000000000000}"/>
          </ac:picMkLst>
        </pc:picChg>
      </pc:sldChg>
      <pc:sldChg chg="modSp mod">
        <pc:chgData name="Yousefian, Mahnoush" userId="97a5e06f-dcce-4865-81e8-0938001369e7" providerId="ADAL" clId="{BAD68C7B-450E-4DFB-948B-507E7BA99054}" dt="2022-12-09T18:06:17.713" v="73" actId="20577"/>
        <pc:sldMkLst>
          <pc:docMk/>
          <pc:sldMk cId="1756044365" sldId="296"/>
        </pc:sldMkLst>
        <pc:spChg chg="mod">
          <ac:chgData name="Yousefian, Mahnoush" userId="97a5e06f-dcce-4865-81e8-0938001369e7" providerId="ADAL" clId="{BAD68C7B-450E-4DFB-948B-507E7BA99054}" dt="2022-12-09T18:06:17.713" v="73" actId="20577"/>
          <ac:spMkLst>
            <pc:docMk/>
            <pc:sldMk cId="1756044365" sldId="296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BAD68C7B-450E-4DFB-948B-507E7BA99054}" dt="2022-12-09T18:05:29.278" v="67" actId="14826"/>
          <ac:picMkLst>
            <pc:docMk/>
            <pc:sldMk cId="1756044365" sldId="296"/>
            <ac:picMk id="7" creationId="{F8F3DC05-25BF-4B7B-868C-4FC924879714}"/>
          </ac:picMkLst>
        </pc:picChg>
      </pc:sldChg>
      <pc:sldChg chg="modSp mod">
        <pc:chgData name="Yousefian, Mahnoush" userId="97a5e06f-dcce-4865-81e8-0938001369e7" providerId="ADAL" clId="{BAD68C7B-450E-4DFB-948B-507E7BA99054}" dt="2022-12-09T18:13:49.768" v="128" actId="14826"/>
        <pc:sldMkLst>
          <pc:docMk/>
          <pc:sldMk cId="2309081026" sldId="297"/>
        </pc:sldMkLst>
        <pc:spChg chg="mod">
          <ac:chgData name="Yousefian, Mahnoush" userId="97a5e06f-dcce-4865-81e8-0938001369e7" providerId="ADAL" clId="{BAD68C7B-450E-4DFB-948B-507E7BA99054}" dt="2022-12-09T17:53:30.481" v="1"/>
          <ac:spMkLst>
            <pc:docMk/>
            <pc:sldMk cId="2309081026" sldId="297"/>
            <ac:spMk id="2" creationId="{00000000-0000-0000-0000-000000000000}"/>
          </ac:spMkLst>
        </pc:spChg>
        <pc:spChg chg="mod">
          <ac:chgData name="Yousefian, Mahnoush" userId="97a5e06f-dcce-4865-81e8-0938001369e7" providerId="ADAL" clId="{BAD68C7B-450E-4DFB-948B-507E7BA99054}" dt="2022-12-09T18:13:33.217" v="127" actId="1036"/>
          <ac:spMkLst>
            <pc:docMk/>
            <pc:sldMk cId="2309081026" sldId="297"/>
            <ac:spMk id="7" creationId="{259C8F87-39A7-4E77-B01A-BFE5616552CF}"/>
          </ac:spMkLst>
        </pc:spChg>
        <pc:spChg chg="mod">
          <ac:chgData name="Yousefian, Mahnoush" userId="97a5e06f-dcce-4865-81e8-0938001369e7" providerId="ADAL" clId="{BAD68C7B-450E-4DFB-948B-507E7BA99054}" dt="2022-12-09T18:13:23.754" v="115" actId="1038"/>
          <ac:spMkLst>
            <pc:docMk/>
            <pc:sldMk cId="2309081026" sldId="297"/>
            <ac:spMk id="14" creationId="{4B1E2F86-74F3-496A-A8DF-8166E77102C4}"/>
          </ac:spMkLst>
        </pc:spChg>
        <pc:picChg chg="mod">
          <ac:chgData name="Yousefian, Mahnoush" userId="97a5e06f-dcce-4865-81e8-0938001369e7" providerId="ADAL" clId="{BAD68C7B-450E-4DFB-948B-507E7BA99054}" dt="2022-12-09T18:13:49.768" v="128" actId="14826"/>
          <ac:picMkLst>
            <pc:docMk/>
            <pc:sldMk cId="2309081026" sldId="297"/>
            <ac:picMk id="10" creationId="{B03F4249-95AE-4691-8151-A816FD2779B4}"/>
          </ac:picMkLst>
        </pc:picChg>
        <pc:picChg chg="mod">
          <ac:chgData name="Yousefian, Mahnoush" userId="97a5e06f-dcce-4865-81e8-0938001369e7" providerId="ADAL" clId="{BAD68C7B-450E-4DFB-948B-507E7BA99054}" dt="2022-12-09T18:06:54.111" v="74" actId="14826"/>
          <ac:picMkLst>
            <pc:docMk/>
            <pc:sldMk cId="2309081026" sldId="297"/>
            <ac:picMk id="12" creationId="{6DAC3954-EF99-49B2-AD01-C6A4156191CC}"/>
          </ac:picMkLst>
        </pc:picChg>
      </pc:sldChg>
      <pc:sldChg chg="modSp">
        <pc:chgData name="Yousefian, Mahnoush" userId="97a5e06f-dcce-4865-81e8-0938001369e7" providerId="ADAL" clId="{BAD68C7B-450E-4DFB-948B-507E7BA99054}" dt="2022-12-09T18:03:48.445" v="64" actId="14826"/>
        <pc:sldMkLst>
          <pc:docMk/>
          <pc:sldMk cId="1495175290" sldId="352"/>
        </pc:sldMkLst>
        <pc:spChg chg="mod">
          <ac:chgData name="Yousefian, Mahnoush" userId="97a5e06f-dcce-4865-81e8-0938001369e7" providerId="ADAL" clId="{BAD68C7B-450E-4DFB-948B-507E7BA99054}" dt="2022-12-09T17:53:30.481" v="1"/>
          <ac:spMkLst>
            <pc:docMk/>
            <pc:sldMk cId="1495175290" sldId="352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BAD68C7B-450E-4DFB-948B-507E7BA99054}" dt="2022-12-09T18:03:48.445" v="64" actId="14826"/>
          <ac:picMkLst>
            <pc:docMk/>
            <pc:sldMk cId="1495175290" sldId="352"/>
            <ac:picMk id="5" creationId="{95E790A2-6CC7-4CD2-AA61-997D69C21733}"/>
          </ac:picMkLst>
        </pc:picChg>
      </pc:sldChg>
      <pc:sldChg chg="modSp mod">
        <pc:chgData name="Yousefian, Mahnoush" userId="97a5e06f-dcce-4865-81e8-0938001369e7" providerId="ADAL" clId="{BAD68C7B-450E-4DFB-948B-507E7BA99054}" dt="2022-12-09T18:18:10.826" v="169" actId="14826"/>
        <pc:sldMkLst>
          <pc:docMk/>
          <pc:sldMk cId="587539909" sldId="353"/>
        </pc:sldMkLst>
        <pc:spChg chg="mod">
          <ac:chgData name="Yousefian, Mahnoush" userId="97a5e06f-dcce-4865-81e8-0938001369e7" providerId="ADAL" clId="{BAD68C7B-450E-4DFB-948B-507E7BA99054}" dt="2022-12-09T18:17:36.626" v="168" actId="20577"/>
          <ac:spMkLst>
            <pc:docMk/>
            <pc:sldMk cId="587539909" sldId="353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BAD68C7B-450E-4DFB-948B-507E7BA99054}" dt="2022-12-09T18:18:10.826" v="169" actId="14826"/>
          <ac:picMkLst>
            <pc:docMk/>
            <pc:sldMk cId="587539909" sldId="353"/>
            <ac:picMk id="5" creationId="{3B454F47-25B4-4536-8255-A0C85F9F84F4}"/>
          </ac:picMkLst>
        </pc:picChg>
      </pc:sldChg>
      <pc:sldChg chg="modSp mod">
        <pc:chgData name="Yousefian, Mahnoush" userId="97a5e06f-dcce-4865-81e8-0938001369e7" providerId="ADAL" clId="{BAD68C7B-450E-4DFB-948B-507E7BA99054}" dt="2022-12-09T18:20:43.541" v="194" actId="20577"/>
        <pc:sldMkLst>
          <pc:docMk/>
          <pc:sldMk cId="874353533" sldId="354"/>
        </pc:sldMkLst>
        <pc:spChg chg="mod">
          <ac:chgData name="Yousefian, Mahnoush" userId="97a5e06f-dcce-4865-81e8-0938001369e7" providerId="ADAL" clId="{BAD68C7B-450E-4DFB-948B-507E7BA99054}" dt="2022-12-09T18:19:15.919" v="182" actId="20577"/>
          <ac:spMkLst>
            <pc:docMk/>
            <pc:sldMk cId="874353533" sldId="354"/>
            <ac:spMk id="2" creationId="{00000000-0000-0000-0000-000000000000}"/>
          </ac:spMkLst>
        </pc:spChg>
        <pc:spChg chg="mod">
          <ac:chgData name="Yousefian, Mahnoush" userId="97a5e06f-dcce-4865-81e8-0938001369e7" providerId="ADAL" clId="{BAD68C7B-450E-4DFB-948B-507E7BA99054}" dt="2022-12-09T18:20:43.541" v="194" actId="20577"/>
          <ac:spMkLst>
            <pc:docMk/>
            <pc:sldMk cId="874353533" sldId="354"/>
            <ac:spMk id="6" creationId="{08908601-C139-4ACB-828A-8FA588D945F5}"/>
          </ac:spMkLst>
        </pc:spChg>
      </pc:sldChg>
      <pc:sldChg chg="modSp mod">
        <pc:chgData name="Yousefian, Mahnoush" userId="97a5e06f-dcce-4865-81e8-0938001369e7" providerId="ADAL" clId="{BAD68C7B-450E-4DFB-948B-507E7BA99054}" dt="2022-12-09T17:55:51.489" v="12" actId="108"/>
        <pc:sldMkLst>
          <pc:docMk/>
          <pc:sldMk cId="2492350086" sldId="355"/>
        </pc:sldMkLst>
        <pc:graphicFrameChg chg="mod modGraphic">
          <ac:chgData name="Yousefian, Mahnoush" userId="97a5e06f-dcce-4865-81e8-0938001369e7" providerId="ADAL" clId="{BAD68C7B-450E-4DFB-948B-507E7BA99054}" dt="2022-12-09T17:55:51.489" v="12" actId="108"/>
          <ac:graphicFrameMkLst>
            <pc:docMk/>
            <pc:sldMk cId="2492350086" sldId="355"/>
            <ac:graphicFrameMk id="6" creationId="{96DBCF5B-F8AE-48F6-AEA6-EAFBA912F9EA}"/>
          </ac:graphicFrameMkLst>
        </pc:graphicFrameChg>
      </pc:sldChg>
      <pc:sldChg chg="modSp">
        <pc:chgData name="Yousefian, Mahnoush" userId="97a5e06f-dcce-4865-81e8-0938001369e7" providerId="ADAL" clId="{BAD68C7B-450E-4DFB-948B-507E7BA99054}" dt="2022-12-09T18:04:12.457" v="66" actId="14826"/>
        <pc:sldMkLst>
          <pc:docMk/>
          <pc:sldMk cId="1731488322" sldId="367"/>
        </pc:sldMkLst>
        <pc:spChg chg="mod">
          <ac:chgData name="Yousefian, Mahnoush" userId="97a5e06f-dcce-4865-81e8-0938001369e7" providerId="ADAL" clId="{BAD68C7B-450E-4DFB-948B-507E7BA99054}" dt="2022-12-09T17:53:30.481" v="1"/>
          <ac:spMkLst>
            <pc:docMk/>
            <pc:sldMk cId="1731488322" sldId="367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BAD68C7B-450E-4DFB-948B-507E7BA99054}" dt="2022-12-09T18:04:12.457" v="66" actId="14826"/>
          <ac:picMkLst>
            <pc:docMk/>
            <pc:sldMk cId="1731488322" sldId="367"/>
            <ac:picMk id="6" creationId="{1D74C1D7-8F55-4351-AA6F-B22E1FEE815D}"/>
          </ac:picMkLst>
        </pc:picChg>
        <pc:picChg chg="mod">
          <ac:chgData name="Yousefian, Mahnoush" userId="97a5e06f-dcce-4865-81e8-0938001369e7" providerId="ADAL" clId="{BAD68C7B-450E-4DFB-948B-507E7BA99054}" dt="2022-12-09T18:03:58.755" v="65" actId="14826"/>
          <ac:picMkLst>
            <pc:docMk/>
            <pc:sldMk cId="1731488322" sldId="367"/>
            <ac:picMk id="11" creationId="{2D51ABE3-0452-457D-B231-786E323D28A6}"/>
          </ac:picMkLst>
        </pc:picChg>
      </pc:sldChg>
      <pc:sldChg chg="modSp mod">
        <pc:chgData name="Yousefian, Mahnoush" userId="97a5e06f-dcce-4865-81e8-0938001369e7" providerId="ADAL" clId="{BAD68C7B-450E-4DFB-948B-507E7BA99054}" dt="2022-12-09T18:01:26.314" v="39" actId="14826"/>
        <pc:sldMkLst>
          <pc:docMk/>
          <pc:sldMk cId="3306108906" sldId="368"/>
        </pc:sldMkLst>
        <pc:spChg chg="mod">
          <ac:chgData name="Yousefian, Mahnoush" userId="97a5e06f-dcce-4865-81e8-0938001369e7" providerId="ADAL" clId="{BAD68C7B-450E-4DFB-948B-507E7BA99054}" dt="2022-12-09T18:01:00.073" v="38" actId="20577"/>
          <ac:spMkLst>
            <pc:docMk/>
            <pc:sldMk cId="3306108906" sldId="368"/>
            <ac:spMk id="3" creationId="{00000000-0000-0000-0000-000000000000}"/>
          </ac:spMkLst>
        </pc:spChg>
        <pc:picChg chg="mod">
          <ac:chgData name="Yousefian, Mahnoush" userId="97a5e06f-dcce-4865-81e8-0938001369e7" providerId="ADAL" clId="{BAD68C7B-450E-4DFB-948B-507E7BA99054}" dt="2022-12-09T18:01:26.314" v="39" actId="14826"/>
          <ac:picMkLst>
            <pc:docMk/>
            <pc:sldMk cId="3306108906" sldId="368"/>
            <ac:picMk id="7" creationId="{E754259A-805E-44B1-B293-64C1EAF252C4}"/>
          </ac:picMkLst>
        </pc:picChg>
      </pc:sldChg>
    </pc:docChg>
  </pc:docChgLst>
  <pc:docChgLst>
    <pc:chgData name="Kersulis, Jonas" userId="38ec2a83-12fc-4093-8e16-3ee53b6e0485" providerId="ADAL" clId="{DEF0EF33-5A24-4242-AB5A-691248BF66AD}"/>
    <pc:docChg chg="modSld">
      <pc:chgData name="Kersulis, Jonas" userId="38ec2a83-12fc-4093-8e16-3ee53b6e0485" providerId="ADAL" clId="{DEF0EF33-5A24-4242-AB5A-691248BF66AD}" dt="2022-07-15T20:57:49.077" v="36" actId="20577"/>
      <pc:docMkLst>
        <pc:docMk/>
      </pc:docMkLst>
      <pc:sldChg chg="modSp">
        <pc:chgData name="Kersulis, Jonas" userId="38ec2a83-12fc-4093-8e16-3ee53b6e0485" providerId="ADAL" clId="{DEF0EF33-5A24-4242-AB5A-691248BF66AD}" dt="2022-07-15T17:54:24.725" v="1" actId="14826"/>
        <pc:sldMkLst>
          <pc:docMk/>
          <pc:sldMk cId="1324424397" sldId="261"/>
        </pc:sldMkLst>
        <pc:picChg chg="mod">
          <ac:chgData name="Kersulis, Jonas" userId="38ec2a83-12fc-4093-8e16-3ee53b6e0485" providerId="ADAL" clId="{DEF0EF33-5A24-4242-AB5A-691248BF66AD}" dt="2022-07-15T17:54:24.725" v="1" actId="14826"/>
          <ac:picMkLst>
            <pc:docMk/>
            <pc:sldMk cId="1324424397" sldId="261"/>
            <ac:picMk id="7" creationId="{E754259A-805E-44B1-B293-64C1EAF252C4}"/>
          </ac:picMkLst>
        </pc:picChg>
      </pc:sldChg>
      <pc:sldChg chg="modSp mod">
        <pc:chgData name="Kersulis, Jonas" userId="38ec2a83-12fc-4093-8e16-3ee53b6e0485" providerId="ADAL" clId="{DEF0EF33-5A24-4242-AB5A-691248BF66AD}" dt="2022-07-15T20:57:49.077" v="36" actId="20577"/>
        <pc:sldMkLst>
          <pc:docMk/>
          <pc:sldMk cId="874353533" sldId="354"/>
        </pc:sldMkLst>
        <pc:spChg chg="mod">
          <ac:chgData name="Kersulis, Jonas" userId="38ec2a83-12fc-4093-8e16-3ee53b6e0485" providerId="ADAL" clId="{DEF0EF33-5A24-4242-AB5A-691248BF66AD}" dt="2022-07-15T20:57:18.045" v="20" actId="20577"/>
          <ac:spMkLst>
            <pc:docMk/>
            <pc:sldMk cId="874353533" sldId="354"/>
            <ac:spMk id="2" creationId="{00000000-0000-0000-0000-000000000000}"/>
          </ac:spMkLst>
        </pc:spChg>
        <pc:spChg chg="mod">
          <ac:chgData name="Kersulis, Jonas" userId="38ec2a83-12fc-4093-8e16-3ee53b6e0485" providerId="ADAL" clId="{DEF0EF33-5A24-4242-AB5A-691248BF66AD}" dt="2022-07-15T20:57:49.077" v="36" actId="20577"/>
          <ac:spMkLst>
            <pc:docMk/>
            <pc:sldMk cId="874353533" sldId="354"/>
            <ac:spMk id="6" creationId="{08908601-C139-4ACB-828A-8FA588D945F5}"/>
          </ac:spMkLst>
        </pc:spChg>
        <pc:picChg chg="mod">
          <ac:chgData name="Kersulis, Jonas" userId="38ec2a83-12fc-4093-8e16-3ee53b6e0485" providerId="ADAL" clId="{DEF0EF33-5A24-4242-AB5A-691248BF66AD}" dt="2022-07-15T20:56:55.756" v="9" actId="14826"/>
          <ac:picMkLst>
            <pc:docMk/>
            <pc:sldMk cId="874353533" sldId="354"/>
            <ac:picMk id="5" creationId="{4631A74C-4318-482B-BDCF-1009CBC57AC5}"/>
          </ac:picMkLst>
        </pc:picChg>
      </pc:sldChg>
      <pc:sldChg chg="modSp">
        <pc:chgData name="Kersulis, Jonas" userId="38ec2a83-12fc-4093-8e16-3ee53b6e0485" providerId="ADAL" clId="{DEF0EF33-5A24-4242-AB5A-691248BF66AD}" dt="2022-07-15T17:54:34.218" v="4" actId="14826"/>
        <pc:sldMkLst>
          <pc:docMk/>
          <pc:sldMk cId="3306108906" sldId="368"/>
        </pc:sldMkLst>
        <pc:picChg chg="mod">
          <ac:chgData name="Kersulis, Jonas" userId="38ec2a83-12fc-4093-8e16-3ee53b6e0485" providerId="ADAL" clId="{DEF0EF33-5A24-4242-AB5A-691248BF66AD}" dt="2022-07-15T17:54:34.218" v="4" actId="14826"/>
          <ac:picMkLst>
            <pc:docMk/>
            <pc:sldMk cId="3306108906" sldId="368"/>
            <ac:picMk id="7" creationId="{E754259A-805E-44B1-B293-64C1EAF252C4}"/>
          </ac:picMkLst>
        </pc:picChg>
      </pc:sldChg>
    </pc:docChg>
  </pc:docChgLst>
  <pc:docChgLst>
    <pc:chgData name="Yousefian, Mahnoush" userId="97a5e06f-dcce-4865-81e8-0938001369e7" providerId="ADAL" clId="{E741F82E-C971-4D74-B68F-0F7842E5C3E8}"/>
    <pc:docChg chg="undo custSel modSld">
      <pc:chgData name="Yousefian, Mahnoush" userId="97a5e06f-dcce-4865-81e8-0938001369e7" providerId="ADAL" clId="{E741F82E-C971-4D74-B68F-0F7842E5C3E8}" dt="2023-02-07T14:51:13.685" v="233" actId="20577"/>
      <pc:docMkLst>
        <pc:docMk/>
      </pc:docMkLst>
      <pc:sldChg chg="modSp">
        <pc:chgData name="Yousefian, Mahnoush" userId="97a5e06f-dcce-4865-81e8-0938001369e7" providerId="ADAL" clId="{E741F82E-C971-4D74-B68F-0F7842E5C3E8}" dt="2023-02-07T14:26:31.618" v="1"/>
        <pc:sldMkLst>
          <pc:docMk/>
          <pc:sldMk cId="730603795" sldId="260"/>
        </pc:sldMkLst>
        <pc:spChg chg="mod">
          <ac:chgData name="Yousefian, Mahnoush" userId="97a5e06f-dcce-4865-81e8-0938001369e7" providerId="ADAL" clId="{E741F82E-C971-4D74-B68F-0F7842E5C3E8}" dt="2023-02-07T14:26:31.618" v="1"/>
          <ac:spMkLst>
            <pc:docMk/>
            <pc:sldMk cId="730603795" sldId="260"/>
            <ac:spMk id="7" creationId="{00000000-0000-0000-0000-000000000000}"/>
          </ac:spMkLst>
        </pc:spChg>
      </pc:sldChg>
      <pc:sldChg chg="modSp">
        <pc:chgData name="Yousefian, Mahnoush" userId="97a5e06f-dcce-4865-81e8-0938001369e7" providerId="ADAL" clId="{E741F82E-C971-4D74-B68F-0F7842E5C3E8}" dt="2023-02-07T14:29:56.350" v="17" actId="14826"/>
        <pc:sldMkLst>
          <pc:docMk/>
          <pc:sldMk cId="1324424397" sldId="261"/>
        </pc:sldMkLst>
        <pc:spChg chg="mod">
          <ac:chgData name="Yousefian, Mahnoush" userId="97a5e06f-dcce-4865-81e8-0938001369e7" providerId="ADAL" clId="{E741F82E-C971-4D74-B68F-0F7842E5C3E8}" dt="2023-02-07T14:26:31.618" v="1"/>
          <ac:spMkLst>
            <pc:docMk/>
            <pc:sldMk cId="1324424397" sldId="261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E741F82E-C971-4D74-B68F-0F7842E5C3E8}" dt="2023-02-07T14:29:56.350" v="17" actId="14826"/>
          <ac:picMkLst>
            <pc:docMk/>
            <pc:sldMk cId="1324424397" sldId="261"/>
            <ac:picMk id="7" creationId="{E754259A-805E-44B1-B293-64C1EAF252C4}"/>
          </ac:picMkLst>
        </pc:picChg>
      </pc:sldChg>
      <pc:sldChg chg="modSp mod">
        <pc:chgData name="Yousefian, Mahnoush" userId="97a5e06f-dcce-4865-81e8-0938001369e7" providerId="ADAL" clId="{E741F82E-C971-4D74-B68F-0F7842E5C3E8}" dt="2023-02-07T14:46:18.319" v="179" actId="20577"/>
        <pc:sldMkLst>
          <pc:docMk/>
          <pc:sldMk cId="2145432706" sldId="276"/>
        </pc:sldMkLst>
        <pc:spChg chg="mod">
          <ac:chgData name="Yousefian, Mahnoush" userId="97a5e06f-dcce-4865-81e8-0938001369e7" providerId="ADAL" clId="{E741F82E-C971-4D74-B68F-0F7842E5C3E8}" dt="2023-02-07T14:46:18.319" v="179" actId="20577"/>
          <ac:spMkLst>
            <pc:docMk/>
            <pc:sldMk cId="2145432706" sldId="276"/>
            <ac:spMk id="3" creationId="{00000000-0000-0000-0000-000000000000}"/>
          </ac:spMkLst>
        </pc:spChg>
      </pc:sldChg>
      <pc:sldChg chg="modSp mod">
        <pc:chgData name="Yousefian, Mahnoush" userId="97a5e06f-dcce-4865-81e8-0938001369e7" providerId="ADAL" clId="{E741F82E-C971-4D74-B68F-0F7842E5C3E8}" dt="2023-02-07T14:32:28.395" v="117" actId="14826"/>
        <pc:sldMkLst>
          <pc:docMk/>
          <pc:sldMk cId="1095794504" sldId="277"/>
        </pc:sldMkLst>
        <pc:spChg chg="mod">
          <ac:chgData name="Yousefian, Mahnoush" userId="97a5e06f-dcce-4865-81e8-0938001369e7" providerId="ADAL" clId="{E741F82E-C971-4D74-B68F-0F7842E5C3E8}" dt="2023-02-07T14:32:07.154" v="116" actId="20577"/>
          <ac:spMkLst>
            <pc:docMk/>
            <pc:sldMk cId="1095794504" sldId="277"/>
            <ac:spMk id="7" creationId="{8DE3848D-F869-4A14-B867-268DDF4A2C73}"/>
          </ac:spMkLst>
        </pc:spChg>
        <pc:picChg chg="mod">
          <ac:chgData name="Yousefian, Mahnoush" userId="97a5e06f-dcce-4865-81e8-0938001369e7" providerId="ADAL" clId="{E741F82E-C971-4D74-B68F-0F7842E5C3E8}" dt="2023-02-07T14:32:28.395" v="117" actId="14826"/>
          <ac:picMkLst>
            <pc:docMk/>
            <pc:sldMk cId="1095794504" sldId="277"/>
            <ac:picMk id="6" creationId="{00000000-0000-0000-0000-000000000000}"/>
          </ac:picMkLst>
        </pc:picChg>
      </pc:sldChg>
      <pc:sldChg chg="modSp mod">
        <pc:chgData name="Yousefian, Mahnoush" userId="97a5e06f-dcce-4865-81e8-0938001369e7" providerId="ADAL" clId="{E741F82E-C971-4D74-B68F-0F7842E5C3E8}" dt="2023-02-07T14:47:31.953" v="190" actId="20577"/>
        <pc:sldMkLst>
          <pc:docMk/>
          <pc:sldMk cId="1338195067" sldId="287"/>
        </pc:sldMkLst>
        <pc:spChg chg="mod">
          <ac:chgData name="Yousefian, Mahnoush" userId="97a5e06f-dcce-4865-81e8-0938001369e7" providerId="ADAL" clId="{E741F82E-C971-4D74-B68F-0F7842E5C3E8}" dt="2023-02-07T14:47:31.953" v="190" actId="20577"/>
          <ac:spMkLst>
            <pc:docMk/>
            <pc:sldMk cId="1338195067" sldId="287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E741F82E-C971-4D74-B68F-0F7842E5C3E8}" dt="2023-02-07T14:47:11.611" v="181" actId="14826"/>
          <ac:picMkLst>
            <pc:docMk/>
            <pc:sldMk cId="1338195067" sldId="287"/>
            <ac:picMk id="27" creationId="{00000000-0000-0000-0000-000000000000}"/>
          </ac:picMkLst>
        </pc:picChg>
        <pc:picChg chg="mod">
          <ac:chgData name="Yousefian, Mahnoush" userId="97a5e06f-dcce-4865-81e8-0938001369e7" providerId="ADAL" clId="{E741F82E-C971-4D74-B68F-0F7842E5C3E8}" dt="2023-02-07T14:46:51.825" v="180" actId="14826"/>
          <ac:picMkLst>
            <pc:docMk/>
            <pc:sldMk cId="1338195067" sldId="287"/>
            <ac:picMk id="29" creationId="{00000000-0000-0000-0000-000000000000}"/>
          </ac:picMkLst>
        </pc:picChg>
      </pc:sldChg>
      <pc:sldChg chg="modSp mod">
        <pc:chgData name="Yousefian, Mahnoush" userId="97a5e06f-dcce-4865-81e8-0938001369e7" providerId="ADAL" clId="{E741F82E-C971-4D74-B68F-0F7842E5C3E8}" dt="2023-02-07T14:35:39.772" v="157" actId="20577"/>
        <pc:sldMkLst>
          <pc:docMk/>
          <pc:sldMk cId="1756044365" sldId="296"/>
        </pc:sldMkLst>
        <pc:spChg chg="mod">
          <ac:chgData name="Yousefian, Mahnoush" userId="97a5e06f-dcce-4865-81e8-0938001369e7" providerId="ADAL" clId="{E741F82E-C971-4D74-B68F-0F7842E5C3E8}" dt="2023-02-07T14:35:39.772" v="157" actId="20577"/>
          <ac:spMkLst>
            <pc:docMk/>
            <pc:sldMk cId="1756044365" sldId="296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E741F82E-C971-4D74-B68F-0F7842E5C3E8}" dt="2023-02-07T14:35:15.020" v="151" actId="14826"/>
          <ac:picMkLst>
            <pc:docMk/>
            <pc:sldMk cId="1756044365" sldId="296"/>
            <ac:picMk id="7" creationId="{F8F3DC05-25BF-4B7B-868C-4FC924879714}"/>
          </ac:picMkLst>
        </pc:picChg>
      </pc:sldChg>
      <pc:sldChg chg="modSp">
        <pc:chgData name="Yousefian, Mahnoush" userId="97a5e06f-dcce-4865-81e8-0938001369e7" providerId="ADAL" clId="{E741F82E-C971-4D74-B68F-0F7842E5C3E8}" dt="2023-02-07T14:42:28.256" v="160" actId="14826"/>
        <pc:sldMkLst>
          <pc:docMk/>
          <pc:sldMk cId="2309081026" sldId="297"/>
        </pc:sldMkLst>
        <pc:spChg chg="mod">
          <ac:chgData name="Yousefian, Mahnoush" userId="97a5e06f-dcce-4865-81e8-0938001369e7" providerId="ADAL" clId="{E741F82E-C971-4D74-B68F-0F7842E5C3E8}" dt="2023-02-07T14:26:31.618" v="1"/>
          <ac:spMkLst>
            <pc:docMk/>
            <pc:sldMk cId="2309081026" sldId="297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E741F82E-C971-4D74-B68F-0F7842E5C3E8}" dt="2023-02-07T14:36:41.540" v="159" actId="14826"/>
          <ac:picMkLst>
            <pc:docMk/>
            <pc:sldMk cId="2309081026" sldId="297"/>
            <ac:picMk id="10" creationId="{B03F4249-95AE-4691-8151-A816FD2779B4}"/>
          </ac:picMkLst>
        </pc:picChg>
        <pc:picChg chg="mod">
          <ac:chgData name="Yousefian, Mahnoush" userId="97a5e06f-dcce-4865-81e8-0938001369e7" providerId="ADAL" clId="{E741F82E-C971-4D74-B68F-0F7842E5C3E8}" dt="2023-02-07T14:42:28.256" v="160" actId="14826"/>
          <ac:picMkLst>
            <pc:docMk/>
            <pc:sldMk cId="2309081026" sldId="297"/>
            <ac:picMk id="12" creationId="{6DAC3954-EF99-49B2-AD01-C6A4156191CC}"/>
          </ac:picMkLst>
        </pc:picChg>
      </pc:sldChg>
      <pc:sldChg chg="modSp">
        <pc:chgData name="Yousefian, Mahnoush" userId="97a5e06f-dcce-4865-81e8-0938001369e7" providerId="ADAL" clId="{E741F82E-C971-4D74-B68F-0F7842E5C3E8}" dt="2023-02-07T14:32:58.218" v="118" actId="14826"/>
        <pc:sldMkLst>
          <pc:docMk/>
          <pc:sldMk cId="1495175290" sldId="352"/>
        </pc:sldMkLst>
        <pc:spChg chg="mod">
          <ac:chgData name="Yousefian, Mahnoush" userId="97a5e06f-dcce-4865-81e8-0938001369e7" providerId="ADAL" clId="{E741F82E-C971-4D74-B68F-0F7842E5C3E8}" dt="2023-02-07T14:26:31.618" v="1"/>
          <ac:spMkLst>
            <pc:docMk/>
            <pc:sldMk cId="1495175290" sldId="352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E741F82E-C971-4D74-B68F-0F7842E5C3E8}" dt="2023-02-07T14:32:58.218" v="118" actId="14826"/>
          <ac:picMkLst>
            <pc:docMk/>
            <pc:sldMk cId="1495175290" sldId="352"/>
            <ac:picMk id="5" creationId="{95E790A2-6CC7-4CD2-AA61-997D69C21733}"/>
          </ac:picMkLst>
        </pc:picChg>
      </pc:sldChg>
      <pc:sldChg chg="modSp mod">
        <pc:chgData name="Yousefian, Mahnoush" userId="97a5e06f-dcce-4865-81e8-0938001369e7" providerId="ADAL" clId="{E741F82E-C971-4D74-B68F-0F7842E5C3E8}" dt="2023-02-07T14:48:16.696" v="202" actId="20577"/>
        <pc:sldMkLst>
          <pc:docMk/>
          <pc:sldMk cId="587539909" sldId="353"/>
        </pc:sldMkLst>
        <pc:spChg chg="mod">
          <ac:chgData name="Yousefian, Mahnoush" userId="97a5e06f-dcce-4865-81e8-0938001369e7" providerId="ADAL" clId="{E741F82E-C971-4D74-B68F-0F7842E5C3E8}" dt="2023-02-07T14:48:16.696" v="202" actId="20577"/>
          <ac:spMkLst>
            <pc:docMk/>
            <pc:sldMk cId="587539909" sldId="353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E741F82E-C971-4D74-B68F-0F7842E5C3E8}" dt="2023-02-07T14:47:46.651" v="191" actId="14826"/>
          <ac:picMkLst>
            <pc:docMk/>
            <pc:sldMk cId="587539909" sldId="353"/>
            <ac:picMk id="5" creationId="{3B454F47-25B4-4536-8255-A0C85F9F84F4}"/>
          </ac:picMkLst>
        </pc:picChg>
      </pc:sldChg>
      <pc:sldChg chg="modSp mod">
        <pc:chgData name="Yousefian, Mahnoush" userId="97a5e06f-dcce-4865-81e8-0938001369e7" providerId="ADAL" clId="{E741F82E-C971-4D74-B68F-0F7842E5C3E8}" dt="2023-02-07T14:51:13.685" v="233" actId="20577"/>
        <pc:sldMkLst>
          <pc:docMk/>
          <pc:sldMk cId="874353533" sldId="354"/>
        </pc:sldMkLst>
        <pc:spChg chg="mod">
          <ac:chgData name="Yousefian, Mahnoush" userId="97a5e06f-dcce-4865-81e8-0938001369e7" providerId="ADAL" clId="{E741F82E-C971-4D74-B68F-0F7842E5C3E8}" dt="2023-02-07T14:49:37.060" v="214" actId="20577"/>
          <ac:spMkLst>
            <pc:docMk/>
            <pc:sldMk cId="874353533" sldId="354"/>
            <ac:spMk id="2" creationId="{00000000-0000-0000-0000-000000000000}"/>
          </ac:spMkLst>
        </pc:spChg>
        <pc:spChg chg="mod">
          <ac:chgData name="Yousefian, Mahnoush" userId="97a5e06f-dcce-4865-81e8-0938001369e7" providerId="ADAL" clId="{E741F82E-C971-4D74-B68F-0F7842E5C3E8}" dt="2023-02-07T14:51:13.685" v="233" actId="20577"/>
          <ac:spMkLst>
            <pc:docMk/>
            <pc:sldMk cId="874353533" sldId="354"/>
            <ac:spMk id="6" creationId="{08908601-C139-4ACB-828A-8FA588D945F5}"/>
          </ac:spMkLst>
        </pc:spChg>
        <pc:picChg chg="mod">
          <ac:chgData name="Yousefian, Mahnoush" userId="97a5e06f-dcce-4865-81e8-0938001369e7" providerId="ADAL" clId="{E741F82E-C971-4D74-B68F-0F7842E5C3E8}" dt="2023-02-07T14:50:21.334" v="229" actId="14826"/>
          <ac:picMkLst>
            <pc:docMk/>
            <pc:sldMk cId="874353533" sldId="354"/>
            <ac:picMk id="5" creationId="{4631A74C-4318-482B-BDCF-1009CBC57AC5}"/>
          </ac:picMkLst>
        </pc:picChg>
      </pc:sldChg>
      <pc:sldChg chg="modSp mod">
        <pc:chgData name="Yousefian, Mahnoush" userId="97a5e06f-dcce-4865-81e8-0938001369e7" providerId="ADAL" clId="{E741F82E-C971-4D74-B68F-0F7842E5C3E8}" dt="2023-02-07T14:29:12.475" v="16" actId="122"/>
        <pc:sldMkLst>
          <pc:docMk/>
          <pc:sldMk cId="2492350086" sldId="355"/>
        </pc:sldMkLst>
        <pc:graphicFrameChg chg="mod modGraphic">
          <ac:chgData name="Yousefian, Mahnoush" userId="97a5e06f-dcce-4865-81e8-0938001369e7" providerId="ADAL" clId="{E741F82E-C971-4D74-B68F-0F7842E5C3E8}" dt="2023-02-07T14:29:12.475" v="16" actId="122"/>
          <ac:graphicFrameMkLst>
            <pc:docMk/>
            <pc:sldMk cId="2492350086" sldId="355"/>
            <ac:graphicFrameMk id="6" creationId="{96DBCF5B-F8AE-48F6-AEA6-EAFBA912F9EA}"/>
          </ac:graphicFrameMkLst>
        </pc:graphicFrameChg>
      </pc:sldChg>
      <pc:sldChg chg="modSp mod">
        <pc:chgData name="Yousefian, Mahnoush" userId="97a5e06f-dcce-4865-81e8-0938001369e7" providerId="ADAL" clId="{E741F82E-C971-4D74-B68F-0F7842E5C3E8}" dt="2023-02-07T14:33:48.864" v="144" actId="1037"/>
        <pc:sldMkLst>
          <pc:docMk/>
          <pc:sldMk cId="1731488322" sldId="367"/>
        </pc:sldMkLst>
        <pc:spChg chg="mod">
          <ac:chgData name="Yousefian, Mahnoush" userId="97a5e06f-dcce-4865-81e8-0938001369e7" providerId="ADAL" clId="{E741F82E-C971-4D74-B68F-0F7842E5C3E8}" dt="2023-02-07T14:26:31.618" v="1"/>
          <ac:spMkLst>
            <pc:docMk/>
            <pc:sldMk cId="1731488322" sldId="367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E741F82E-C971-4D74-B68F-0F7842E5C3E8}" dt="2023-02-07T14:33:48.864" v="144" actId="1037"/>
          <ac:picMkLst>
            <pc:docMk/>
            <pc:sldMk cId="1731488322" sldId="367"/>
            <ac:picMk id="6" creationId="{1D74C1D7-8F55-4351-AA6F-B22E1FEE815D}"/>
          </ac:picMkLst>
        </pc:picChg>
        <pc:picChg chg="mod">
          <ac:chgData name="Yousefian, Mahnoush" userId="97a5e06f-dcce-4865-81e8-0938001369e7" providerId="ADAL" clId="{E741F82E-C971-4D74-B68F-0F7842E5C3E8}" dt="2023-02-07T14:33:11.351" v="119" actId="14826"/>
          <ac:picMkLst>
            <pc:docMk/>
            <pc:sldMk cId="1731488322" sldId="367"/>
            <ac:picMk id="11" creationId="{2D51ABE3-0452-457D-B231-786E323D28A6}"/>
          </ac:picMkLst>
        </pc:picChg>
      </pc:sldChg>
      <pc:sldChg chg="modSp mod">
        <pc:chgData name="Yousefian, Mahnoush" userId="97a5e06f-dcce-4865-81e8-0938001369e7" providerId="ADAL" clId="{E741F82E-C971-4D74-B68F-0F7842E5C3E8}" dt="2023-02-07T14:31:24.987" v="84" actId="20577"/>
        <pc:sldMkLst>
          <pc:docMk/>
          <pc:sldMk cId="3306108906" sldId="368"/>
        </pc:sldMkLst>
        <pc:spChg chg="mod">
          <ac:chgData name="Yousefian, Mahnoush" userId="97a5e06f-dcce-4865-81e8-0938001369e7" providerId="ADAL" clId="{E741F82E-C971-4D74-B68F-0F7842E5C3E8}" dt="2023-02-07T14:31:24.987" v="84" actId="20577"/>
          <ac:spMkLst>
            <pc:docMk/>
            <pc:sldMk cId="3306108906" sldId="368"/>
            <ac:spMk id="3" creationId="{00000000-0000-0000-0000-000000000000}"/>
          </ac:spMkLst>
        </pc:spChg>
        <pc:picChg chg="mod">
          <ac:chgData name="Yousefian, Mahnoush" userId="97a5e06f-dcce-4865-81e8-0938001369e7" providerId="ADAL" clId="{E741F82E-C971-4D74-B68F-0F7842E5C3E8}" dt="2023-02-07T14:30:12.326" v="18" actId="14826"/>
          <ac:picMkLst>
            <pc:docMk/>
            <pc:sldMk cId="3306108906" sldId="368"/>
            <ac:picMk id="7" creationId="{E754259A-805E-44B1-B293-64C1EAF252C4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6029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4045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8748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7538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237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419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685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9317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8384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9961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/>
              <a:t>The first bin is both-inclusive (i.e. [0, 2] ), while subsequent bins are left-inclusive (i.e. [2, 3), [3, 4), etc.).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1458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1398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2166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554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 goes here.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505222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/>
              <a:t>Footer text goes here.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Footer text goes here.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990601"/>
            <a:ext cx="3886200" cy="4800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29150" y="990601"/>
            <a:ext cx="3886200" cy="4800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7647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550883" y="4837176"/>
            <a:ext cx="4465283" cy="64922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cap="sm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547872" y="3429000"/>
            <a:ext cx="4465283" cy="92354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547872" y="1325880"/>
            <a:ext cx="5519928" cy="230428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="1" cap="sm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4040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505200" y="0"/>
            <a:ext cx="563880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1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Footer text goes here.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>
                <a:solidFill>
                  <a:schemeClr val="tx2"/>
                </a:solidFill>
              </a:rPr>
              <a:t>PUBLIC</a:t>
            </a:r>
            <a:endParaRPr lang="en-US" sz="1000" b="1">
              <a:solidFill>
                <a:schemeClr val="tx2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2" r:id="rId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505200" y="1828800"/>
            <a:ext cx="5638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tx2"/>
                </a:solidFill>
              </a:rPr>
              <a:t>Monthly Review of Reliability Unit Commitment Market Impacts – May 2023</a:t>
            </a:r>
          </a:p>
          <a:p>
            <a:endParaRPr lang="en-US" sz="2000"/>
          </a:p>
          <a:p>
            <a:r>
              <a:rPr lang="en-US" sz="1600" i="1">
                <a:solidFill>
                  <a:schemeClr val="tx2"/>
                </a:solidFill>
              </a:rPr>
              <a:t>Wholesale Market Working Group </a:t>
            </a:r>
          </a:p>
          <a:p>
            <a:endParaRPr lang="en-US" sz="2000"/>
          </a:p>
          <a:p>
            <a:r>
              <a:rPr lang="en-US">
                <a:solidFill>
                  <a:schemeClr val="tx2"/>
                </a:solidFill>
              </a:rPr>
              <a:t>ERCOT Staff</a:t>
            </a:r>
          </a:p>
          <a:p>
            <a:endParaRPr lang="en-US">
              <a:solidFill>
                <a:schemeClr val="tx2"/>
              </a:solidFill>
            </a:endParaRPr>
          </a:p>
          <a:p>
            <a:endParaRPr lang="en-US">
              <a:solidFill>
                <a:schemeClr val="tx2"/>
              </a:solidFill>
            </a:endParaRPr>
          </a:p>
          <a:p>
            <a:endParaRPr lang="en-U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sz="2400"/>
              <a:t>RUC-Instructed Resource Dispatch above LDL</a:t>
            </a:r>
            <a:endParaRPr lang="en-US" sz="2400" b="1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75" y="990600"/>
            <a:ext cx="8315326" cy="48768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b="1">
                <a:solidFill>
                  <a:srgbClr val="00AEC7"/>
                </a:solidFill>
                <a:latin typeface="Arial" panose="020B0604020202020204"/>
              </a:rPr>
              <a:t>May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AEC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2023</a:t>
            </a: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rgbClr val="5B677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r>
              <a:rPr lang="en-US" sz="1800">
                <a:solidFill>
                  <a:schemeClr val="tx2"/>
                </a:solidFill>
              </a:rPr>
              <a:t>When Resources did not successfully opt out, there were 6.0 effective Resource-hours for which the Resource was dispatched above its LDL.</a:t>
            </a:r>
          </a:p>
          <a:p>
            <a:pPr lvl="1"/>
            <a:r>
              <a:rPr lang="en-US" sz="1600">
                <a:solidFill>
                  <a:schemeClr val="tx2"/>
                </a:solidFill>
              </a:rPr>
              <a:t>For 3.3 of these Resource-hours, the LMP for the RUC-instructed Resource was above the RUC offer floor.</a:t>
            </a:r>
          </a:p>
          <a:p>
            <a:pPr lvl="1"/>
            <a:r>
              <a:rPr lang="en-US" sz="1600">
                <a:solidFill>
                  <a:schemeClr val="tx2"/>
                </a:solidFill>
              </a:rPr>
              <a:t>For 2.7 of these Resource-hours, the LMP for the RUC-instructed Resource was below the RUC offer floor.</a:t>
            </a:r>
          </a:p>
          <a:p>
            <a:pPr lvl="2"/>
            <a:r>
              <a:rPr lang="en-US" sz="1400">
                <a:solidFill>
                  <a:schemeClr val="tx2"/>
                </a:solidFill>
              </a:rPr>
              <a:t>For all these Resource-hours, the RUC-instructed Resource was mitigated.</a:t>
            </a:r>
          </a:p>
          <a:p>
            <a:pPr marL="914400" lvl="2" indent="0">
              <a:buNone/>
            </a:pPr>
            <a:endParaRPr lang="en-US" sz="1400">
              <a:solidFill>
                <a:schemeClr val="tx2"/>
              </a:solidFill>
            </a:endParaRPr>
          </a:p>
          <a:p>
            <a:r>
              <a:rPr lang="en-US" sz="1800">
                <a:solidFill>
                  <a:schemeClr val="tx2"/>
                </a:solidFill>
              </a:rPr>
              <a:t>There were no Exceptional Fuel Cost submissions for any RUC-Committed Resources in May 2023.</a:t>
            </a:r>
          </a:p>
          <a:p>
            <a:pPr marL="0" indent="0">
              <a:buNone/>
            </a:pPr>
            <a:endParaRPr lang="en-US" sz="1600"/>
          </a:p>
          <a:p>
            <a:pPr marL="0" indent="0">
              <a:buNone/>
            </a:pPr>
            <a:endParaRPr lang="en-US" sz="16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432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746918"/>
          </a:xfrm>
        </p:spPr>
        <p:txBody>
          <a:bodyPr/>
          <a:lstStyle/>
          <a:p>
            <a:r>
              <a:rPr lang="en-US" sz="2400"/>
              <a:t>Reliability Deployment Price Adder: Last 13 Months</a:t>
            </a:r>
            <a:br>
              <a:rPr lang="en-US" sz="2400"/>
            </a:br>
            <a:r>
              <a:rPr lang="en-US" sz="1400"/>
              <a:t>May 2023 had a total of 206.84 RTORDPA hours with an average value of $2.21/MWh.</a:t>
            </a:r>
            <a:br>
              <a:rPr lang="en-US" sz="1400"/>
            </a:br>
            <a:endParaRPr lang="en-US" sz="1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68844" y="3581400"/>
            <a:ext cx="5946350" cy="267585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95408" y="911314"/>
            <a:ext cx="5933515" cy="2670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195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B454F47-25B4-4536-8255-A0C85F9F84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002" y="822280"/>
            <a:ext cx="8229591" cy="53498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670718"/>
          </a:xfrm>
        </p:spPr>
        <p:txBody>
          <a:bodyPr/>
          <a:lstStyle/>
          <a:p>
            <a:r>
              <a:rPr lang="en-US" sz="2400"/>
              <a:t>Reliability Deployment Price Adder: May 2023</a:t>
            </a:r>
            <a:br>
              <a:rPr lang="en-US" sz="2400"/>
            </a:br>
            <a:r>
              <a:rPr lang="en-US" sz="1400"/>
              <a:t>OD 5/13 had the highest daily time-weighted average RTORDPA: $14.32/MWh.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5399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31A74C-4318-482B-BDCF-1009CBC57A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2860" y="994548"/>
            <a:ext cx="7413161" cy="51898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206060"/>
            <a:ext cx="8648700" cy="815998"/>
          </a:xfrm>
        </p:spPr>
        <p:txBody>
          <a:bodyPr/>
          <a:lstStyle/>
          <a:p>
            <a:r>
              <a:rPr lang="en-US" sz="2400"/>
              <a:t>RUC </a:t>
            </a:r>
            <a:r>
              <a:rPr lang="en-US" sz="2400" err="1"/>
              <a:t>Clawback</a:t>
            </a:r>
            <a:r>
              <a:rPr lang="en-US" sz="2400"/>
              <a:t>, Make-Whole, and Shortfall</a:t>
            </a:r>
            <a:br>
              <a:rPr lang="en-US" sz="2400"/>
            </a:br>
            <a:r>
              <a:rPr lang="en-US" sz="1400"/>
              <a:t>For May 2023, the total </a:t>
            </a:r>
            <a:r>
              <a:rPr lang="en-US" sz="1400" err="1"/>
              <a:t>Clawback</a:t>
            </a:r>
            <a:r>
              <a:rPr lang="en-US" sz="1400"/>
              <a:t> charge was $0.427M.  The total Make-Whole payment was $0.427M, which was almost entirely covered through capacity-short charges.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908601-C139-4ACB-828A-8FA588D945F5}"/>
              </a:ext>
            </a:extLst>
          </p:cNvPr>
          <p:cNvSpPr txBox="1"/>
          <p:nvPr/>
        </p:nvSpPr>
        <p:spPr>
          <a:xfrm>
            <a:off x="2105524" y="6117711"/>
            <a:ext cx="5920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solidFill>
                  <a:schemeClr val="tx1">
                    <a:lumMod val="65000"/>
                    <a:lumOff val="35000"/>
                  </a:schemeClr>
                </a:solidFill>
              </a:rPr>
              <a:t>Of the $0.427M in Make-Whole paid out in May 2023, $6.13 was uplifted to load due to rounding.</a:t>
            </a:r>
          </a:p>
          <a:p>
            <a:r>
              <a:rPr lang="en-US" sz="900">
                <a:solidFill>
                  <a:schemeClr val="tx1">
                    <a:lumMod val="65000"/>
                    <a:lumOff val="35000"/>
                  </a:schemeClr>
                </a:solidFill>
              </a:rPr>
              <a:t>The remaining amount was collected through Capacity Short Charges.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4B86FD-C6A5-4A5E-8937-826D598ADB5D}"/>
              </a:ext>
            </a:extLst>
          </p:cNvPr>
          <p:cNvSpPr txBox="1"/>
          <p:nvPr/>
        </p:nvSpPr>
        <p:spPr>
          <a:xfrm>
            <a:off x="7207150" y="6545719"/>
            <a:ext cx="1637744" cy="21544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800">
                <a:solidFill>
                  <a:schemeClr val="tx1">
                    <a:lumMod val="65000"/>
                    <a:lumOff val="35000"/>
                  </a:schemeClr>
                </a:solidFill>
              </a:rPr>
              <a:t>Data as of June 7</a:t>
            </a:r>
            <a:r>
              <a:rPr lang="en-US" sz="800" baseline="30000">
                <a:solidFill>
                  <a:schemeClr val="tx1">
                    <a:lumMod val="65000"/>
                    <a:lumOff val="35000"/>
                  </a:schemeClr>
                </a:solidFill>
              </a:rPr>
              <a:t>th</a:t>
            </a:r>
            <a:r>
              <a:rPr lang="en-US" sz="800">
                <a:solidFill>
                  <a:schemeClr val="tx1">
                    <a:lumMod val="65000"/>
                    <a:lumOff val="35000"/>
                  </a:schemeClr>
                </a:solidFill>
              </a:rPr>
              <a:t>, 2023</a:t>
            </a:r>
          </a:p>
        </p:txBody>
      </p:sp>
    </p:spTree>
    <p:extLst>
      <p:ext uri="{BB962C8B-B14F-4D97-AF65-F5344CB8AC3E}">
        <p14:creationId xmlns:p14="http://schemas.microsoft.com/office/powerpoint/2010/main" val="8743535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206060"/>
            <a:ext cx="8648700" cy="678261"/>
          </a:xfrm>
        </p:spPr>
        <p:txBody>
          <a:bodyPr/>
          <a:lstStyle/>
          <a:p>
            <a:r>
              <a:rPr lang="en-US" sz="2400"/>
              <a:t>RUC Make-Whole by Settlement Type</a:t>
            </a:r>
            <a:endParaRPr lang="en-US" sz="1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4B86FD-C6A5-4A5E-8937-826D598ADB5D}"/>
              </a:ext>
            </a:extLst>
          </p:cNvPr>
          <p:cNvSpPr txBox="1"/>
          <p:nvPr/>
        </p:nvSpPr>
        <p:spPr>
          <a:xfrm>
            <a:off x="4095566" y="5291806"/>
            <a:ext cx="4438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>
                <a:solidFill>
                  <a:schemeClr val="tx1">
                    <a:lumMod val="65000"/>
                    <a:lumOff val="35000"/>
                  </a:schemeClr>
                </a:solidFill>
              </a:rPr>
              <a:t>Negative dollars represent a payment from ERCOT to a market participant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>
                <a:solidFill>
                  <a:schemeClr val="tx1">
                    <a:lumMod val="65000"/>
                    <a:lumOff val="35000"/>
                  </a:schemeClr>
                </a:solidFill>
              </a:rPr>
              <a:t>“-” indicates settlement has yet to be completed.</a:t>
            </a:r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E5D8D8BC-AE48-47BE-8B44-D3D5C378D1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4990499"/>
              </p:ext>
            </p:extLst>
          </p:nvPr>
        </p:nvGraphicFramePr>
        <p:xfrm>
          <a:off x="1360170" y="1033537"/>
          <a:ext cx="6766560" cy="40233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8533">
                  <a:extLst>
                    <a:ext uri="{9D8B030D-6E8A-4147-A177-3AD203B41FA5}">
                      <a16:colId xmlns:a16="http://schemas.microsoft.com/office/drawing/2014/main" val="2612637512"/>
                    </a:ext>
                  </a:extLst>
                </a:gridCol>
                <a:gridCol w="1193522">
                  <a:extLst>
                    <a:ext uri="{9D8B030D-6E8A-4147-A177-3AD203B41FA5}">
                      <a16:colId xmlns:a16="http://schemas.microsoft.com/office/drawing/2014/main" val="3690498955"/>
                    </a:ext>
                  </a:extLst>
                </a:gridCol>
                <a:gridCol w="1449805">
                  <a:extLst>
                    <a:ext uri="{9D8B030D-6E8A-4147-A177-3AD203B41FA5}">
                      <a16:colId xmlns:a16="http://schemas.microsoft.com/office/drawing/2014/main" val="1271322669"/>
                    </a:ext>
                  </a:extLst>
                </a:gridCol>
                <a:gridCol w="1582153">
                  <a:extLst>
                    <a:ext uri="{9D8B030D-6E8A-4147-A177-3AD203B41FA5}">
                      <a16:colId xmlns:a16="http://schemas.microsoft.com/office/drawing/2014/main" val="2473856894"/>
                    </a:ext>
                  </a:extLst>
                </a:gridCol>
                <a:gridCol w="1732547">
                  <a:extLst>
                    <a:ext uri="{9D8B030D-6E8A-4147-A177-3AD203B41FA5}">
                      <a16:colId xmlns:a16="http://schemas.microsoft.com/office/drawing/2014/main" val="3766371183"/>
                    </a:ext>
                  </a:extLst>
                </a:gridCol>
              </a:tblGrid>
              <a:tr h="54289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1" i="0" u="none" strike="noStrike" kern="1200">
                          <a:solidFill>
                            <a:schemeClr val="bg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Month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1" i="0" u="none" strike="noStrike" kern="1200">
                          <a:solidFill>
                            <a:schemeClr val="bg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Initial Settlement ($)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1" i="0" u="none" strike="noStrike" kern="1200">
                          <a:solidFill>
                            <a:schemeClr val="bg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Final Settlement Change ($)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1" i="0" u="none" strike="noStrike" kern="1200">
                          <a:solidFill>
                            <a:schemeClr val="bg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True-up Settlement Change ($)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lang="en-US" sz="1200" b="1" i="0" u="none" strike="noStrike" kern="1200">
                          <a:solidFill>
                            <a:schemeClr val="bg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Net as of June 7, 2023 ($)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02597113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May '22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-1,366,293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-1,936,192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-3,301,827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64958066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Jun '22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-1,474,085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-4,540,116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-6,014,201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70362010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Jul '22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-1,282,874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-8,558,242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-9,841,116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15541828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Aug '22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-3,464,254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-9,809,538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-13,273,792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68082181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Sep '22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-4,666,217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-4,139,983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-8,806,200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75862407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Oct '22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-851,291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-37,747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-2,785,833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-3,674,871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322117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Nov '22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-809,352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-4,855,881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-5,665,233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51111206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Dec '22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-1,479,207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-1,479,207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13332387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Jan '23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-141,639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-59,381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-201,020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18951033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accent2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Feb ‘23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-295,131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-295,131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7912300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accent2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Mar ‘23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-343,491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-343,491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47297973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accent2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Apr ‘23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-687,506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-687,506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42603537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May ‘23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-426,974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-426,974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354689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73994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206060"/>
            <a:ext cx="8648700" cy="678261"/>
          </a:xfrm>
        </p:spPr>
        <p:txBody>
          <a:bodyPr/>
          <a:lstStyle/>
          <a:p>
            <a:r>
              <a:rPr lang="en-US" sz="2400"/>
              <a:t>RUC Clawback by Settlement Type</a:t>
            </a:r>
            <a:endParaRPr lang="en-US" sz="1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E5D8D8BC-AE48-47BE-8B44-D3D5C378D1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6671790"/>
              </p:ext>
            </p:extLst>
          </p:nvPr>
        </p:nvGraphicFramePr>
        <p:xfrm>
          <a:off x="1360170" y="1033537"/>
          <a:ext cx="6766560" cy="40233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8533">
                  <a:extLst>
                    <a:ext uri="{9D8B030D-6E8A-4147-A177-3AD203B41FA5}">
                      <a16:colId xmlns:a16="http://schemas.microsoft.com/office/drawing/2014/main" val="2612637512"/>
                    </a:ext>
                  </a:extLst>
                </a:gridCol>
                <a:gridCol w="1193522">
                  <a:extLst>
                    <a:ext uri="{9D8B030D-6E8A-4147-A177-3AD203B41FA5}">
                      <a16:colId xmlns:a16="http://schemas.microsoft.com/office/drawing/2014/main" val="3690498955"/>
                    </a:ext>
                  </a:extLst>
                </a:gridCol>
                <a:gridCol w="1449805">
                  <a:extLst>
                    <a:ext uri="{9D8B030D-6E8A-4147-A177-3AD203B41FA5}">
                      <a16:colId xmlns:a16="http://schemas.microsoft.com/office/drawing/2014/main" val="1271322669"/>
                    </a:ext>
                  </a:extLst>
                </a:gridCol>
                <a:gridCol w="1582153">
                  <a:extLst>
                    <a:ext uri="{9D8B030D-6E8A-4147-A177-3AD203B41FA5}">
                      <a16:colId xmlns:a16="http://schemas.microsoft.com/office/drawing/2014/main" val="2473856894"/>
                    </a:ext>
                  </a:extLst>
                </a:gridCol>
                <a:gridCol w="1732547">
                  <a:extLst>
                    <a:ext uri="{9D8B030D-6E8A-4147-A177-3AD203B41FA5}">
                      <a16:colId xmlns:a16="http://schemas.microsoft.com/office/drawing/2014/main" val="3766371183"/>
                    </a:ext>
                  </a:extLst>
                </a:gridCol>
              </a:tblGrid>
              <a:tr h="54289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1" i="0" u="none" strike="noStrike" kern="1200">
                          <a:solidFill>
                            <a:schemeClr val="bg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Month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1" i="0" u="none" strike="noStrike" kern="1200">
                          <a:solidFill>
                            <a:schemeClr val="bg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Initial Settlement ($)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1" i="0" u="none" strike="noStrike" kern="1200">
                          <a:solidFill>
                            <a:schemeClr val="bg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Final Settlement Change ($)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1" i="0" u="none" strike="noStrike" kern="1200">
                          <a:solidFill>
                            <a:schemeClr val="bg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True-up Settlement Change ($)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lang="en-US" sz="1200" b="1" i="0" u="none" strike="noStrike" kern="1200">
                          <a:solidFill>
                            <a:schemeClr val="bg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Net as of June 7, 2023 ($)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02597113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May '22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8,167,123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19,018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-892,817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7,293,324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64958066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Jun '22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12,379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12,379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140052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Jul '22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6,500,951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-1,255,520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5,245,432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69575377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Aug '22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985,985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-876,395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109,590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1632384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Sep '22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364,507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-156,692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207,814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29998962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Oct '22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544,601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-16,449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-448,264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79,887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97418637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Nov '22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951,568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-262,845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688,723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53998645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Dec '22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148,277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148,277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34183115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Jan '23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835,738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-6,526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829,212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99753866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accent2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Feb ‘23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158,319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158,319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96745478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accent2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Mar ‘23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179,783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179,783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26300847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accent2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Apr ‘23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53,643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53,643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80461831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May ‘23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426,519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426,519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5354752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4B29219-2490-43CC-8811-FBAE67FDB314}"/>
              </a:ext>
            </a:extLst>
          </p:cNvPr>
          <p:cNvSpPr txBox="1"/>
          <p:nvPr/>
        </p:nvSpPr>
        <p:spPr>
          <a:xfrm>
            <a:off x="4095566" y="5291806"/>
            <a:ext cx="4438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>
                <a:solidFill>
                  <a:schemeClr val="tx1">
                    <a:lumMod val="65000"/>
                    <a:lumOff val="35000"/>
                  </a:schemeClr>
                </a:solidFill>
              </a:rPr>
              <a:t>Negative dollars represent a payment from ERCOT to a market participant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>
                <a:solidFill>
                  <a:schemeClr val="tx1">
                    <a:lumMod val="65000"/>
                    <a:lumOff val="35000"/>
                  </a:schemeClr>
                </a:solidFill>
              </a:rPr>
              <a:t>“-” indicates settlement has yet to be completed.</a:t>
            </a:r>
          </a:p>
        </p:txBody>
      </p:sp>
    </p:spTree>
    <p:extLst>
      <p:ext uri="{BB962C8B-B14F-4D97-AF65-F5344CB8AC3E}">
        <p14:creationId xmlns:p14="http://schemas.microsoft.com/office/powerpoint/2010/main" val="2576058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RUC Resource-Hours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86000" y="5943600"/>
            <a:ext cx="6629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>
                <a:solidFill>
                  <a:schemeClr val="accent2"/>
                </a:solidFill>
                <a:cs typeface="Book Antiqua"/>
              </a:rPr>
              <a:t>* The difference between “Instructed” and “Effective” values is a result of Resources starting up, shutting down, receiving partial hour instructions, or otherwise not being dispatchable by SCED.</a:t>
            </a:r>
            <a:endParaRPr lang="en-US" sz="3200">
              <a:solidFill>
                <a:schemeClr val="accent2"/>
              </a:solidFill>
              <a:cs typeface="Book Antiqua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6DBCF5B-F8AE-48F6-AEA6-EAFBA912F9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8296369"/>
              </p:ext>
            </p:extLst>
          </p:nvPr>
        </p:nvGraphicFramePr>
        <p:xfrm>
          <a:off x="1257300" y="1418551"/>
          <a:ext cx="6606540" cy="3510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87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kern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May 2023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1" algn="ctr" fontAlgn="b"/>
                      <a:r>
                        <a:rPr lang="en-US" sz="1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1" algn="ctr" fontAlgn="b"/>
                      <a:r>
                        <a:rPr lang="en-US" sz="1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Opt-Out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1" algn="ctr" fontAlgn="b"/>
                      <a:r>
                        <a:rPr lang="en-US" sz="1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Non-Opt-Out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Instructed Resource-Hours</a:t>
                      </a:r>
                    </a:p>
                  </a:txBody>
                  <a:tcPr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lvl="1" algn="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45720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Total Count</a:t>
                      </a:r>
                    </a:p>
                  </a:txBody>
                  <a:tcPr marL="18288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560.7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103.0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457.7</a:t>
                      </a: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Effective Resource-Hours*</a:t>
                      </a:r>
                      <a:endParaRPr lang="en-US" sz="1800" b="1" i="0" u="none" strike="noStrike" baseline="3000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lvl="1" algn="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45720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Total Count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547.4</a:t>
                      </a:r>
                    </a:p>
                  </a:txBody>
                  <a:tcPr marL="9525" marR="9525" marT="38100" marB="381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102.2</a:t>
                      </a:r>
                    </a:p>
                  </a:txBody>
                  <a:tcPr marL="9525" marR="9525" marT="38100" marB="381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445.2</a:t>
                      </a:r>
                    </a:p>
                  </a:txBody>
                  <a:tcPr marL="9525" marR="9525" marT="38100" marB="3810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Average LSL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63.5</a:t>
                      </a:r>
                    </a:p>
                  </a:txBody>
                  <a:tcPr marL="9525" marR="9525" marT="38100" marB="381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74.8</a:t>
                      </a:r>
                    </a:p>
                  </a:txBody>
                  <a:tcPr marL="9525" marR="9525" marT="38100" marB="381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60.9</a:t>
                      </a:r>
                    </a:p>
                  </a:txBody>
                  <a:tcPr marL="9525" marR="9525" marT="38100" marB="3810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Average LDL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71.4</a:t>
                      </a:r>
                    </a:p>
                  </a:txBody>
                  <a:tcPr marL="9525" marR="9525" marT="38100" marB="381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112.6</a:t>
                      </a:r>
                    </a:p>
                  </a:txBody>
                  <a:tcPr marL="9525" marR="9525" marT="38100" marB="381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61.8</a:t>
                      </a:r>
                    </a:p>
                  </a:txBody>
                  <a:tcPr marL="9525" marR="9525" marT="38100" marB="3810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Average BP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75.5</a:t>
                      </a:r>
                    </a:p>
                  </a:txBody>
                  <a:tcPr marL="9525" marR="9525" marT="38100" marB="381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130.5</a:t>
                      </a:r>
                    </a:p>
                  </a:txBody>
                  <a:tcPr marL="9525" marR="9525" marT="38100" marB="381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62.6</a:t>
                      </a:r>
                    </a:p>
                  </a:txBody>
                  <a:tcPr marL="9525" marR="9525" marT="38100" marB="3810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Average HSL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166</a:t>
                      </a:r>
                    </a:p>
                  </a:txBody>
                  <a:tcPr marL="9525" marR="9525" marT="38100" marB="381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218.2</a:t>
                      </a:r>
                    </a:p>
                  </a:txBody>
                  <a:tcPr marL="9525" marR="9525" marT="38100" marB="381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153.8</a:t>
                      </a:r>
                    </a:p>
                  </a:txBody>
                  <a:tcPr marL="9525" marR="9525" marT="38100" marB="3810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2350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746918"/>
          </a:xfrm>
        </p:spPr>
        <p:txBody>
          <a:bodyPr/>
          <a:lstStyle/>
          <a:p>
            <a:r>
              <a:rPr lang="en-US" sz="2400"/>
              <a:t>RUC Instruction Reasons: Last 13 Months</a:t>
            </a:r>
            <a:br>
              <a:rPr lang="en-US" sz="2400"/>
            </a:br>
            <a:r>
              <a:rPr lang="en-US" sz="1400"/>
              <a:t>RUCs in May 2023 were primarily driven by system-wide capacity concerns.</a:t>
            </a:r>
            <a:br>
              <a:rPr lang="en-US" sz="2400"/>
            </a:br>
            <a:endParaRPr lang="en-US" sz="2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54259A-805E-44B1-B293-64C1EAF252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6517" y="1219200"/>
            <a:ext cx="7479498" cy="4114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424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sz="2400"/>
              <a:t>RUC Instruction Reasons in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AEC7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May 2023</a:t>
            </a:r>
            <a:br>
              <a:rPr lang="en-US" sz="2400">
                <a:solidFill>
                  <a:schemeClr val="tx2"/>
                </a:solidFill>
              </a:rPr>
            </a:br>
            <a:endParaRPr lang="en-US" sz="2400" b="1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513" y="990600"/>
            <a:ext cx="8534400" cy="1524000"/>
          </a:xfrm>
        </p:spPr>
        <p:txBody>
          <a:bodyPr/>
          <a:lstStyle/>
          <a:p>
            <a:r>
              <a:rPr lang="en-US" sz="1800">
                <a:solidFill>
                  <a:schemeClr val="tx2"/>
                </a:solidFill>
              </a:rPr>
              <a:t>547.4 effective RUC Resource-hours.</a:t>
            </a:r>
            <a:endParaRPr lang="en-US" sz="2000">
              <a:solidFill>
                <a:schemeClr val="tx2"/>
              </a:solidFill>
            </a:endParaRPr>
          </a:p>
          <a:p>
            <a:pPr lvl="1"/>
            <a:r>
              <a:rPr lang="en-US" sz="1600" b="0" i="0" u="none" strike="noStrike" kern="1200">
                <a:solidFill>
                  <a:schemeClr val="accent2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544.4 </a:t>
            </a:r>
            <a:r>
              <a:rPr lang="en-US" sz="1600">
                <a:solidFill>
                  <a:schemeClr val="tx2"/>
                </a:solidFill>
              </a:rPr>
              <a:t>hours (99.45%) for capacity concerns.</a:t>
            </a:r>
          </a:p>
          <a:p>
            <a:pPr lvl="1"/>
            <a:r>
              <a:rPr lang="en-US" sz="1600">
                <a:solidFill>
                  <a:schemeClr val="tx2"/>
                </a:solidFill>
              </a:rPr>
              <a:t>3 hours (0.55%) for congestion concerns. </a:t>
            </a:r>
          </a:p>
          <a:p>
            <a:pPr lvl="1"/>
            <a:endParaRPr lang="en-US" sz="1600">
              <a:solidFill>
                <a:schemeClr val="tx2"/>
              </a:solidFill>
            </a:endParaRPr>
          </a:p>
          <a:p>
            <a:pPr lvl="1"/>
            <a:endParaRPr lang="en-US" sz="1600">
              <a:solidFill>
                <a:schemeClr val="tx2"/>
              </a:solidFill>
            </a:endParaRPr>
          </a:p>
          <a:p>
            <a:pPr lvl="1"/>
            <a:endParaRPr lang="en-US" sz="1600">
              <a:solidFill>
                <a:schemeClr val="tx2"/>
              </a:solidFill>
            </a:endParaRPr>
          </a:p>
          <a:p>
            <a:pPr lvl="1"/>
            <a:endParaRPr lang="en-US" sz="1600">
              <a:solidFill>
                <a:schemeClr val="tx2"/>
              </a:solidFill>
            </a:endParaRPr>
          </a:p>
          <a:p>
            <a:pPr lvl="1"/>
            <a:endParaRPr lang="en-US" sz="1600">
              <a:solidFill>
                <a:schemeClr val="tx2"/>
              </a:solidFill>
            </a:endParaRPr>
          </a:p>
          <a:p>
            <a:pPr lvl="1"/>
            <a:endParaRPr lang="en-US" sz="1600">
              <a:solidFill>
                <a:schemeClr val="tx2"/>
              </a:solidFill>
            </a:endParaRPr>
          </a:p>
          <a:p>
            <a:pPr lvl="1"/>
            <a:endParaRPr lang="en-US" sz="140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180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54259A-805E-44B1-B293-64C1EAF252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005" y="2339688"/>
            <a:ext cx="8347919" cy="3756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108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3737" y="1001865"/>
            <a:ext cx="7516519" cy="526224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8DE3848D-F869-4A14-B867-268DDF4A2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4475"/>
            <a:ext cx="8458200" cy="757247"/>
          </a:xfrm>
        </p:spPr>
        <p:txBody>
          <a:bodyPr/>
          <a:lstStyle/>
          <a:p>
            <a:r>
              <a:rPr lang="en-US" sz="2400"/>
              <a:t>Non-opt-out and Opt-out Totals: Last 13 Months</a:t>
            </a:r>
            <a:br>
              <a:rPr lang="en-US" sz="2000"/>
            </a:br>
            <a:r>
              <a:rPr lang="en-US" sz="1400"/>
              <a:t>May 2023 had a total of 445.2 non-opt-out effective Resource-hours (81.33%) and 102.2 opt-out effective Resource-hours (18.67%).</a:t>
            </a: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095794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682"/>
            <a:ext cx="8382000" cy="365918"/>
          </a:xfrm>
        </p:spPr>
        <p:txBody>
          <a:bodyPr/>
          <a:lstStyle/>
          <a:p>
            <a:r>
              <a:rPr lang="en-US" sz="2400"/>
              <a:t>Non-opt-out and Opt-out Totals: May 2023</a:t>
            </a:r>
            <a:br>
              <a:rPr lang="en-US" sz="2400"/>
            </a:br>
            <a:br>
              <a:rPr lang="en-US" sz="2400"/>
            </a:br>
            <a:br>
              <a:rPr lang="en-US" sz="2400"/>
            </a:br>
            <a:endParaRPr lang="en-US" sz="2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E790A2-6CC7-4CD2-AA61-997D69C217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1162" y="772510"/>
            <a:ext cx="7588767" cy="5312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175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682"/>
            <a:ext cx="8382000" cy="365918"/>
          </a:xfrm>
        </p:spPr>
        <p:txBody>
          <a:bodyPr/>
          <a:lstStyle/>
          <a:p>
            <a:r>
              <a:rPr lang="en-US" sz="2400"/>
              <a:t>RUC Lead Time Margin: May 2023</a:t>
            </a:r>
            <a:br>
              <a:rPr lang="en-US" sz="2400"/>
            </a:br>
            <a:endParaRPr lang="en-US" sz="2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CFDA046-49CC-4D97-ADD9-4B0245B9D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863" y="5167436"/>
            <a:ext cx="8315326" cy="964804"/>
          </a:xfrm>
        </p:spPr>
        <p:txBody>
          <a:bodyPr/>
          <a:lstStyle/>
          <a:p>
            <a:r>
              <a:rPr lang="en-US" sz="1200" b="1">
                <a:solidFill>
                  <a:schemeClr val="tx2"/>
                </a:solidFill>
              </a:rPr>
              <a:t>Lead time</a:t>
            </a:r>
            <a:r>
              <a:rPr lang="en-US" sz="1200">
                <a:solidFill>
                  <a:schemeClr val="tx2"/>
                </a:solidFill>
              </a:rPr>
              <a:t> refers to the length of time between a RUC instruction and the start of the commitment window.</a:t>
            </a:r>
          </a:p>
          <a:p>
            <a:r>
              <a:rPr lang="en-US" sz="1200" b="1">
                <a:solidFill>
                  <a:schemeClr val="tx2"/>
                </a:solidFill>
              </a:rPr>
              <a:t>Lead time margin</a:t>
            </a:r>
            <a:r>
              <a:rPr lang="en-US" sz="1200">
                <a:solidFill>
                  <a:schemeClr val="tx2"/>
                </a:solidFill>
              </a:rPr>
              <a:t> is the difference between lead time and the Resource’s startup time.</a:t>
            </a:r>
          </a:p>
          <a:p>
            <a:r>
              <a:rPr lang="en-US" sz="1200">
                <a:solidFill>
                  <a:schemeClr val="tx2"/>
                </a:solidFill>
              </a:rPr>
              <a:t>In cases where a Resource is committed for multiple back-to-back time blocks, lead time margin is calculated from the first instruction.</a:t>
            </a:r>
            <a:endParaRPr lang="en-US" sz="105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339DF6-5C5D-4C78-858D-34640A37096F}"/>
              </a:ext>
            </a:extLst>
          </p:cNvPr>
          <p:cNvSpPr txBox="1"/>
          <p:nvPr/>
        </p:nvSpPr>
        <p:spPr>
          <a:xfrm>
            <a:off x="540438" y="716235"/>
            <a:ext cx="81463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>
                <a:solidFill>
                  <a:schemeClr val="tx2"/>
                </a:solidFill>
              </a:rPr>
              <a:t>Most RUC commit windows had lead time margin at or below 4 hours.</a:t>
            </a:r>
            <a:endParaRPr lang="en-US">
              <a:solidFill>
                <a:schemeClr val="tx2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D51ABE3-0452-457D-B231-786E323D28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011" y="1479189"/>
            <a:ext cx="3290413" cy="34564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D74C1D7-8F55-4351-AA6F-B22E1FEE81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84219" y="1478086"/>
            <a:ext cx="5760726" cy="345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488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074680"/>
          </a:xfrm>
        </p:spPr>
        <p:txBody>
          <a:bodyPr/>
          <a:lstStyle/>
          <a:p>
            <a:r>
              <a:rPr lang="en-US" sz="2400"/>
              <a:t>Average Resource Age: Last 13 Months</a:t>
            </a:r>
            <a:br>
              <a:rPr lang="en-US" sz="3600"/>
            </a:br>
            <a:r>
              <a:rPr lang="en-US" sz="1400"/>
              <a:t>In May 2023, the mean age of RUC-committed Resources was 44.6 years for Non-Opt-Out Resource-hours and 54.1 years for Opt-Out Resource-hours without DAM Commitments.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F3DC05-25BF-4B7B-868C-4FC9248797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463" y="1318763"/>
            <a:ext cx="7390869" cy="4568193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58BA481-C343-4088-9A25-8F0D48CA03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7274" y="6019800"/>
            <a:ext cx="3971926" cy="381000"/>
          </a:xfrm>
        </p:spPr>
        <p:txBody>
          <a:bodyPr/>
          <a:lstStyle/>
          <a:p>
            <a:pPr marL="0" indent="0">
              <a:buNone/>
            </a:pPr>
            <a:r>
              <a:rPr lang="en-US" sz="1200">
                <a:solidFill>
                  <a:schemeClr val="tx2"/>
                </a:solidFill>
              </a:rPr>
              <a:t>Note: For Resource configurations with multiple physical generators, the age of the oldest generator is used.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756044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03F4249-95AE-4691-8151-A816FD2779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32663" y="3525326"/>
            <a:ext cx="6033570" cy="271537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DAC3954-EF99-49B2-AD01-C6A4156191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47810" y="874582"/>
            <a:ext cx="6035339" cy="27161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630818"/>
          </a:xfrm>
        </p:spPr>
        <p:txBody>
          <a:bodyPr/>
          <a:lstStyle/>
          <a:p>
            <a:r>
              <a:rPr lang="en-US" sz="2400"/>
              <a:t>Age Category: Last 13 Months</a:t>
            </a:r>
            <a:br>
              <a:rPr lang="en-US" sz="2400"/>
            </a:br>
            <a:r>
              <a:rPr lang="en-US" sz="1400"/>
              <a:t>Most RUC-Committed Resources in May 2023 were older than 40 years.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9C8F87-39A7-4E77-B01A-BFE5616552CF}"/>
              </a:ext>
            </a:extLst>
          </p:cNvPr>
          <p:cNvSpPr txBox="1"/>
          <p:nvPr/>
        </p:nvSpPr>
        <p:spPr>
          <a:xfrm>
            <a:off x="3970899" y="1046459"/>
            <a:ext cx="12022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tx2"/>
                </a:solidFill>
              </a:rPr>
              <a:t>Non-opt-out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B1E2F86-74F3-496A-A8DF-8166E77102C4}"/>
              </a:ext>
            </a:extLst>
          </p:cNvPr>
          <p:cNvSpPr txBox="1"/>
          <p:nvPr/>
        </p:nvSpPr>
        <p:spPr>
          <a:xfrm>
            <a:off x="4017498" y="3851091"/>
            <a:ext cx="11090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tx2"/>
                </a:solidFill>
              </a:rPr>
              <a:t>Opt-out</a:t>
            </a:r>
          </a:p>
        </p:txBody>
      </p:sp>
    </p:spTree>
    <p:extLst>
      <p:ext uri="{BB962C8B-B14F-4D97-AF65-F5344CB8AC3E}">
        <p14:creationId xmlns:p14="http://schemas.microsoft.com/office/powerpoint/2010/main" val="2309081026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ERCOT Identity v.2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EC7"/>
      </a:accent1>
      <a:accent2>
        <a:srgbClr val="5B6770"/>
      </a:accent2>
      <a:accent3>
        <a:srgbClr val="26D07C"/>
      </a:accent3>
      <a:accent4>
        <a:srgbClr val="003865"/>
      </a:accent4>
      <a:accent5>
        <a:srgbClr val="685BC7"/>
      </a:accent5>
      <a:accent6>
        <a:srgbClr val="890C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 v.2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EC7"/>
      </a:accent1>
      <a:accent2>
        <a:srgbClr val="5B6770"/>
      </a:accent2>
      <a:accent3>
        <a:srgbClr val="26D07C"/>
      </a:accent3>
      <a:accent4>
        <a:srgbClr val="003865"/>
      </a:accent4>
      <a:accent5>
        <a:srgbClr val="685BC7"/>
      </a:accent5>
      <a:accent6>
        <a:srgbClr val="890C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f8c9251-373f-4ee3-86cf-d97122226a81" xsi:nil="true"/>
    <lcf76f155ced4ddcb4097134ff3c332f xmlns="5f527160-b6a2-448e-b210-55bbe2178a90">
      <Terms xmlns="http://schemas.microsoft.com/office/infopath/2007/PartnerControls"/>
    </lcf76f155ced4ddcb4097134ff3c332f>
    <SharedWithUsers xmlns="cf8c9251-373f-4ee3-86cf-d97122226a81">
      <UserInfo>
        <DisplayName>King, Ryan</DisplayName>
        <AccountId>37</AccountId>
        <AccountType/>
      </UserInfo>
      <UserInfo>
        <DisplayName>Chu, Zhengguo</DisplayName>
        <AccountId>12</AccountId>
        <AccountType/>
      </UserInfo>
      <UserInfo>
        <DisplayName>Maggio, Dave</DisplayName>
        <AccountId>16</AccountId>
        <AccountType/>
      </UserInfo>
      <UserInfo>
        <DisplayName>Shaw, Pamela</DisplayName>
        <AccountId>18</AccountId>
        <AccountType/>
      </UserInfo>
      <UserInfo>
        <DisplayName>Kersulis, Jonas</DisplayName>
        <AccountId>11</AccountId>
        <AccountType/>
      </UserInfo>
      <UserInfo>
        <DisplayName>Yousefian, Mahnoush</DisplayName>
        <AccountId>22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AF51A5998F0944EA03AB587B5B58FD3" ma:contentTypeVersion="12" ma:contentTypeDescription="Create a new document." ma:contentTypeScope="" ma:versionID="f429c8e6c85da55f2bff7742715dc377">
  <xsd:schema xmlns:xsd="http://www.w3.org/2001/XMLSchema" xmlns:xs="http://www.w3.org/2001/XMLSchema" xmlns:p="http://schemas.microsoft.com/office/2006/metadata/properties" xmlns:ns2="5f527160-b6a2-448e-b210-55bbe2178a90" xmlns:ns3="cf8c9251-373f-4ee3-86cf-d97122226a81" targetNamespace="http://schemas.microsoft.com/office/2006/metadata/properties" ma:root="true" ma:fieldsID="9c2884a27dee6606bc8a0d144ecf6471" ns2:_="" ns3:_="">
    <xsd:import namespace="5f527160-b6a2-448e-b210-55bbe2178a90"/>
    <xsd:import namespace="cf8c9251-373f-4ee3-86cf-d97122226a8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527160-b6a2-448e-b210-55bbe2178a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a102f585-f336-4ab5-8023-668eed9f00b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8c9251-373f-4ee3-86cf-d97122226a81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87bce286-be28-47de-b9f7-94a506e34291}" ma:internalName="TaxCatchAll" ma:showField="CatchAllData" ma:web="cf8c9251-373f-4ee3-86cf-d97122226a8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0E9AA12-8AF9-4AA6-90FE-24669859CDF3}">
  <ds:schemaRefs>
    <ds:schemaRef ds:uri="5f527160-b6a2-448e-b210-55bbe2178a90"/>
    <ds:schemaRef ds:uri="cf8c9251-373f-4ee3-86cf-d97122226a8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4A68982-DD5D-44FD-B77F-4C531465FE5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B844D0A-2DFF-4E1F-B6C4-B007DD6D507C}">
  <ds:schemaRefs>
    <ds:schemaRef ds:uri="5f527160-b6a2-448e-b210-55bbe2178a90"/>
    <ds:schemaRef ds:uri="cf8c9251-373f-4ee3-86cf-d97122226a8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On-screen Show (4:3)</PresentationFormat>
  <Slides>15</Slides>
  <Notes>14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1_Custom Design</vt:lpstr>
      <vt:lpstr>Office Theme</vt:lpstr>
      <vt:lpstr>PowerPoint Presentation</vt:lpstr>
      <vt:lpstr>RUC Resource-Hours</vt:lpstr>
      <vt:lpstr>RUC Instruction Reasons: Last 13 Months RUCs in May 2023 were primarily driven by system-wide capacity concerns. </vt:lpstr>
      <vt:lpstr>RUC Instruction Reasons in May 2023 </vt:lpstr>
      <vt:lpstr>Non-opt-out and Opt-out Totals: Last 13 Months May 2023 had a total of 445.2 non-opt-out effective Resource-hours (81.33%) and 102.2 opt-out effective Resource-hours (18.67%).</vt:lpstr>
      <vt:lpstr>Non-opt-out and Opt-out Totals: May 2023   </vt:lpstr>
      <vt:lpstr>RUC Lead Time Margin: May 2023 </vt:lpstr>
      <vt:lpstr>Average Resource Age: Last 13 Months In May 2023, the mean age of RUC-committed Resources was 44.6 years for Non-Opt-Out Resource-hours and 54.1 years for Opt-Out Resource-hours without DAM Commitments.</vt:lpstr>
      <vt:lpstr>Age Category: Last 13 Months Most RUC-Committed Resources in May 2023 were older than 40 years.</vt:lpstr>
      <vt:lpstr>RUC-Instructed Resource Dispatch above LDL</vt:lpstr>
      <vt:lpstr>Reliability Deployment Price Adder: Last 13 Months May 2023 had a total of 206.84 RTORDPA hours with an average value of $2.21/MWh. </vt:lpstr>
      <vt:lpstr>Reliability Deployment Price Adder: May 2023 OD 5/13 had the highest daily time-weighted average RTORDPA: $14.32/MWh.</vt:lpstr>
      <vt:lpstr>RUC Clawback, Make-Whole, and Shortfall For May 2023, the total Clawback charge was $0.427M.  The total Make-Whole payment was $0.427M, which was almost entirely covered through capacity-short charges. </vt:lpstr>
      <vt:lpstr>RUC Make-Whole by Settlement Type</vt:lpstr>
      <vt:lpstr>RUC Clawback by Settlement Type</vt:lpstr>
    </vt:vector>
  </TitlesOfParts>
  <Company>The Electric Reliability Council of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revision>1</cp:revision>
  <cp:lastPrinted>2016-01-21T20:53:15Z</cp:lastPrinted>
  <dcterms:created xsi:type="dcterms:W3CDTF">2016-01-21T15:20:31Z</dcterms:created>
  <dcterms:modified xsi:type="dcterms:W3CDTF">2023-06-07T22:05:17Z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0x0101009AF51A5998F0944EA03AB587B5B58FD3</vt:lpwstr>
  </property>
  <property fmtid="{D5CDD505-2E9C-101B-9397-08002B2CF9AE}" pid="3" name="MediaServiceImageTags">
    <vt:lpwstr/>
  </property>
  <property fmtid="{D5CDD505-2E9C-101B-9397-08002B2CF9AE}" pid="4" name="MSIP_Label_7084cbda-52b8-46fb-a7b7-cb5bd465ed85_Enabled">
    <vt:lpwstr>true</vt:lpwstr>
  </property>
  <property fmtid="{D5CDD505-2E9C-101B-9397-08002B2CF9AE}" pid="5" name="MSIP_Label_7084cbda-52b8-46fb-a7b7-cb5bd465ed85_SetDate">
    <vt:lpwstr>2023-01-09T20:44:22Z</vt:lpwstr>
  </property>
  <property fmtid="{D5CDD505-2E9C-101B-9397-08002B2CF9AE}" pid="6" name="MSIP_Label_7084cbda-52b8-46fb-a7b7-cb5bd465ed85_Method">
    <vt:lpwstr>Standard</vt:lpwstr>
  </property>
  <property fmtid="{D5CDD505-2E9C-101B-9397-08002B2CF9AE}" pid="7" name="MSIP_Label_7084cbda-52b8-46fb-a7b7-cb5bd465ed85_Name">
    <vt:lpwstr>Internal</vt:lpwstr>
  </property>
  <property fmtid="{D5CDD505-2E9C-101B-9397-08002B2CF9AE}" pid="8" name="MSIP_Label_7084cbda-52b8-46fb-a7b7-cb5bd465ed85_SiteId">
    <vt:lpwstr>0afb747d-bff7-4596-a9fc-950ef9e0ec45</vt:lpwstr>
  </property>
  <property fmtid="{D5CDD505-2E9C-101B-9397-08002B2CF9AE}" pid="9" name="MSIP_Label_7084cbda-52b8-46fb-a7b7-cb5bd465ed85_ActionId">
    <vt:lpwstr>9b7d94b6-8de8-4468-97af-b1344ce27016</vt:lpwstr>
  </property>
  <property fmtid="{D5CDD505-2E9C-101B-9397-08002B2CF9AE}" pid="10" name="MSIP_Label_7084cbda-52b8-46fb-a7b7-cb5bd465ed85_ContentBits">
    <vt:lpwstr>0</vt:lpwstr>
  </property>
</Properties>
</file>