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C8"/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8DFD60-3CFB-47AC-9195-C2BFEDE7AADB}" v="4" dt="2023-07-10T17:23:56.8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123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usefian, Mahnoush" userId="97a5e06f-dcce-4865-81e8-0938001369e7" providerId="ADAL" clId="{738CAD95-A93E-423A-AA4C-5DA4B858F7B9}"/>
    <pc:docChg chg="undo custSel modSld">
      <pc:chgData name="Yousefian, Mahnoush" userId="97a5e06f-dcce-4865-81e8-0938001369e7" providerId="ADAL" clId="{738CAD95-A93E-423A-AA4C-5DA4B858F7B9}" dt="2022-11-10T21:12:24.589" v="47" actId="242"/>
      <pc:docMkLst>
        <pc:docMk/>
      </pc:docMkLst>
      <pc:sldChg chg="modSp mod">
        <pc:chgData name="Yousefian, Mahnoush" userId="97a5e06f-dcce-4865-81e8-0938001369e7" providerId="ADAL" clId="{738CAD95-A93E-423A-AA4C-5DA4B858F7B9}" dt="2022-11-10T21:04:09.972" v="10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738CAD95-A93E-423A-AA4C-5DA4B858F7B9}" dt="2022-11-10T21:04:09.972" v="10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Yousefian, Mahnoush" userId="97a5e06f-dcce-4865-81e8-0938001369e7" providerId="ADAL" clId="{738CAD95-A93E-423A-AA4C-5DA4B858F7B9}" dt="2022-11-10T21:12:24.589" v="47" actId="242"/>
        <pc:sldMkLst>
          <pc:docMk/>
          <pc:sldMk cId="2140123603" sldId="271"/>
        </pc:sldMkLst>
        <pc:graphicFrameChg chg="mod modGraphic">
          <ac:chgData name="Yousefian, Mahnoush" userId="97a5e06f-dcce-4865-81e8-0938001369e7" providerId="ADAL" clId="{738CAD95-A93E-423A-AA4C-5DA4B858F7B9}" dt="2022-11-10T21:12:24.589" v="47" actId="242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002ECF70-F480-4A41-A6FE-A96B6CB85340}"/>
    <pc:docChg chg="custSel modSld">
      <pc:chgData name="Yousefian, Mahnoush" userId="97a5e06f-dcce-4865-81e8-0938001369e7" providerId="ADAL" clId="{002ECF70-F480-4A41-A6FE-A96B6CB85340}" dt="2023-06-07T15:38:53.896" v="11" actId="21"/>
      <pc:docMkLst>
        <pc:docMk/>
      </pc:docMkLst>
      <pc:sldChg chg="modSp mod">
        <pc:chgData name="Yousefian, Mahnoush" userId="97a5e06f-dcce-4865-81e8-0938001369e7" providerId="ADAL" clId="{002ECF70-F480-4A41-A6FE-A96B6CB85340}" dt="2023-06-07T15:37:30.635" v="2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002ECF70-F480-4A41-A6FE-A96B6CB85340}" dt="2023-06-07T15:37:30.635" v="2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delSp modSp mod">
        <pc:chgData name="Yousefian, Mahnoush" userId="97a5e06f-dcce-4865-81e8-0938001369e7" providerId="ADAL" clId="{002ECF70-F480-4A41-A6FE-A96B6CB85340}" dt="2023-06-07T15:38:53.896" v="11" actId="21"/>
        <pc:sldMkLst>
          <pc:docMk/>
          <pc:sldMk cId="2140123603" sldId="271"/>
        </pc:sldMkLst>
        <pc:spChg chg="del">
          <ac:chgData name="Yousefian, Mahnoush" userId="97a5e06f-dcce-4865-81e8-0938001369e7" providerId="ADAL" clId="{002ECF70-F480-4A41-A6FE-A96B6CB85340}" dt="2023-06-07T15:38:53.896" v="11" actId="21"/>
          <ac:spMkLst>
            <pc:docMk/>
            <pc:sldMk cId="2140123603" sldId="271"/>
            <ac:spMk id="3" creationId="{BF1E44C4-CA9A-3258-B128-0FBA6A0E95FF}"/>
          </ac:spMkLst>
        </pc:spChg>
        <pc:graphicFrameChg chg="mod modGraphic">
          <ac:chgData name="Yousefian, Mahnoush" userId="97a5e06f-dcce-4865-81e8-0938001369e7" providerId="ADAL" clId="{002ECF70-F480-4A41-A6FE-A96B6CB85340}" dt="2023-06-07T15:38:42.924" v="10" actId="207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74B43BB0-1438-41DE-947E-7C18870996E9}"/>
    <pc:docChg chg="undo custSel modSld">
      <pc:chgData name="Yousefian, Mahnoush" userId="97a5e06f-dcce-4865-81e8-0938001369e7" providerId="ADAL" clId="{74B43BB0-1438-41DE-947E-7C18870996E9}" dt="2022-10-12T19:50:55.997" v="59" actId="242"/>
      <pc:docMkLst>
        <pc:docMk/>
      </pc:docMkLst>
      <pc:sldChg chg="modSp mod">
        <pc:chgData name="Yousefian, Mahnoush" userId="97a5e06f-dcce-4865-81e8-0938001369e7" providerId="ADAL" clId="{74B43BB0-1438-41DE-947E-7C18870996E9}" dt="2022-10-12T19:42:11.803" v="28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74B43BB0-1438-41DE-947E-7C18870996E9}" dt="2022-10-12T19:42:11.803" v="2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Yousefian, Mahnoush" userId="97a5e06f-dcce-4865-81e8-0938001369e7" providerId="ADAL" clId="{74B43BB0-1438-41DE-947E-7C18870996E9}" dt="2022-10-12T19:50:55.997" v="59" actId="242"/>
        <pc:sldMkLst>
          <pc:docMk/>
          <pc:sldMk cId="2140123603" sldId="271"/>
        </pc:sldMkLst>
        <pc:graphicFrameChg chg="add del mod modGraphic">
          <ac:chgData name="Yousefian, Mahnoush" userId="97a5e06f-dcce-4865-81e8-0938001369e7" providerId="ADAL" clId="{74B43BB0-1438-41DE-947E-7C18870996E9}" dt="2022-10-12T19:50:36.097" v="54"/>
          <ac:graphicFrameMkLst>
            <pc:docMk/>
            <pc:sldMk cId="2140123603" sldId="271"/>
            <ac:graphicFrameMk id="3" creationId="{2CF930BA-79D3-448D-857A-90DB5EB73F3A}"/>
          </ac:graphicFrameMkLst>
        </pc:graphicFrameChg>
        <pc:graphicFrameChg chg="add del mod modGraphic">
          <ac:chgData name="Yousefian, Mahnoush" userId="97a5e06f-dcce-4865-81e8-0938001369e7" providerId="ADAL" clId="{74B43BB0-1438-41DE-947E-7C18870996E9}" dt="2022-10-12T19:50:55.997" v="59" actId="242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FE39ACFA-C53E-4EA2-B75C-C0E2D275F299}"/>
    <pc:docChg chg="undo custSel modSld">
      <pc:chgData name="Yousefian, Mahnoush" userId="97a5e06f-dcce-4865-81e8-0938001369e7" providerId="ADAL" clId="{FE39ACFA-C53E-4EA2-B75C-C0E2D275F299}" dt="2022-12-12T20:41:47.688" v="74" actId="20577"/>
      <pc:docMkLst>
        <pc:docMk/>
      </pc:docMkLst>
      <pc:sldChg chg="modSp mod">
        <pc:chgData name="Yousefian, Mahnoush" userId="97a5e06f-dcce-4865-81e8-0938001369e7" providerId="ADAL" clId="{FE39ACFA-C53E-4EA2-B75C-C0E2D275F299}" dt="2022-12-09T18:25:41.662" v="8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FE39ACFA-C53E-4EA2-B75C-C0E2D275F299}" dt="2022-12-09T18:25:41.662" v="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modSp mod">
        <pc:chgData name="Yousefian, Mahnoush" userId="97a5e06f-dcce-4865-81e8-0938001369e7" providerId="ADAL" clId="{FE39ACFA-C53E-4EA2-B75C-C0E2D275F299}" dt="2022-12-12T20:41:47.688" v="74" actId="20577"/>
        <pc:sldMkLst>
          <pc:docMk/>
          <pc:sldMk cId="2140123603" sldId="271"/>
        </pc:sldMkLst>
        <pc:spChg chg="add mod">
          <ac:chgData name="Yousefian, Mahnoush" userId="97a5e06f-dcce-4865-81e8-0938001369e7" providerId="ADAL" clId="{FE39ACFA-C53E-4EA2-B75C-C0E2D275F299}" dt="2022-12-12T20:41:47.688" v="74" actId="20577"/>
          <ac:spMkLst>
            <pc:docMk/>
            <pc:sldMk cId="2140123603" sldId="271"/>
            <ac:spMk id="7" creationId="{DB99DF67-2A2B-497B-BCD6-DFEDBA6A34CE}"/>
          </ac:spMkLst>
        </pc:spChg>
        <pc:graphicFrameChg chg="mod modGraphic">
          <ac:chgData name="Yousefian, Mahnoush" userId="97a5e06f-dcce-4865-81e8-0938001369e7" providerId="ADAL" clId="{FE39ACFA-C53E-4EA2-B75C-C0E2D275F299}" dt="2022-12-09T18:28:44.902" v="44" actId="20577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E81C531F-9034-48E9-860F-FB04BDA780DF}"/>
    <pc:docChg chg="undo custSel modSld">
      <pc:chgData name="Yousefian, Mahnoush" userId="97a5e06f-dcce-4865-81e8-0938001369e7" providerId="ADAL" clId="{E81C531F-9034-48E9-860F-FB04BDA780DF}" dt="2023-02-07T14:55:29.962" v="76" actId="1076"/>
      <pc:docMkLst>
        <pc:docMk/>
      </pc:docMkLst>
      <pc:sldChg chg="modSp mod">
        <pc:chgData name="Yousefian, Mahnoush" userId="97a5e06f-dcce-4865-81e8-0938001369e7" providerId="ADAL" clId="{E81C531F-9034-48E9-860F-FB04BDA780DF}" dt="2023-02-07T14:51:47.785" v="13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E81C531F-9034-48E9-860F-FB04BDA780DF}" dt="2023-02-07T14:51:47.785" v="13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Yousefian, Mahnoush" userId="97a5e06f-dcce-4865-81e8-0938001369e7" providerId="ADAL" clId="{E81C531F-9034-48E9-860F-FB04BDA780DF}" dt="2023-02-07T14:55:29.962" v="76" actId="1076"/>
        <pc:sldMkLst>
          <pc:docMk/>
          <pc:sldMk cId="2140123603" sldId="271"/>
        </pc:sldMkLst>
        <pc:graphicFrameChg chg="mod modGraphic">
          <ac:chgData name="Yousefian, Mahnoush" userId="97a5e06f-dcce-4865-81e8-0938001369e7" providerId="ADAL" clId="{E81C531F-9034-48E9-860F-FB04BDA780DF}" dt="2023-02-07T14:55:29.962" v="76" actId="1076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3E8DFD60-3CFB-47AC-9195-C2BFEDE7AADB}"/>
    <pc:docChg chg="modSld">
      <pc:chgData name="Yousefian, Mahnoush" userId="97a5e06f-dcce-4865-81e8-0938001369e7" providerId="ADAL" clId="{3E8DFD60-3CFB-47AC-9195-C2BFEDE7AADB}" dt="2023-07-10T17:24:23.342" v="13" actId="20577"/>
      <pc:docMkLst>
        <pc:docMk/>
      </pc:docMkLst>
      <pc:sldChg chg="modSp mod">
        <pc:chgData name="Yousefian, Mahnoush" userId="97a5e06f-dcce-4865-81e8-0938001369e7" providerId="ADAL" clId="{3E8DFD60-3CFB-47AC-9195-C2BFEDE7AADB}" dt="2023-07-10T17:24:23.342" v="13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3E8DFD60-3CFB-47AC-9195-C2BFEDE7AADB}" dt="2023-07-10T17:24:23.342" v="13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Yousefian, Mahnoush" userId="97a5e06f-dcce-4865-81e8-0938001369e7" providerId="ADAL" clId="{3E8DFD60-3CFB-47AC-9195-C2BFEDE7AADB}" dt="2023-07-10T17:24:05.452" v="9" actId="242"/>
        <pc:sldMkLst>
          <pc:docMk/>
          <pc:sldMk cId="2140123603" sldId="271"/>
        </pc:sldMkLst>
        <pc:graphicFrameChg chg="mod modGraphic">
          <ac:chgData name="Yousefian, Mahnoush" userId="97a5e06f-dcce-4865-81e8-0938001369e7" providerId="ADAL" clId="{3E8DFD60-3CFB-47AC-9195-C2BFEDE7AADB}" dt="2023-07-10T17:24:05.452" v="9" actId="242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74F13200-89B9-4E69-9C45-EF2954B449DC}"/>
    <pc:docChg chg="custSel modSld">
      <pc:chgData name="Yousefian, Mahnoush" userId="97a5e06f-dcce-4865-81e8-0938001369e7" providerId="ADAL" clId="{74F13200-89B9-4E69-9C45-EF2954B449DC}" dt="2023-01-10T22:55:37.175" v="18"/>
      <pc:docMkLst>
        <pc:docMk/>
      </pc:docMkLst>
      <pc:sldChg chg="modSp mod">
        <pc:chgData name="Yousefian, Mahnoush" userId="97a5e06f-dcce-4865-81e8-0938001369e7" providerId="ADAL" clId="{74F13200-89B9-4E69-9C45-EF2954B449DC}" dt="2023-01-09T20:33:09.688" v="7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74F13200-89B9-4E69-9C45-EF2954B449DC}" dt="2023-01-09T20:33:09.688" v="7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delSp modSp mod">
        <pc:chgData name="Yousefian, Mahnoush" userId="97a5e06f-dcce-4865-81e8-0938001369e7" providerId="ADAL" clId="{74F13200-89B9-4E69-9C45-EF2954B449DC}" dt="2023-01-10T22:55:37.175" v="18"/>
        <pc:sldMkLst>
          <pc:docMk/>
          <pc:sldMk cId="2140123603" sldId="271"/>
        </pc:sldMkLst>
        <pc:spChg chg="del mod">
          <ac:chgData name="Yousefian, Mahnoush" userId="97a5e06f-dcce-4865-81e8-0938001369e7" providerId="ADAL" clId="{74F13200-89B9-4E69-9C45-EF2954B449DC}" dt="2023-01-10T22:55:37.175" v="18"/>
          <ac:spMkLst>
            <pc:docMk/>
            <pc:sldMk cId="2140123603" sldId="271"/>
            <ac:spMk id="7" creationId="{DB99DF67-2A2B-497B-BCD6-DFEDBA6A34CE}"/>
          </ac:spMkLst>
        </pc:spChg>
        <pc:graphicFrameChg chg="mod modGraphic">
          <ac:chgData name="Yousefian, Mahnoush" userId="97a5e06f-dcce-4865-81e8-0938001369e7" providerId="ADAL" clId="{74F13200-89B9-4E69-9C45-EF2954B449DC}" dt="2023-01-09T20:34:21.658" v="15" actId="242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S::mahnoush.yousefian@ercot.com::97a5e06f-dcce-4865-81e8-0938001369e7" providerId="AD" clId="Web-{1B6E5D72-5971-460A-941F-7E43AC0EEB9C}"/>
    <pc:docChg chg="mod modSld">
      <pc:chgData name="Yousefian, Mahnoush" userId="S::mahnoush.yousefian@ercot.com::97a5e06f-dcce-4865-81e8-0938001369e7" providerId="AD" clId="Web-{1B6E5D72-5971-460A-941F-7E43AC0EEB9C}" dt="2023-05-10T18:55:26.209" v="5"/>
      <pc:docMkLst>
        <pc:docMk/>
      </pc:docMkLst>
      <pc:sldChg chg="addSp delSp modSp">
        <pc:chgData name="Yousefian, Mahnoush" userId="S::mahnoush.yousefian@ercot.com::97a5e06f-dcce-4865-81e8-0938001369e7" providerId="AD" clId="Web-{1B6E5D72-5971-460A-941F-7E43AC0EEB9C}" dt="2023-05-10T18:55:26.209" v="5"/>
        <pc:sldMkLst>
          <pc:docMk/>
          <pc:sldMk cId="2140123603" sldId="271"/>
        </pc:sldMkLst>
        <pc:picChg chg="add del mod">
          <ac:chgData name="Yousefian, Mahnoush" userId="S::mahnoush.yousefian@ercot.com::97a5e06f-dcce-4865-81e8-0938001369e7" providerId="AD" clId="Web-{1B6E5D72-5971-460A-941F-7E43AC0EEB9C}" dt="2023-05-10T18:55:26.209" v="5"/>
          <ac:picMkLst>
            <pc:docMk/>
            <pc:sldMk cId="2140123603" sldId="271"/>
            <ac:picMk id="3" creationId="{DBF65029-5CDB-82DC-4873-2125301CE564}"/>
          </ac:picMkLst>
        </pc:picChg>
      </pc:sldChg>
    </pc:docChg>
  </pc:docChgLst>
  <pc:docChgLst>
    <pc:chgData name="Yousefian, Mahnoush" userId="97a5e06f-dcce-4865-81e8-0938001369e7" providerId="ADAL" clId="{0EB41176-C83F-4474-8130-BB8B8F75E32E}"/>
    <pc:docChg chg="modSld">
      <pc:chgData name="Yousefian, Mahnoush" userId="97a5e06f-dcce-4865-81e8-0938001369e7" providerId="ADAL" clId="{0EB41176-C83F-4474-8130-BB8B8F75E32E}" dt="2023-05-10T18:56:24.156" v="28" actId="1076"/>
      <pc:docMkLst>
        <pc:docMk/>
      </pc:docMkLst>
      <pc:sldChg chg="addSp modSp mod">
        <pc:chgData name="Yousefian, Mahnoush" userId="97a5e06f-dcce-4865-81e8-0938001369e7" providerId="ADAL" clId="{0EB41176-C83F-4474-8130-BB8B8F75E32E}" dt="2023-05-10T18:56:24.156" v="28" actId="1076"/>
        <pc:sldMkLst>
          <pc:docMk/>
          <pc:sldMk cId="2140123603" sldId="271"/>
        </pc:sldMkLst>
        <pc:spChg chg="add mod">
          <ac:chgData name="Yousefian, Mahnoush" userId="97a5e06f-dcce-4865-81e8-0938001369e7" providerId="ADAL" clId="{0EB41176-C83F-4474-8130-BB8B8F75E32E}" dt="2023-05-10T18:56:24.156" v="28" actId="1076"/>
          <ac:spMkLst>
            <pc:docMk/>
            <pc:sldMk cId="2140123603" sldId="271"/>
            <ac:spMk id="3" creationId="{BF1E44C4-CA9A-3258-B128-0FBA6A0E95FF}"/>
          </ac:spMkLst>
        </pc:spChg>
        <pc:graphicFrameChg chg="mod modGraphic">
          <ac:chgData name="Yousefian, Mahnoush" userId="97a5e06f-dcce-4865-81e8-0938001369e7" providerId="ADAL" clId="{0EB41176-C83F-4474-8130-BB8B8F75E32E}" dt="2023-05-10T18:56:09.142" v="17" actId="2165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362200"/>
            <a:ext cx="5638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Market Update – June 2023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Wholesale Market Working Group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ERCOT Staff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Supplemental Ancillary Services Market (SASM) Update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BAA2E9-0B32-4098-9C63-5BAAD28F8A66}"/>
              </a:ext>
            </a:extLst>
          </p:cNvPr>
          <p:cNvSpPr txBox="1"/>
          <p:nvPr/>
        </p:nvSpPr>
        <p:spPr>
          <a:xfrm>
            <a:off x="4894763" y="6019800"/>
            <a:ext cx="234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rgbClr val="5B6770"/>
                </a:solidFill>
              </a:rPr>
              <a:t>.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0DDD64B-1C28-4860-B0C8-5D6071AFE4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202633"/>
              </p:ext>
            </p:extLst>
          </p:nvPr>
        </p:nvGraphicFramePr>
        <p:xfrm>
          <a:off x="655782" y="1436406"/>
          <a:ext cx="7921336" cy="2179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3307">
                  <a:extLst>
                    <a:ext uri="{9D8B030D-6E8A-4147-A177-3AD203B41FA5}">
                      <a16:colId xmlns:a16="http://schemas.microsoft.com/office/drawing/2014/main" val="3564632582"/>
                    </a:ext>
                  </a:extLst>
                </a:gridCol>
                <a:gridCol w="979505">
                  <a:extLst>
                    <a:ext uri="{9D8B030D-6E8A-4147-A177-3AD203B41FA5}">
                      <a16:colId xmlns:a16="http://schemas.microsoft.com/office/drawing/2014/main" val="3047924024"/>
                    </a:ext>
                  </a:extLst>
                </a:gridCol>
                <a:gridCol w="658235">
                  <a:extLst>
                    <a:ext uri="{9D8B030D-6E8A-4147-A177-3AD203B41FA5}">
                      <a16:colId xmlns:a16="http://schemas.microsoft.com/office/drawing/2014/main" val="1065355984"/>
                    </a:ext>
                  </a:extLst>
                </a:gridCol>
                <a:gridCol w="1315937">
                  <a:extLst>
                    <a:ext uri="{9D8B030D-6E8A-4147-A177-3AD203B41FA5}">
                      <a16:colId xmlns:a16="http://schemas.microsoft.com/office/drawing/2014/main" val="1997381712"/>
                    </a:ext>
                  </a:extLst>
                </a:gridCol>
                <a:gridCol w="637033">
                  <a:extLst>
                    <a:ext uri="{9D8B030D-6E8A-4147-A177-3AD203B41FA5}">
                      <a16:colId xmlns:a16="http://schemas.microsoft.com/office/drawing/2014/main" val="2319893536"/>
                    </a:ext>
                  </a:extLst>
                </a:gridCol>
                <a:gridCol w="908177">
                  <a:extLst>
                    <a:ext uri="{9D8B030D-6E8A-4147-A177-3AD203B41FA5}">
                      <a16:colId xmlns:a16="http://schemas.microsoft.com/office/drawing/2014/main" val="2353303048"/>
                    </a:ext>
                  </a:extLst>
                </a:gridCol>
                <a:gridCol w="1047896">
                  <a:extLst>
                    <a:ext uri="{9D8B030D-6E8A-4147-A177-3AD203B41FA5}">
                      <a16:colId xmlns:a16="http://schemas.microsoft.com/office/drawing/2014/main" val="4165101724"/>
                    </a:ext>
                  </a:extLst>
                </a:gridCol>
                <a:gridCol w="1131246">
                  <a:extLst>
                    <a:ext uri="{9D8B030D-6E8A-4147-A177-3AD203B41FA5}">
                      <a16:colId xmlns:a16="http://schemas.microsoft.com/office/drawing/2014/main" val="1890842502"/>
                    </a:ext>
                  </a:extLst>
                </a:gridCol>
              </a:tblGrid>
              <a:tr h="63422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SASM ID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Type</a:t>
                      </a:r>
                    </a:p>
                    <a:p>
                      <a:pPr marL="0" algn="ctr" defTabSz="914400" rtl="0" eaLnBrk="1" fontAlgn="ctr" latinLnBrk="0" hangingPunct="1"/>
                      <a:endParaRPr lang="en-US" sz="1100" b="1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 Hours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Procurement Hours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Req Qty (MWh)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Award Qty (MWh)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Insufficiency (MWh)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MCPC ($/MWh)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48081266"/>
                  </a:ext>
                </a:extLst>
              </a:tr>
              <a:tr h="386213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6/10/2023 3:52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NSPIN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6/10 HE6-24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1711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1593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118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0.00 - 0.08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3776534666"/>
                  </a:ext>
                </a:extLst>
              </a:tr>
              <a:tr h="386213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6/10/2023 5:25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NSPIN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6/10 HE8-24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1475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1475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499.00 - 500.00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647220706"/>
                  </a:ext>
                </a:extLst>
              </a:tr>
              <a:tr h="386213">
                <a:tc rowSpan="2"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6/21/2023 23:05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6/22 HE2-10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326.6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326.6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45.00 - 300.00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439301567"/>
                  </a:ext>
                </a:extLst>
              </a:tr>
              <a:tr h="3862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6/22 HE2-10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85.3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83.8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1.5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2319586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Manual Overrides</a:t>
            </a:r>
            <a:endParaRPr lang="en-US" sz="2400" b="1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43200" y="2895600"/>
            <a:ext cx="3657600" cy="693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>
                <a:solidFill>
                  <a:schemeClr val="tx2"/>
                </a:solidFill>
              </a:rPr>
              <a:t>No HDL/LDL Overrides</a:t>
            </a: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2" ma:contentTypeDescription="Create a new document." ma:contentTypeScope="" ma:versionID="f429c8e6c85da55f2bff7742715dc377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9c2884a27dee6606bc8a0d144ecf647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D985DF-E728-4FF9-84B2-EF3FED8DF4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527160-b6a2-448e-b210-55bbe2178a90"/>
    <ds:schemaRef ds:uri="cf8c9251-373f-4ee3-86cf-d97122226a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5f527160-b6a2-448e-b210-55bbe2178a90"/>
    <ds:schemaRef ds:uri="c34af464-7aa1-4edd-9be4-83dffc1cb926"/>
    <ds:schemaRef ds:uri="cf8c9251-373f-4ee3-86cf-d97122226a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Words>102</Words>
  <Application>Microsoft Office PowerPoint</Application>
  <PresentationFormat>On-screen Show (4:3)</PresentationFormat>
  <Paragraphs>52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Yousefian, Mahnoush</cp:lastModifiedBy>
  <cp:revision>1</cp:revision>
  <cp:lastPrinted>2016-01-21T20:53:15Z</cp:lastPrinted>
  <dcterms:created xsi:type="dcterms:W3CDTF">2016-01-21T15:20:31Z</dcterms:created>
  <dcterms:modified xsi:type="dcterms:W3CDTF">2023-07-10T17:24:33Z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0x0101009AF51A5998F0944EA03AB587B5B58FD3</vt:lpwstr>
  </property>
  <property fmtid="{D5CDD505-2E9C-101B-9397-08002B2CF9AE}" pid="4" name="MSIP_Label_7084cbda-52b8-46fb-a7b7-cb5bd465ed85_Name">
    <vt:lpwstr>Internal</vt:lpwstr>
  </property>
  <property fmtid="{D5CDD505-2E9C-101B-9397-08002B2CF9AE}" pid="5" name="MSIP_Label_7084cbda-52b8-46fb-a7b7-cb5bd465ed85_ActionId">
    <vt:lpwstr>7c09a379-1759-4a57-b6a8-e3a238f272c4</vt:lpwstr>
  </property>
  <property fmtid="{D5CDD505-2E9C-101B-9397-08002B2CF9AE}" pid="6" name="MSIP_Label_7084cbda-52b8-46fb-a7b7-cb5bd465ed85_Enabled">
    <vt:lpwstr>true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SetDate">
    <vt:lpwstr>2023-05-10T18:54:37Z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SIP_Label_7084cbda-52b8-46fb-a7b7-cb5bd465ed85_Method">
    <vt:lpwstr>Standard</vt:lpwstr>
  </property>
</Properties>
</file>