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33"/>
  </p:notesMasterIdLst>
  <p:handoutMasterIdLst>
    <p:handoutMasterId r:id="rId34"/>
  </p:handoutMasterIdLst>
  <p:sldIdLst>
    <p:sldId id="542" r:id="rId7"/>
    <p:sldId id="735" r:id="rId8"/>
    <p:sldId id="737" r:id="rId9"/>
    <p:sldId id="568" r:id="rId10"/>
    <p:sldId id="728" r:id="rId11"/>
    <p:sldId id="730" r:id="rId12"/>
    <p:sldId id="563" r:id="rId13"/>
    <p:sldId id="562" r:id="rId14"/>
    <p:sldId id="564" r:id="rId15"/>
    <p:sldId id="566" r:id="rId16"/>
    <p:sldId id="565" r:id="rId17"/>
    <p:sldId id="731" r:id="rId18"/>
    <p:sldId id="732" r:id="rId19"/>
    <p:sldId id="569" r:id="rId20"/>
    <p:sldId id="733" r:id="rId21"/>
    <p:sldId id="734" r:id="rId22"/>
    <p:sldId id="567" r:id="rId23"/>
    <p:sldId id="727" r:id="rId24"/>
    <p:sldId id="546" r:id="rId25"/>
    <p:sldId id="550" r:id="rId26"/>
    <p:sldId id="738" r:id="rId27"/>
    <p:sldId id="729" r:id="rId28"/>
    <p:sldId id="552" r:id="rId29"/>
    <p:sldId id="553" r:id="rId30"/>
    <p:sldId id="557" r:id="rId31"/>
    <p:sldId id="554" r:id="rId3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B000"/>
    <a:srgbClr val="FF8200"/>
    <a:srgbClr val="5B6770"/>
    <a:srgbClr val="FFD100"/>
    <a:srgbClr val="00AEC7"/>
    <a:srgbClr val="003865"/>
    <a:srgbClr val="E6EBF0"/>
    <a:srgbClr val="093C61"/>
    <a:srgbClr val="98C3FA"/>
    <a:srgbClr val="70CD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ED15A2-12A2-4139-9869-699627E10D43}" v="458" dt="2023-09-22T21:02:04.837"/>
    <p1510:client id="{CE5A2D25-B2ED-4FD7-9A02-CF76F5250887}" v="1298" dt="2023-09-21T21:34:08.257"/>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17" d="100"/>
          <a:sy n="117" d="100"/>
        </p:scale>
        <p:origin x="126" y="108"/>
      </p:cViewPr>
      <p:guideLst>
        <p:guide orient="horz" pos="2160"/>
        <p:guide pos="384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61" d="100"/>
          <a:sy n="61" d="100"/>
        </p:scale>
        <p:origin x="2285"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microsoft.com/office/2016/11/relationships/changesInfo" Target="changesInfos/changesInfo1.xml"/><Relationship Id="rId21" Type="http://schemas.openxmlformats.org/officeDocument/2006/relationships/slide" Target="slides/slide15.xml"/><Relationship Id="rId34"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 Id="rId8" Type="http://schemas.openxmlformats.org/officeDocument/2006/relationships/slide" Target="slides/slide2.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eel, Evan" userId="e705408f-80fd-4107-b7ab-9c39e7c5e8ba" providerId="ADAL" clId="{CE5A2D25-B2ED-4FD7-9A02-CF76F5250887}"/>
    <pc:docChg chg="undo redo custSel addSld delSld modSld sldOrd">
      <pc:chgData name="Neel, Evan" userId="e705408f-80fd-4107-b7ab-9c39e7c5e8ba" providerId="ADAL" clId="{CE5A2D25-B2ED-4FD7-9A02-CF76F5250887}" dt="2023-09-21T21:32:37.429" v="4474" actId="20577"/>
      <pc:docMkLst>
        <pc:docMk/>
      </pc:docMkLst>
      <pc:sldChg chg="modSp mod">
        <pc:chgData name="Neel, Evan" userId="e705408f-80fd-4107-b7ab-9c39e7c5e8ba" providerId="ADAL" clId="{CE5A2D25-B2ED-4FD7-9A02-CF76F5250887}" dt="2023-09-21T15:16:20.062" v="169" actId="403"/>
        <pc:sldMkLst>
          <pc:docMk/>
          <pc:sldMk cId="1850676767" sldId="542"/>
        </pc:sldMkLst>
        <pc:spChg chg="mod">
          <ac:chgData name="Neel, Evan" userId="e705408f-80fd-4107-b7ab-9c39e7c5e8ba" providerId="ADAL" clId="{CE5A2D25-B2ED-4FD7-9A02-CF76F5250887}" dt="2023-09-21T15:16:20.062" v="169" actId="403"/>
          <ac:spMkLst>
            <pc:docMk/>
            <pc:sldMk cId="1850676767" sldId="542"/>
            <ac:spMk id="4" creationId="{71B380C9-83F4-13B7-773B-9880F0F13E5F}"/>
          </ac:spMkLst>
        </pc:spChg>
      </pc:sldChg>
      <pc:sldChg chg="del">
        <pc:chgData name="Neel, Evan" userId="e705408f-80fd-4107-b7ab-9c39e7c5e8ba" providerId="ADAL" clId="{CE5A2D25-B2ED-4FD7-9A02-CF76F5250887}" dt="2023-09-21T18:37:43.982" v="3165" actId="47"/>
        <pc:sldMkLst>
          <pc:docMk/>
          <pc:sldMk cId="2383133640" sldId="544"/>
        </pc:sldMkLst>
      </pc:sldChg>
      <pc:sldChg chg="modSp del mod">
        <pc:chgData name="Neel, Evan" userId="e705408f-80fd-4107-b7ab-9c39e7c5e8ba" providerId="ADAL" clId="{CE5A2D25-B2ED-4FD7-9A02-CF76F5250887}" dt="2023-09-21T15:17:01.621" v="178" actId="47"/>
        <pc:sldMkLst>
          <pc:docMk/>
          <pc:sldMk cId="1155814358" sldId="545"/>
        </pc:sldMkLst>
        <pc:spChg chg="mod">
          <ac:chgData name="Neel, Evan" userId="e705408f-80fd-4107-b7ab-9c39e7c5e8ba" providerId="ADAL" clId="{CE5A2D25-B2ED-4FD7-9A02-CF76F5250887}" dt="2023-09-21T15:16:58.930" v="177" actId="20577"/>
          <ac:spMkLst>
            <pc:docMk/>
            <pc:sldMk cId="1155814358" sldId="545"/>
            <ac:spMk id="4" creationId="{0D151017-34ED-768C-6465-8AFA2F69E0B8}"/>
          </ac:spMkLst>
        </pc:spChg>
      </pc:sldChg>
      <pc:sldChg chg="addSp delSp modSp mod modAnim">
        <pc:chgData name="Neel, Evan" userId="e705408f-80fd-4107-b7ab-9c39e7c5e8ba" providerId="ADAL" clId="{CE5A2D25-B2ED-4FD7-9A02-CF76F5250887}" dt="2023-09-21T21:02:49.961" v="3955"/>
        <pc:sldMkLst>
          <pc:docMk/>
          <pc:sldMk cId="1048971625" sldId="546"/>
        </pc:sldMkLst>
        <pc:spChg chg="add del mod">
          <ac:chgData name="Neel, Evan" userId="e705408f-80fd-4107-b7ab-9c39e7c5e8ba" providerId="ADAL" clId="{CE5A2D25-B2ED-4FD7-9A02-CF76F5250887}" dt="2023-09-21T20:43:55.870" v="3792"/>
          <ac:spMkLst>
            <pc:docMk/>
            <pc:sldMk cId="1048971625" sldId="546"/>
            <ac:spMk id="3" creationId="{B02778D8-CADD-B1DD-574F-F99992F29D7A}"/>
          </ac:spMkLst>
        </pc:spChg>
        <pc:spChg chg="add mod">
          <ac:chgData name="Neel, Evan" userId="e705408f-80fd-4107-b7ab-9c39e7c5e8ba" providerId="ADAL" clId="{CE5A2D25-B2ED-4FD7-9A02-CF76F5250887}" dt="2023-09-21T20:51:26.221" v="3868" actId="20577"/>
          <ac:spMkLst>
            <pc:docMk/>
            <pc:sldMk cId="1048971625" sldId="546"/>
            <ac:spMk id="7" creationId="{0481E21F-1A84-7091-2972-AFEDEB0815A0}"/>
          </ac:spMkLst>
        </pc:spChg>
        <pc:spChg chg="add mod">
          <ac:chgData name="Neel, Evan" userId="e705408f-80fd-4107-b7ab-9c39e7c5e8ba" providerId="ADAL" clId="{CE5A2D25-B2ED-4FD7-9A02-CF76F5250887}" dt="2023-09-21T20:50:49.451" v="3864" actId="1076"/>
          <ac:spMkLst>
            <pc:docMk/>
            <pc:sldMk cId="1048971625" sldId="546"/>
            <ac:spMk id="15" creationId="{D23C731A-669E-0D29-B00A-901F16CC4E1D}"/>
          </ac:spMkLst>
        </pc:spChg>
        <pc:spChg chg="add mod">
          <ac:chgData name="Neel, Evan" userId="e705408f-80fd-4107-b7ab-9c39e7c5e8ba" providerId="ADAL" clId="{CE5A2D25-B2ED-4FD7-9A02-CF76F5250887}" dt="2023-09-21T20:52:54.596" v="3876" actId="1076"/>
          <ac:spMkLst>
            <pc:docMk/>
            <pc:sldMk cId="1048971625" sldId="546"/>
            <ac:spMk id="16" creationId="{C43E707E-D46D-0639-9E93-A9C3CABF06FA}"/>
          </ac:spMkLst>
        </pc:spChg>
        <pc:spChg chg="add mod">
          <ac:chgData name="Neel, Evan" userId="e705408f-80fd-4107-b7ab-9c39e7c5e8ba" providerId="ADAL" clId="{CE5A2D25-B2ED-4FD7-9A02-CF76F5250887}" dt="2023-09-21T20:53:25.094" v="3881" actId="1076"/>
          <ac:spMkLst>
            <pc:docMk/>
            <pc:sldMk cId="1048971625" sldId="546"/>
            <ac:spMk id="20" creationId="{441EB3DC-841A-0B80-D8A3-AE9DE7ECE8EA}"/>
          </ac:spMkLst>
        </pc:spChg>
        <pc:spChg chg="add mod">
          <ac:chgData name="Neel, Evan" userId="e705408f-80fd-4107-b7ab-9c39e7c5e8ba" providerId="ADAL" clId="{CE5A2D25-B2ED-4FD7-9A02-CF76F5250887}" dt="2023-09-21T20:54:15.213" v="3890" actId="1076"/>
          <ac:spMkLst>
            <pc:docMk/>
            <pc:sldMk cId="1048971625" sldId="546"/>
            <ac:spMk id="21" creationId="{579C9A08-20DE-8482-8F5F-9F75D5421FB1}"/>
          </ac:spMkLst>
        </pc:spChg>
        <pc:spChg chg="add mod">
          <ac:chgData name="Neel, Evan" userId="e705408f-80fd-4107-b7ab-9c39e7c5e8ba" providerId="ADAL" clId="{CE5A2D25-B2ED-4FD7-9A02-CF76F5250887}" dt="2023-09-21T20:55:05.403" v="3901" actId="313"/>
          <ac:spMkLst>
            <pc:docMk/>
            <pc:sldMk cId="1048971625" sldId="546"/>
            <ac:spMk id="25" creationId="{287261ED-4E51-A664-BC32-E714DA4ADA14}"/>
          </ac:spMkLst>
        </pc:spChg>
        <pc:spChg chg="add mod">
          <ac:chgData name="Neel, Evan" userId="e705408f-80fd-4107-b7ab-9c39e7c5e8ba" providerId="ADAL" clId="{CE5A2D25-B2ED-4FD7-9A02-CF76F5250887}" dt="2023-09-21T20:56:35.776" v="3914" actId="1076"/>
          <ac:spMkLst>
            <pc:docMk/>
            <pc:sldMk cId="1048971625" sldId="546"/>
            <ac:spMk id="26" creationId="{08812ED1-8EA9-8AE6-A9BC-977BFF17A7B9}"/>
          </ac:spMkLst>
        </pc:spChg>
        <pc:graphicFrameChg chg="add mod">
          <ac:chgData name="Neel, Evan" userId="e705408f-80fd-4107-b7ab-9c39e7c5e8ba" providerId="ADAL" clId="{CE5A2D25-B2ED-4FD7-9A02-CF76F5250887}" dt="2023-09-21T20:46:14.765" v="3814"/>
          <ac:graphicFrameMkLst>
            <pc:docMk/>
            <pc:sldMk cId="1048971625" sldId="546"/>
            <ac:graphicFrameMk id="6" creationId="{10960020-588E-85F1-AD64-D6E7B121BD2F}"/>
          </ac:graphicFrameMkLst>
        </pc:graphicFrameChg>
        <pc:picChg chg="del">
          <ac:chgData name="Neel, Evan" userId="e705408f-80fd-4107-b7ab-9c39e7c5e8ba" providerId="ADAL" clId="{CE5A2D25-B2ED-4FD7-9A02-CF76F5250887}" dt="2023-09-21T20:37:13.714" v="3762" actId="478"/>
          <ac:picMkLst>
            <pc:docMk/>
            <pc:sldMk cId="1048971625" sldId="546"/>
            <ac:picMk id="10" creationId="{B308C6D8-731D-D0E8-05EB-75E3F5C61E65}"/>
          </ac:picMkLst>
        </pc:picChg>
        <pc:cxnChg chg="add mod">
          <ac:chgData name="Neel, Evan" userId="e705408f-80fd-4107-b7ab-9c39e7c5e8ba" providerId="ADAL" clId="{CE5A2D25-B2ED-4FD7-9A02-CF76F5250887}" dt="2023-09-21T20:49:52.783" v="3853" actId="14100"/>
          <ac:cxnSpMkLst>
            <pc:docMk/>
            <pc:sldMk cId="1048971625" sldId="546"/>
            <ac:cxnSpMk id="8" creationId="{4C794C41-9DDE-4E67-9F3D-BD2BC26506BA}"/>
          </ac:cxnSpMkLst>
        </pc:cxnChg>
        <pc:cxnChg chg="add mod">
          <ac:chgData name="Neel, Evan" userId="e705408f-80fd-4107-b7ab-9c39e7c5e8ba" providerId="ADAL" clId="{CE5A2D25-B2ED-4FD7-9A02-CF76F5250887}" dt="2023-09-21T20:50:06.489" v="3858" actId="14100"/>
          <ac:cxnSpMkLst>
            <pc:docMk/>
            <pc:sldMk cId="1048971625" sldId="546"/>
            <ac:cxnSpMk id="12" creationId="{E079EF60-C5AA-FDE1-7024-D4A58CCA128A}"/>
          </ac:cxnSpMkLst>
        </pc:cxnChg>
        <pc:cxnChg chg="add mod">
          <ac:chgData name="Neel, Evan" userId="e705408f-80fd-4107-b7ab-9c39e7c5e8ba" providerId="ADAL" clId="{CE5A2D25-B2ED-4FD7-9A02-CF76F5250887}" dt="2023-09-21T20:52:58.790" v="3877" actId="14100"/>
          <ac:cxnSpMkLst>
            <pc:docMk/>
            <pc:sldMk cId="1048971625" sldId="546"/>
            <ac:cxnSpMk id="17" creationId="{7E0894DF-2446-05E3-5626-EEDE58475A63}"/>
          </ac:cxnSpMkLst>
        </pc:cxnChg>
        <pc:cxnChg chg="add mod">
          <ac:chgData name="Neel, Evan" userId="e705408f-80fd-4107-b7ab-9c39e7c5e8ba" providerId="ADAL" clId="{CE5A2D25-B2ED-4FD7-9A02-CF76F5250887}" dt="2023-09-21T20:54:29.357" v="3895" actId="1076"/>
          <ac:cxnSpMkLst>
            <pc:docMk/>
            <pc:sldMk cId="1048971625" sldId="546"/>
            <ac:cxnSpMk id="22" creationId="{897F92C8-4825-4FB7-FAE5-A24FDC7B2115}"/>
          </ac:cxnSpMkLst>
        </pc:cxnChg>
      </pc:sldChg>
      <pc:sldChg chg="addSp delSp modSp mod modAnim">
        <pc:chgData name="Neel, Evan" userId="e705408f-80fd-4107-b7ab-9c39e7c5e8ba" providerId="ADAL" clId="{CE5A2D25-B2ED-4FD7-9A02-CF76F5250887}" dt="2023-09-21T21:31:31.776" v="4434" actId="1076"/>
        <pc:sldMkLst>
          <pc:docMk/>
          <pc:sldMk cId="3093934891" sldId="550"/>
        </pc:sldMkLst>
        <pc:spChg chg="add del mod">
          <ac:chgData name="Neel, Evan" userId="e705408f-80fd-4107-b7ab-9c39e7c5e8ba" providerId="ADAL" clId="{CE5A2D25-B2ED-4FD7-9A02-CF76F5250887}" dt="2023-09-21T20:46:31.607" v="3816"/>
          <ac:spMkLst>
            <pc:docMk/>
            <pc:sldMk cId="3093934891" sldId="550"/>
            <ac:spMk id="3" creationId="{3AAA5B05-9D15-BCF4-9646-A7FFD51BE780}"/>
          </ac:spMkLst>
        </pc:spChg>
        <pc:spChg chg="add mod">
          <ac:chgData name="Neel, Evan" userId="e705408f-80fd-4107-b7ab-9c39e7c5e8ba" providerId="ADAL" clId="{CE5A2D25-B2ED-4FD7-9A02-CF76F5250887}" dt="2023-09-21T21:15:25.064" v="4152" actId="20577"/>
          <ac:spMkLst>
            <pc:docMk/>
            <pc:sldMk cId="3093934891" sldId="550"/>
            <ac:spMk id="7" creationId="{FACE4AB4-179F-8233-0B39-D7F964E8C961}"/>
          </ac:spMkLst>
        </pc:spChg>
        <pc:spChg chg="add mod">
          <ac:chgData name="Neel, Evan" userId="e705408f-80fd-4107-b7ab-9c39e7c5e8ba" providerId="ADAL" clId="{CE5A2D25-B2ED-4FD7-9A02-CF76F5250887}" dt="2023-09-21T21:10:21.637" v="4060" actId="1076"/>
          <ac:spMkLst>
            <pc:docMk/>
            <pc:sldMk cId="3093934891" sldId="550"/>
            <ac:spMk id="14" creationId="{BA1ED8C6-0967-3D66-AA7D-1256F2791248}"/>
          </ac:spMkLst>
        </pc:spChg>
        <pc:spChg chg="add mod">
          <ac:chgData name="Neel, Evan" userId="e705408f-80fd-4107-b7ab-9c39e7c5e8ba" providerId="ADAL" clId="{CE5A2D25-B2ED-4FD7-9A02-CF76F5250887}" dt="2023-09-21T21:13:01.357" v="4120" actId="1076"/>
          <ac:spMkLst>
            <pc:docMk/>
            <pc:sldMk cId="3093934891" sldId="550"/>
            <ac:spMk id="17" creationId="{00DD1527-A22C-46A6-C382-3D3FEEF80ADE}"/>
          </ac:spMkLst>
        </pc:spChg>
        <pc:spChg chg="add mod">
          <ac:chgData name="Neel, Evan" userId="e705408f-80fd-4107-b7ab-9c39e7c5e8ba" providerId="ADAL" clId="{CE5A2D25-B2ED-4FD7-9A02-CF76F5250887}" dt="2023-09-21T21:31:31.776" v="4434" actId="1076"/>
          <ac:spMkLst>
            <pc:docMk/>
            <pc:sldMk cId="3093934891" sldId="550"/>
            <ac:spMk id="22" creationId="{01392E65-5ACC-3954-AE5C-D78354C0944D}"/>
          </ac:spMkLst>
        </pc:spChg>
        <pc:spChg chg="add mod">
          <ac:chgData name="Neel, Evan" userId="e705408f-80fd-4107-b7ab-9c39e7c5e8ba" providerId="ADAL" clId="{CE5A2D25-B2ED-4FD7-9A02-CF76F5250887}" dt="2023-09-21T21:19:01.093" v="4371" actId="1076"/>
          <ac:spMkLst>
            <pc:docMk/>
            <pc:sldMk cId="3093934891" sldId="550"/>
            <ac:spMk id="23" creationId="{312909F8-799A-28CE-4C5B-C6F2EE18355B}"/>
          </ac:spMkLst>
        </pc:spChg>
        <pc:graphicFrameChg chg="add mod">
          <ac:chgData name="Neel, Evan" userId="e705408f-80fd-4107-b7ab-9c39e7c5e8ba" providerId="ADAL" clId="{CE5A2D25-B2ED-4FD7-9A02-CF76F5250887}" dt="2023-09-21T20:47:51.092" v="3834"/>
          <ac:graphicFrameMkLst>
            <pc:docMk/>
            <pc:sldMk cId="3093934891" sldId="550"/>
            <ac:graphicFrameMk id="6" creationId="{64D41423-0223-4F27-B119-4BA9EB3EFF82}"/>
          </ac:graphicFrameMkLst>
        </pc:graphicFrameChg>
        <pc:graphicFrameChg chg="del mod">
          <ac:chgData name="Neel, Evan" userId="e705408f-80fd-4107-b7ab-9c39e7c5e8ba" providerId="ADAL" clId="{CE5A2D25-B2ED-4FD7-9A02-CF76F5250887}" dt="2023-09-21T20:37:10.211" v="3761" actId="478"/>
          <ac:graphicFrameMkLst>
            <pc:docMk/>
            <pc:sldMk cId="3093934891" sldId="550"/>
            <ac:graphicFrameMk id="9" creationId="{37472944-54AF-4BF4-97CF-B42A6A1229FC}"/>
          </ac:graphicFrameMkLst>
        </pc:graphicFrameChg>
        <pc:cxnChg chg="add mod">
          <ac:chgData name="Neel, Evan" userId="e705408f-80fd-4107-b7ab-9c39e7c5e8ba" providerId="ADAL" clId="{CE5A2D25-B2ED-4FD7-9A02-CF76F5250887}" dt="2023-09-21T21:09:15.358" v="4049" actId="14100"/>
          <ac:cxnSpMkLst>
            <pc:docMk/>
            <pc:sldMk cId="3093934891" sldId="550"/>
            <ac:cxnSpMk id="8" creationId="{F2549241-8BE5-2492-CBA6-BAC89539CF5B}"/>
          </ac:cxnSpMkLst>
        </pc:cxnChg>
        <pc:cxnChg chg="add mod">
          <ac:chgData name="Neel, Evan" userId="e705408f-80fd-4107-b7ab-9c39e7c5e8ba" providerId="ADAL" clId="{CE5A2D25-B2ED-4FD7-9A02-CF76F5250887}" dt="2023-09-21T21:09:11.126" v="4048" actId="14100"/>
          <ac:cxnSpMkLst>
            <pc:docMk/>
            <pc:sldMk cId="3093934891" sldId="550"/>
            <ac:cxnSpMk id="11" creationId="{253A9052-5DDC-553B-2F82-B9F64EEE2C09}"/>
          </ac:cxnSpMkLst>
        </pc:cxnChg>
        <pc:cxnChg chg="add mod">
          <ac:chgData name="Neel, Evan" userId="e705408f-80fd-4107-b7ab-9c39e7c5e8ba" providerId="ADAL" clId="{CE5A2D25-B2ED-4FD7-9A02-CF76F5250887}" dt="2023-09-21T21:10:06.365" v="4057" actId="14100"/>
          <ac:cxnSpMkLst>
            <pc:docMk/>
            <pc:sldMk cId="3093934891" sldId="550"/>
            <ac:cxnSpMk id="15" creationId="{76469750-327E-CD1B-7782-21E27479AFB2}"/>
          </ac:cxnSpMkLst>
        </pc:cxnChg>
        <pc:cxnChg chg="add mod">
          <ac:chgData name="Neel, Evan" userId="e705408f-80fd-4107-b7ab-9c39e7c5e8ba" providerId="ADAL" clId="{CE5A2D25-B2ED-4FD7-9A02-CF76F5250887}" dt="2023-09-21T21:13:21.973" v="4127" actId="1076"/>
          <ac:cxnSpMkLst>
            <pc:docMk/>
            <pc:sldMk cId="3093934891" sldId="550"/>
            <ac:cxnSpMk id="18" creationId="{A28F7AAE-1E78-19C9-BB22-BF27FD1AE677}"/>
          </ac:cxnSpMkLst>
        </pc:cxnChg>
        <pc:cxnChg chg="add mod">
          <ac:chgData name="Neel, Evan" userId="e705408f-80fd-4107-b7ab-9c39e7c5e8ba" providerId="ADAL" clId="{CE5A2D25-B2ED-4FD7-9A02-CF76F5250887}" dt="2023-09-21T21:13:10.909" v="4124" actId="14100"/>
          <ac:cxnSpMkLst>
            <pc:docMk/>
            <pc:sldMk cId="3093934891" sldId="550"/>
            <ac:cxnSpMk id="19" creationId="{AF5B57EE-B113-C716-FCCF-1A2D8F9D5752}"/>
          </ac:cxnSpMkLst>
        </pc:cxnChg>
      </pc:sldChg>
      <pc:sldChg chg="addSp delSp modSp del mod">
        <pc:chgData name="Neel, Evan" userId="e705408f-80fd-4107-b7ab-9c39e7c5e8ba" providerId="ADAL" clId="{CE5A2D25-B2ED-4FD7-9A02-CF76F5250887}" dt="2023-09-21T20:37:07.333" v="3760" actId="2696"/>
        <pc:sldMkLst>
          <pc:docMk/>
          <pc:sldMk cId="3967819739" sldId="551"/>
        </pc:sldMkLst>
        <pc:spChg chg="add mod">
          <ac:chgData name="Neel, Evan" userId="e705408f-80fd-4107-b7ab-9c39e7c5e8ba" providerId="ADAL" clId="{CE5A2D25-B2ED-4FD7-9A02-CF76F5250887}" dt="2023-09-21T20:36:59.902" v="3759" actId="478"/>
          <ac:spMkLst>
            <pc:docMk/>
            <pc:sldMk cId="3967819739" sldId="551"/>
            <ac:spMk id="3" creationId="{D097B0C3-5DD6-7DD3-3DAB-F6DCD5CD1001}"/>
          </ac:spMkLst>
        </pc:spChg>
        <pc:picChg chg="del">
          <ac:chgData name="Neel, Evan" userId="e705408f-80fd-4107-b7ab-9c39e7c5e8ba" providerId="ADAL" clId="{CE5A2D25-B2ED-4FD7-9A02-CF76F5250887}" dt="2023-09-21T20:36:59.902" v="3759" actId="478"/>
          <ac:picMkLst>
            <pc:docMk/>
            <pc:sldMk cId="3967819739" sldId="551"/>
            <ac:picMk id="12" creationId="{F4F1FD4F-016E-F500-B768-DD583847B6E3}"/>
          </ac:picMkLst>
        </pc:picChg>
      </pc:sldChg>
      <pc:sldChg chg="modSp mod">
        <pc:chgData name="Neel, Evan" userId="e705408f-80fd-4107-b7ab-9c39e7c5e8ba" providerId="ADAL" clId="{CE5A2D25-B2ED-4FD7-9A02-CF76F5250887}" dt="2023-09-21T20:37:43.230" v="3775" actId="20577"/>
        <pc:sldMkLst>
          <pc:docMk/>
          <pc:sldMk cId="3511562686" sldId="552"/>
        </pc:sldMkLst>
        <pc:spChg chg="mod">
          <ac:chgData name="Neel, Evan" userId="e705408f-80fd-4107-b7ab-9c39e7c5e8ba" providerId="ADAL" clId="{CE5A2D25-B2ED-4FD7-9A02-CF76F5250887}" dt="2023-09-21T20:37:43.230" v="3775" actId="20577"/>
          <ac:spMkLst>
            <pc:docMk/>
            <pc:sldMk cId="3511562686" sldId="552"/>
            <ac:spMk id="5" creationId="{887978D0-4B67-CCD1-8084-898DC57B7D44}"/>
          </ac:spMkLst>
        </pc:spChg>
      </pc:sldChg>
      <pc:sldChg chg="modSp mod">
        <pc:chgData name="Neel, Evan" userId="e705408f-80fd-4107-b7ab-9c39e7c5e8ba" providerId="ADAL" clId="{CE5A2D25-B2ED-4FD7-9A02-CF76F5250887}" dt="2023-09-21T20:37:50.921" v="3790" actId="20577"/>
        <pc:sldMkLst>
          <pc:docMk/>
          <pc:sldMk cId="3617126330" sldId="553"/>
        </pc:sldMkLst>
        <pc:spChg chg="mod">
          <ac:chgData name="Neel, Evan" userId="e705408f-80fd-4107-b7ab-9c39e7c5e8ba" providerId="ADAL" clId="{CE5A2D25-B2ED-4FD7-9A02-CF76F5250887}" dt="2023-09-21T20:37:50.921" v="3790" actId="20577"/>
          <ac:spMkLst>
            <pc:docMk/>
            <pc:sldMk cId="3617126330" sldId="553"/>
            <ac:spMk id="5" creationId="{887978D0-4B67-CCD1-8084-898DC57B7D44}"/>
          </ac:spMkLst>
        </pc:spChg>
      </pc:sldChg>
      <pc:sldChg chg="addSp delSp modSp mod modAnim">
        <pc:chgData name="Neel, Evan" userId="e705408f-80fd-4107-b7ab-9c39e7c5e8ba" providerId="ADAL" clId="{CE5A2D25-B2ED-4FD7-9A02-CF76F5250887}" dt="2023-09-21T21:32:23.152" v="4454" actId="20577"/>
        <pc:sldMkLst>
          <pc:docMk/>
          <pc:sldMk cId="1898947873" sldId="562"/>
        </pc:sldMkLst>
        <pc:spChg chg="mod">
          <ac:chgData name="Neel, Evan" userId="e705408f-80fd-4107-b7ab-9c39e7c5e8ba" providerId="ADAL" clId="{CE5A2D25-B2ED-4FD7-9A02-CF76F5250887}" dt="2023-09-21T20:19:56.017" v="3700" actId="20577"/>
          <ac:spMkLst>
            <pc:docMk/>
            <pc:sldMk cId="1898947873" sldId="562"/>
            <ac:spMk id="2" creationId="{AF35F4FE-C4D3-B1F7-1E26-FB5115DD9713}"/>
          </ac:spMkLst>
        </pc:spChg>
        <pc:spChg chg="mod">
          <ac:chgData name="Neel, Evan" userId="e705408f-80fd-4107-b7ab-9c39e7c5e8ba" providerId="ADAL" clId="{CE5A2D25-B2ED-4FD7-9A02-CF76F5250887}" dt="2023-09-21T21:32:23.152" v="4454" actId="20577"/>
          <ac:spMkLst>
            <pc:docMk/>
            <pc:sldMk cId="1898947873" sldId="562"/>
            <ac:spMk id="5" creationId="{4B383ABF-55A5-1B08-8F9E-BF03A4FD67C2}"/>
          </ac:spMkLst>
        </pc:spChg>
        <pc:spChg chg="add del mod">
          <ac:chgData name="Neel, Evan" userId="e705408f-80fd-4107-b7ab-9c39e7c5e8ba" providerId="ADAL" clId="{CE5A2D25-B2ED-4FD7-9A02-CF76F5250887}" dt="2023-09-21T16:27:01.254" v="812"/>
          <ac:spMkLst>
            <pc:docMk/>
            <pc:sldMk cId="1898947873" sldId="562"/>
            <ac:spMk id="6" creationId="{83BB52F1-8D4A-7D0D-8DCA-BFF3B9AD273E}"/>
          </ac:spMkLst>
        </pc:spChg>
        <pc:spChg chg="add mod">
          <ac:chgData name="Neel, Evan" userId="e705408f-80fd-4107-b7ab-9c39e7c5e8ba" providerId="ADAL" clId="{CE5A2D25-B2ED-4FD7-9A02-CF76F5250887}" dt="2023-09-21T16:33:09.149" v="890" actId="14100"/>
          <ac:spMkLst>
            <pc:docMk/>
            <pc:sldMk cId="1898947873" sldId="562"/>
            <ac:spMk id="10" creationId="{6E2CD046-98AF-57A6-8E5C-4E76FD3AAC59}"/>
          </ac:spMkLst>
        </pc:spChg>
        <pc:spChg chg="add mod">
          <ac:chgData name="Neel, Evan" userId="e705408f-80fd-4107-b7ab-9c39e7c5e8ba" providerId="ADAL" clId="{CE5A2D25-B2ED-4FD7-9A02-CF76F5250887}" dt="2023-09-21T16:32:54.986" v="887" actId="14100"/>
          <ac:spMkLst>
            <pc:docMk/>
            <pc:sldMk cId="1898947873" sldId="562"/>
            <ac:spMk id="11" creationId="{EE8BDE91-3863-F4B7-0F58-4D118B6CE0A7}"/>
          </ac:spMkLst>
        </pc:spChg>
        <pc:graphicFrameChg chg="add mod">
          <ac:chgData name="Neel, Evan" userId="e705408f-80fd-4107-b7ab-9c39e7c5e8ba" providerId="ADAL" clId="{CE5A2D25-B2ED-4FD7-9A02-CF76F5250887}" dt="2023-09-21T16:29:57.452" v="856" actId="1076"/>
          <ac:graphicFrameMkLst>
            <pc:docMk/>
            <pc:sldMk cId="1898947873" sldId="562"/>
            <ac:graphicFrameMk id="8" creationId="{C6BCEC0E-9183-4C79-B030-C2EA3CC125A1}"/>
          </ac:graphicFrameMkLst>
        </pc:graphicFrameChg>
        <pc:graphicFrameChg chg="add mod">
          <ac:chgData name="Neel, Evan" userId="e705408f-80fd-4107-b7ab-9c39e7c5e8ba" providerId="ADAL" clId="{CE5A2D25-B2ED-4FD7-9A02-CF76F5250887}" dt="2023-09-21T16:30:58.391" v="875" actId="14100"/>
          <ac:graphicFrameMkLst>
            <pc:docMk/>
            <pc:sldMk cId="1898947873" sldId="562"/>
            <ac:graphicFrameMk id="9" creationId="{9ED63A32-7519-4CA8-AFD9-D1CA030D3F68}"/>
          </ac:graphicFrameMkLst>
        </pc:graphicFrameChg>
        <pc:picChg chg="del">
          <ac:chgData name="Neel, Evan" userId="e705408f-80fd-4107-b7ab-9c39e7c5e8ba" providerId="ADAL" clId="{CE5A2D25-B2ED-4FD7-9A02-CF76F5250887}" dt="2023-09-21T16:26:53.222" v="810" actId="478"/>
          <ac:picMkLst>
            <pc:docMk/>
            <pc:sldMk cId="1898947873" sldId="562"/>
            <ac:picMk id="7" creationId="{B753D6CA-0AC5-B31F-187E-675AD6459DC7}"/>
          </ac:picMkLst>
        </pc:picChg>
      </pc:sldChg>
      <pc:sldChg chg="addSp delSp modSp mod modAnim">
        <pc:chgData name="Neel, Evan" userId="e705408f-80fd-4107-b7ab-9c39e7c5e8ba" providerId="ADAL" clId="{CE5A2D25-B2ED-4FD7-9A02-CF76F5250887}" dt="2023-09-21T21:32:16.456" v="4444" actId="20577"/>
        <pc:sldMkLst>
          <pc:docMk/>
          <pc:sldMk cId="2592983603" sldId="563"/>
        </pc:sldMkLst>
        <pc:spChg chg="mod">
          <ac:chgData name="Neel, Evan" userId="e705408f-80fd-4107-b7ab-9c39e7c5e8ba" providerId="ADAL" clId="{CE5A2D25-B2ED-4FD7-9A02-CF76F5250887}" dt="2023-09-21T20:14:43.120" v="3685" actId="20577"/>
          <ac:spMkLst>
            <pc:docMk/>
            <pc:sldMk cId="2592983603" sldId="563"/>
            <ac:spMk id="2" creationId="{AF35F4FE-C4D3-B1F7-1E26-FB5115DD9713}"/>
          </ac:spMkLst>
        </pc:spChg>
        <pc:spChg chg="mod">
          <ac:chgData name="Neel, Evan" userId="e705408f-80fd-4107-b7ab-9c39e7c5e8ba" providerId="ADAL" clId="{CE5A2D25-B2ED-4FD7-9A02-CF76F5250887}" dt="2023-09-21T21:32:16.456" v="4444" actId="20577"/>
          <ac:spMkLst>
            <pc:docMk/>
            <pc:sldMk cId="2592983603" sldId="563"/>
            <ac:spMk id="5" creationId="{4B383ABF-55A5-1B08-8F9E-BF03A4FD67C2}"/>
          </ac:spMkLst>
        </pc:spChg>
        <pc:spChg chg="add del mod">
          <ac:chgData name="Neel, Evan" userId="e705408f-80fd-4107-b7ab-9c39e7c5e8ba" providerId="ADAL" clId="{CE5A2D25-B2ED-4FD7-9A02-CF76F5250887}" dt="2023-09-21T16:02:50.901" v="648"/>
          <ac:spMkLst>
            <pc:docMk/>
            <pc:sldMk cId="2592983603" sldId="563"/>
            <ac:spMk id="6" creationId="{DE84BEFD-64C1-AA77-1907-07C9882A91B6}"/>
          </ac:spMkLst>
        </pc:spChg>
        <pc:spChg chg="add mod">
          <ac:chgData name="Neel, Evan" userId="e705408f-80fd-4107-b7ab-9c39e7c5e8ba" providerId="ADAL" clId="{CE5A2D25-B2ED-4FD7-9A02-CF76F5250887}" dt="2023-09-21T16:11:11.645" v="747" actId="14100"/>
          <ac:spMkLst>
            <pc:docMk/>
            <pc:sldMk cId="2592983603" sldId="563"/>
            <ac:spMk id="10" creationId="{513A8E5B-4158-0F71-E0D2-89B387EDEFFA}"/>
          </ac:spMkLst>
        </pc:spChg>
        <pc:spChg chg="add mod">
          <ac:chgData name="Neel, Evan" userId="e705408f-80fd-4107-b7ab-9c39e7c5e8ba" providerId="ADAL" clId="{CE5A2D25-B2ED-4FD7-9A02-CF76F5250887}" dt="2023-09-21T16:13:48.719" v="766" actId="14100"/>
          <ac:spMkLst>
            <pc:docMk/>
            <pc:sldMk cId="2592983603" sldId="563"/>
            <ac:spMk id="11" creationId="{6C885C05-AA6D-7603-0B14-D80ABEABD53D}"/>
          </ac:spMkLst>
        </pc:spChg>
        <pc:spChg chg="add mod">
          <ac:chgData name="Neel, Evan" userId="e705408f-80fd-4107-b7ab-9c39e7c5e8ba" providerId="ADAL" clId="{CE5A2D25-B2ED-4FD7-9A02-CF76F5250887}" dt="2023-09-21T16:23:35.002" v="806" actId="14100"/>
          <ac:spMkLst>
            <pc:docMk/>
            <pc:sldMk cId="2592983603" sldId="563"/>
            <ac:spMk id="12" creationId="{F8DF865D-3016-87F4-D98E-224D33716829}"/>
          </ac:spMkLst>
        </pc:spChg>
        <pc:graphicFrameChg chg="add mod">
          <ac:chgData name="Neel, Evan" userId="e705408f-80fd-4107-b7ab-9c39e7c5e8ba" providerId="ADAL" clId="{CE5A2D25-B2ED-4FD7-9A02-CF76F5250887}" dt="2023-09-21T16:13:19.775" v="755"/>
          <ac:graphicFrameMkLst>
            <pc:docMk/>
            <pc:sldMk cId="2592983603" sldId="563"/>
            <ac:graphicFrameMk id="8" creationId="{9F2283DC-171D-413C-9EDA-E38EEBEFC933}"/>
          </ac:graphicFrameMkLst>
        </pc:graphicFrameChg>
        <pc:graphicFrameChg chg="add mod">
          <ac:chgData name="Neel, Evan" userId="e705408f-80fd-4107-b7ab-9c39e7c5e8ba" providerId="ADAL" clId="{CE5A2D25-B2ED-4FD7-9A02-CF76F5250887}" dt="2023-09-21T16:08:16.037" v="739" actId="692"/>
          <ac:graphicFrameMkLst>
            <pc:docMk/>
            <pc:sldMk cId="2592983603" sldId="563"/>
            <ac:graphicFrameMk id="9" creationId="{DAC1C673-3D16-4CD0-AF31-EDC117351A94}"/>
          </ac:graphicFrameMkLst>
        </pc:graphicFrameChg>
        <pc:picChg chg="del">
          <ac:chgData name="Neel, Evan" userId="e705408f-80fd-4107-b7ab-9c39e7c5e8ba" providerId="ADAL" clId="{CE5A2D25-B2ED-4FD7-9A02-CF76F5250887}" dt="2023-09-21T16:02:40.379" v="646" actId="478"/>
          <ac:picMkLst>
            <pc:docMk/>
            <pc:sldMk cId="2592983603" sldId="563"/>
            <ac:picMk id="7" creationId="{7FB1F318-52F2-995A-1987-3A99F8676C66}"/>
          </ac:picMkLst>
        </pc:picChg>
      </pc:sldChg>
      <pc:sldChg chg="addSp delSp modSp mod modAnim">
        <pc:chgData name="Neel, Evan" userId="e705408f-80fd-4107-b7ab-9c39e7c5e8ba" providerId="ADAL" clId="{CE5A2D25-B2ED-4FD7-9A02-CF76F5250887}" dt="2023-09-21T20:20:03.985" v="3719" actId="20577"/>
        <pc:sldMkLst>
          <pc:docMk/>
          <pc:sldMk cId="943556957" sldId="564"/>
        </pc:sldMkLst>
        <pc:spChg chg="mod">
          <ac:chgData name="Neel, Evan" userId="e705408f-80fd-4107-b7ab-9c39e7c5e8ba" providerId="ADAL" clId="{CE5A2D25-B2ED-4FD7-9A02-CF76F5250887}" dt="2023-09-21T20:20:03.985" v="3719" actId="20577"/>
          <ac:spMkLst>
            <pc:docMk/>
            <pc:sldMk cId="943556957" sldId="564"/>
            <ac:spMk id="2" creationId="{AF35F4FE-C4D3-B1F7-1E26-FB5115DD9713}"/>
          </ac:spMkLst>
        </pc:spChg>
        <pc:spChg chg="mod">
          <ac:chgData name="Neel, Evan" userId="e705408f-80fd-4107-b7ab-9c39e7c5e8ba" providerId="ADAL" clId="{CE5A2D25-B2ED-4FD7-9A02-CF76F5250887}" dt="2023-09-21T16:56:30.984" v="1115" actId="20577"/>
          <ac:spMkLst>
            <pc:docMk/>
            <pc:sldMk cId="943556957" sldId="564"/>
            <ac:spMk id="5" creationId="{4B383ABF-55A5-1B08-8F9E-BF03A4FD67C2}"/>
          </ac:spMkLst>
        </pc:spChg>
        <pc:spChg chg="add del mod">
          <ac:chgData name="Neel, Evan" userId="e705408f-80fd-4107-b7ab-9c39e7c5e8ba" providerId="ADAL" clId="{CE5A2D25-B2ED-4FD7-9A02-CF76F5250887}" dt="2023-09-21T16:37:16.837" v="913" actId="478"/>
          <ac:spMkLst>
            <pc:docMk/>
            <pc:sldMk cId="943556957" sldId="564"/>
            <ac:spMk id="6" creationId="{685604EB-EA7F-4A98-23E1-151664D83EF4}"/>
          </ac:spMkLst>
        </pc:spChg>
        <pc:spChg chg="add del mod">
          <ac:chgData name="Neel, Evan" userId="e705408f-80fd-4107-b7ab-9c39e7c5e8ba" providerId="ADAL" clId="{CE5A2D25-B2ED-4FD7-9A02-CF76F5250887}" dt="2023-09-21T16:37:28.795" v="917" actId="478"/>
          <ac:spMkLst>
            <pc:docMk/>
            <pc:sldMk cId="943556957" sldId="564"/>
            <ac:spMk id="10" creationId="{B749ADB4-3FE2-DF1D-AA25-AB0D34D2F458}"/>
          </ac:spMkLst>
        </pc:spChg>
        <pc:spChg chg="add del mod ord">
          <ac:chgData name="Neel, Evan" userId="e705408f-80fd-4107-b7ab-9c39e7c5e8ba" providerId="ADAL" clId="{CE5A2D25-B2ED-4FD7-9A02-CF76F5250887}" dt="2023-09-21T16:37:47.345" v="921"/>
          <ac:spMkLst>
            <pc:docMk/>
            <pc:sldMk cId="943556957" sldId="564"/>
            <ac:spMk id="12" creationId="{3FCBDA2F-947E-B8C8-4CD2-C2567C0E9C2D}"/>
          </ac:spMkLst>
        </pc:spChg>
        <pc:spChg chg="add mod">
          <ac:chgData name="Neel, Evan" userId="e705408f-80fd-4107-b7ab-9c39e7c5e8ba" providerId="ADAL" clId="{CE5A2D25-B2ED-4FD7-9A02-CF76F5250887}" dt="2023-09-21T16:58:36.778" v="1153" actId="14100"/>
          <ac:spMkLst>
            <pc:docMk/>
            <pc:sldMk cId="943556957" sldId="564"/>
            <ac:spMk id="15" creationId="{598A0F36-D346-65BA-C8EB-2B40B84088CB}"/>
          </ac:spMkLst>
        </pc:spChg>
        <pc:spChg chg="add del mod">
          <ac:chgData name="Neel, Evan" userId="e705408f-80fd-4107-b7ab-9c39e7c5e8ba" providerId="ADAL" clId="{CE5A2D25-B2ED-4FD7-9A02-CF76F5250887}" dt="2023-09-21T16:58:06.343" v="1146" actId="478"/>
          <ac:spMkLst>
            <pc:docMk/>
            <pc:sldMk cId="943556957" sldId="564"/>
            <ac:spMk id="16" creationId="{1905F410-6618-35C8-AA92-4B88D54707D9}"/>
          </ac:spMkLst>
        </pc:spChg>
        <pc:spChg chg="add del mod">
          <ac:chgData name="Neel, Evan" userId="e705408f-80fd-4107-b7ab-9c39e7c5e8ba" providerId="ADAL" clId="{CE5A2D25-B2ED-4FD7-9A02-CF76F5250887}" dt="2023-09-21T16:58:05.642" v="1145" actId="478"/>
          <ac:spMkLst>
            <pc:docMk/>
            <pc:sldMk cId="943556957" sldId="564"/>
            <ac:spMk id="17" creationId="{F2E9B4B2-6392-A1D7-6D35-68C9EA0A303A}"/>
          </ac:spMkLst>
        </pc:spChg>
        <pc:spChg chg="add mod">
          <ac:chgData name="Neel, Evan" userId="e705408f-80fd-4107-b7ab-9c39e7c5e8ba" providerId="ADAL" clId="{CE5A2D25-B2ED-4FD7-9A02-CF76F5250887}" dt="2023-09-21T16:58:02.640" v="1144" actId="14100"/>
          <ac:spMkLst>
            <pc:docMk/>
            <pc:sldMk cId="943556957" sldId="564"/>
            <ac:spMk id="18" creationId="{4A29C2E3-9E35-F808-727B-4504A83D77CF}"/>
          </ac:spMkLst>
        </pc:spChg>
        <pc:spChg chg="add mod">
          <ac:chgData name="Neel, Evan" userId="e705408f-80fd-4107-b7ab-9c39e7c5e8ba" providerId="ADAL" clId="{CE5A2D25-B2ED-4FD7-9A02-CF76F5250887}" dt="2023-09-21T16:57:47.838" v="1138" actId="14100"/>
          <ac:spMkLst>
            <pc:docMk/>
            <pc:sldMk cId="943556957" sldId="564"/>
            <ac:spMk id="19" creationId="{2A673C5E-0BD7-532B-3FBE-C3E8BC1B6E6C}"/>
          </ac:spMkLst>
        </pc:spChg>
        <pc:spChg chg="add mod">
          <ac:chgData name="Neel, Evan" userId="e705408f-80fd-4107-b7ab-9c39e7c5e8ba" providerId="ADAL" clId="{CE5A2D25-B2ED-4FD7-9A02-CF76F5250887}" dt="2023-09-21T16:57:52.153" v="1140" actId="1076"/>
          <ac:spMkLst>
            <pc:docMk/>
            <pc:sldMk cId="943556957" sldId="564"/>
            <ac:spMk id="20" creationId="{7F61A44B-7271-57BC-224A-8373643D52A0}"/>
          </ac:spMkLst>
        </pc:spChg>
        <pc:spChg chg="add mod">
          <ac:chgData name="Neel, Evan" userId="e705408f-80fd-4107-b7ab-9c39e7c5e8ba" providerId="ADAL" clId="{CE5A2D25-B2ED-4FD7-9A02-CF76F5250887}" dt="2023-09-21T16:58:23.067" v="1150" actId="1076"/>
          <ac:spMkLst>
            <pc:docMk/>
            <pc:sldMk cId="943556957" sldId="564"/>
            <ac:spMk id="21" creationId="{22AC98A0-F29D-423B-FD7C-07195141718E}"/>
          </ac:spMkLst>
        </pc:spChg>
        <pc:spChg chg="add mod">
          <ac:chgData name="Neel, Evan" userId="e705408f-80fd-4107-b7ab-9c39e7c5e8ba" providerId="ADAL" clId="{CE5A2D25-B2ED-4FD7-9A02-CF76F5250887}" dt="2023-09-21T16:58:31.483" v="1152" actId="1076"/>
          <ac:spMkLst>
            <pc:docMk/>
            <pc:sldMk cId="943556957" sldId="564"/>
            <ac:spMk id="22" creationId="{105ECEE7-C0AC-9224-52E0-4F8D2FD4A525}"/>
          </ac:spMkLst>
        </pc:spChg>
        <pc:graphicFrameChg chg="add del mod">
          <ac:chgData name="Neel, Evan" userId="e705408f-80fd-4107-b7ab-9c39e7c5e8ba" providerId="ADAL" clId="{CE5A2D25-B2ED-4FD7-9A02-CF76F5250887}" dt="2023-09-21T16:37:41.856" v="919" actId="478"/>
          <ac:graphicFrameMkLst>
            <pc:docMk/>
            <pc:sldMk cId="943556957" sldId="564"/>
            <ac:graphicFrameMk id="7" creationId="{B142EF0B-2066-4CD1-A367-D63F59CF0B68}"/>
          </ac:graphicFrameMkLst>
        </pc:graphicFrameChg>
        <pc:graphicFrameChg chg="add mod">
          <ac:chgData name="Neel, Evan" userId="e705408f-80fd-4107-b7ab-9c39e7c5e8ba" providerId="ADAL" clId="{CE5A2D25-B2ED-4FD7-9A02-CF76F5250887}" dt="2023-09-21T16:39:58.387" v="962" actId="692"/>
          <ac:graphicFrameMkLst>
            <pc:docMk/>
            <pc:sldMk cId="943556957" sldId="564"/>
            <ac:graphicFrameMk id="13" creationId="{B142EF0B-2066-4CD1-A367-D63F59CF0B68}"/>
          </ac:graphicFrameMkLst>
        </pc:graphicFrameChg>
        <pc:graphicFrameChg chg="add mod">
          <ac:chgData name="Neel, Evan" userId="e705408f-80fd-4107-b7ab-9c39e7c5e8ba" providerId="ADAL" clId="{CE5A2D25-B2ED-4FD7-9A02-CF76F5250887}" dt="2023-09-21T16:57:24.621" v="1131" actId="1076"/>
          <ac:graphicFrameMkLst>
            <pc:docMk/>
            <pc:sldMk cId="943556957" sldId="564"/>
            <ac:graphicFrameMk id="14" creationId="{771DE766-7812-4FF8-94DD-5BF7B05EBB01}"/>
          </ac:graphicFrameMkLst>
        </pc:graphicFrameChg>
        <pc:picChg chg="del">
          <ac:chgData name="Neel, Evan" userId="e705408f-80fd-4107-b7ab-9c39e7c5e8ba" providerId="ADAL" clId="{CE5A2D25-B2ED-4FD7-9A02-CF76F5250887}" dt="2023-09-21T16:35:27.687" v="901" actId="478"/>
          <ac:picMkLst>
            <pc:docMk/>
            <pc:sldMk cId="943556957" sldId="564"/>
            <ac:picMk id="9" creationId="{9D171A07-BF80-06E2-9E5F-1210D9E118B4}"/>
          </ac:picMkLst>
        </pc:picChg>
      </pc:sldChg>
      <pc:sldChg chg="addSp delSp modSp mod modAnim">
        <pc:chgData name="Neel, Evan" userId="e705408f-80fd-4107-b7ab-9c39e7c5e8ba" providerId="ADAL" clId="{CE5A2D25-B2ED-4FD7-9A02-CF76F5250887}" dt="2023-09-21T21:32:37.429" v="4474" actId="20577"/>
        <pc:sldMkLst>
          <pc:docMk/>
          <pc:sldMk cId="481717914" sldId="565"/>
        </pc:sldMkLst>
        <pc:spChg chg="mod">
          <ac:chgData name="Neel, Evan" userId="e705408f-80fd-4107-b7ab-9c39e7c5e8ba" providerId="ADAL" clId="{CE5A2D25-B2ED-4FD7-9A02-CF76F5250887}" dt="2023-09-21T20:20:19.820" v="3749" actId="20577"/>
          <ac:spMkLst>
            <pc:docMk/>
            <pc:sldMk cId="481717914" sldId="565"/>
            <ac:spMk id="2" creationId="{AF35F4FE-C4D3-B1F7-1E26-FB5115DD9713}"/>
          </ac:spMkLst>
        </pc:spChg>
        <pc:spChg chg="mod">
          <ac:chgData name="Neel, Evan" userId="e705408f-80fd-4107-b7ab-9c39e7c5e8ba" providerId="ADAL" clId="{CE5A2D25-B2ED-4FD7-9A02-CF76F5250887}" dt="2023-09-21T21:32:37.429" v="4474" actId="20577"/>
          <ac:spMkLst>
            <pc:docMk/>
            <pc:sldMk cId="481717914" sldId="565"/>
            <ac:spMk id="5" creationId="{4B383ABF-55A5-1B08-8F9E-BF03A4FD67C2}"/>
          </ac:spMkLst>
        </pc:spChg>
        <pc:spChg chg="add del mod">
          <ac:chgData name="Neel, Evan" userId="e705408f-80fd-4107-b7ab-9c39e7c5e8ba" providerId="ADAL" clId="{CE5A2D25-B2ED-4FD7-9A02-CF76F5250887}" dt="2023-09-21T16:43:31.445" v="1028"/>
          <ac:spMkLst>
            <pc:docMk/>
            <pc:sldMk cId="481717914" sldId="565"/>
            <ac:spMk id="6" creationId="{052E3242-BAED-A6C7-3215-8A3F03D294FE}"/>
          </ac:spMkLst>
        </pc:spChg>
        <pc:graphicFrameChg chg="add mod">
          <ac:chgData name="Neel, Evan" userId="e705408f-80fd-4107-b7ab-9c39e7c5e8ba" providerId="ADAL" clId="{CE5A2D25-B2ED-4FD7-9A02-CF76F5250887}" dt="2023-09-21T16:45:50.924" v="1071" actId="692"/>
          <ac:graphicFrameMkLst>
            <pc:docMk/>
            <pc:sldMk cId="481717914" sldId="565"/>
            <ac:graphicFrameMk id="7" creationId="{E35EE104-2DFA-4A92-A72B-292F39A21817}"/>
          </ac:graphicFrameMkLst>
        </pc:graphicFrameChg>
        <pc:graphicFrameChg chg="add mod">
          <ac:chgData name="Neel, Evan" userId="e705408f-80fd-4107-b7ab-9c39e7c5e8ba" providerId="ADAL" clId="{CE5A2D25-B2ED-4FD7-9A02-CF76F5250887}" dt="2023-09-21T16:46:06.619" v="1081" actId="692"/>
          <ac:graphicFrameMkLst>
            <pc:docMk/>
            <pc:sldMk cId="481717914" sldId="565"/>
            <ac:graphicFrameMk id="8" creationId="{FB328F7B-4BF6-471C-9828-DCE8BAA42BF4}"/>
          </ac:graphicFrameMkLst>
        </pc:graphicFrameChg>
        <pc:picChg chg="del">
          <ac:chgData name="Neel, Evan" userId="e705408f-80fd-4107-b7ab-9c39e7c5e8ba" providerId="ADAL" clId="{CE5A2D25-B2ED-4FD7-9A02-CF76F5250887}" dt="2023-09-21T16:43:23.381" v="1026" actId="478"/>
          <ac:picMkLst>
            <pc:docMk/>
            <pc:sldMk cId="481717914" sldId="565"/>
            <ac:picMk id="9" creationId="{B17F1710-3E4F-87E6-90A8-3D015E7677BB}"/>
          </ac:picMkLst>
        </pc:picChg>
      </pc:sldChg>
      <pc:sldChg chg="addSp delSp modSp mod modAnim">
        <pc:chgData name="Neel, Evan" userId="e705408f-80fd-4107-b7ab-9c39e7c5e8ba" providerId="ADAL" clId="{CE5A2D25-B2ED-4FD7-9A02-CF76F5250887}" dt="2023-09-21T21:32:31.043" v="4464" actId="20577"/>
        <pc:sldMkLst>
          <pc:docMk/>
          <pc:sldMk cId="1452323512" sldId="566"/>
        </pc:sldMkLst>
        <pc:spChg chg="mod">
          <ac:chgData name="Neel, Evan" userId="e705408f-80fd-4107-b7ab-9c39e7c5e8ba" providerId="ADAL" clId="{CE5A2D25-B2ED-4FD7-9A02-CF76F5250887}" dt="2023-09-21T20:20:12.972" v="3734" actId="20577"/>
          <ac:spMkLst>
            <pc:docMk/>
            <pc:sldMk cId="1452323512" sldId="566"/>
            <ac:spMk id="2" creationId="{AF35F4FE-C4D3-B1F7-1E26-FB5115DD9713}"/>
          </ac:spMkLst>
        </pc:spChg>
        <pc:spChg chg="mod">
          <ac:chgData name="Neel, Evan" userId="e705408f-80fd-4107-b7ab-9c39e7c5e8ba" providerId="ADAL" clId="{CE5A2D25-B2ED-4FD7-9A02-CF76F5250887}" dt="2023-09-21T21:32:31.043" v="4464" actId="20577"/>
          <ac:spMkLst>
            <pc:docMk/>
            <pc:sldMk cId="1452323512" sldId="566"/>
            <ac:spMk id="5" creationId="{4B383ABF-55A5-1B08-8F9E-BF03A4FD67C2}"/>
          </ac:spMkLst>
        </pc:spChg>
        <pc:spChg chg="add del mod">
          <ac:chgData name="Neel, Evan" userId="e705408f-80fd-4107-b7ab-9c39e7c5e8ba" providerId="ADAL" clId="{CE5A2D25-B2ED-4FD7-9A02-CF76F5250887}" dt="2023-09-21T16:40:46.406" v="975"/>
          <ac:spMkLst>
            <pc:docMk/>
            <pc:sldMk cId="1452323512" sldId="566"/>
            <ac:spMk id="6" creationId="{DFB6D236-F336-8BA6-9803-EAB09353E9DE}"/>
          </ac:spMkLst>
        </pc:spChg>
        <pc:spChg chg="add mod">
          <ac:chgData name="Neel, Evan" userId="e705408f-80fd-4107-b7ab-9c39e7c5e8ba" providerId="ADAL" clId="{CE5A2D25-B2ED-4FD7-9A02-CF76F5250887}" dt="2023-09-21T17:11:31.167" v="1423" actId="14100"/>
          <ac:spMkLst>
            <pc:docMk/>
            <pc:sldMk cId="1452323512" sldId="566"/>
            <ac:spMk id="10" creationId="{8D1170FD-90BC-AA9C-9033-758C94662D8F}"/>
          </ac:spMkLst>
        </pc:spChg>
        <pc:spChg chg="add mod">
          <ac:chgData name="Neel, Evan" userId="e705408f-80fd-4107-b7ab-9c39e7c5e8ba" providerId="ADAL" clId="{CE5A2D25-B2ED-4FD7-9A02-CF76F5250887}" dt="2023-09-21T17:11:01.460" v="1421" actId="14100"/>
          <ac:spMkLst>
            <pc:docMk/>
            <pc:sldMk cId="1452323512" sldId="566"/>
            <ac:spMk id="11" creationId="{471D30D7-449F-5164-8ABB-C3599910B5F0}"/>
          </ac:spMkLst>
        </pc:spChg>
        <pc:spChg chg="add mod">
          <ac:chgData name="Neel, Evan" userId="e705408f-80fd-4107-b7ab-9c39e7c5e8ba" providerId="ADAL" clId="{CE5A2D25-B2ED-4FD7-9A02-CF76F5250887}" dt="2023-09-21T17:09:35.197" v="1417" actId="14100"/>
          <ac:spMkLst>
            <pc:docMk/>
            <pc:sldMk cId="1452323512" sldId="566"/>
            <ac:spMk id="12" creationId="{4E67F436-33E9-5667-670E-70AA40116D79}"/>
          </ac:spMkLst>
        </pc:spChg>
        <pc:spChg chg="add mod">
          <ac:chgData name="Neel, Evan" userId="e705408f-80fd-4107-b7ab-9c39e7c5e8ba" providerId="ADAL" clId="{CE5A2D25-B2ED-4FD7-9A02-CF76F5250887}" dt="2023-09-21T17:09:29.292" v="1415" actId="14100"/>
          <ac:spMkLst>
            <pc:docMk/>
            <pc:sldMk cId="1452323512" sldId="566"/>
            <ac:spMk id="13" creationId="{F7B287F3-0AB2-55A1-364A-FDD245F2B68C}"/>
          </ac:spMkLst>
        </pc:spChg>
        <pc:spChg chg="add mod">
          <ac:chgData name="Neel, Evan" userId="e705408f-80fd-4107-b7ab-9c39e7c5e8ba" providerId="ADAL" clId="{CE5A2D25-B2ED-4FD7-9A02-CF76F5250887}" dt="2023-09-21T17:22:53.485" v="1776" actId="14100"/>
          <ac:spMkLst>
            <pc:docMk/>
            <pc:sldMk cId="1452323512" sldId="566"/>
            <ac:spMk id="14" creationId="{77778E0F-B432-D2F7-D6BA-40588C196F15}"/>
          </ac:spMkLst>
        </pc:spChg>
        <pc:graphicFrameChg chg="add mod">
          <ac:chgData name="Neel, Evan" userId="e705408f-80fd-4107-b7ab-9c39e7c5e8ba" providerId="ADAL" clId="{CE5A2D25-B2ED-4FD7-9A02-CF76F5250887}" dt="2023-09-21T16:42:53.658" v="1015" actId="692"/>
          <ac:graphicFrameMkLst>
            <pc:docMk/>
            <pc:sldMk cId="1452323512" sldId="566"/>
            <ac:graphicFrameMk id="7" creationId="{9C02FDE5-1820-4AAF-852E-6596744206DE}"/>
          </ac:graphicFrameMkLst>
        </pc:graphicFrameChg>
        <pc:graphicFrameChg chg="add mod">
          <ac:chgData name="Neel, Evan" userId="e705408f-80fd-4107-b7ab-9c39e7c5e8ba" providerId="ADAL" clId="{CE5A2D25-B2ED-4FD7-9A02-CF76F5250887}" dt="2023-09-21T17:09:25.270" v="1413"/>
          <ac:graphicFrameMkLst>
            <pc:docMk/>
            <pc:sldMk cId="1452323512" sldId="566"/>
            <ac:graphicFrameMk id="8" creationId="{D03CDD32-9902-4191-994B-B72189410FE1}"/>
          </ac:graphicFrameMkLst>
        </pc:graphicFrameChg>
        <pc:picChg chg="del">
          <ac:chgData name="Neel, Evan" userId="e705408f-80fd-4107-b7ab-9c39e7c5e8ba" providerId="ADAL" clId="{CE5A2D25-B2ED-4FD7-9A02-CF76F5250887}" dt="2023-09-21T16:40:38.556" v="973" actId="478"/>
          <ac:picMkLst>
            <pc:docMk/>
            <pc:sldMk cId="1452323512" sldId="566"/>
            <ac:picMk id="9" creationId="{C75E4F76-AA4E-A24F-E7C2-55F249E4B996}"/>
          </ac:picMkLst>
        </pc:picChg>
      </pc:sldChg>
      <pc:sldChg chg="addSp delSp modSp mod modAnim">
        <pc:chgData name="Neel, Evan" userId="e705408f-80fd-4107-b7ab-9c39e7c5e8ba" providerId="ADAL" clId="{CE5A2D25-B2ED-4FD7-9A02-CF76F5250887}" dt="2023-09-21T18:54:53.654" v="3446"/>
        <pc:sldMkLst>
          <pc:docMk/>
          <pc:sldMk cId="1146168864" sldId="567"/>
        </pc:sldMkLst>
        <pc:spChg chg="add del mod">
          <ac:chgData name="Neel, Evan" userId="e705408f-80fd-4107-b7ab-9c39e7c5e8ba" providerId="ADAL" clId="{CE5A2D25-B2ED-4FD7-9A02-CF76F5250887}" dt="2023-09-21T18:42:58.442" v="3212" actId="478"/>
          <ac:spMkLst>
            <pc:docMk/>
            <pc:sldMk cId="1146168864" sldId="567"/>
            <ac:spMk id="7" creationId="{539C5077-C003-2505-E6CB-E09AC375DBB6}"/>
          </ac:spMkLst>
        </pc:spChg>
        <pc:spChg chg="add mod">
          <ac:chgData name="Neel, Evan" userId="e705408f-80fd-4107-b7ab-9c39e7c5e8ba" providerId="ADAL" clId="{CE5A2D25-B2ED-4FD7-9A02-CF76F5250887}" dt="2023-09-21T18:49:01.949" v="3389" actId="1076"/>
          <ac:spMkLst>
            <pc:docMk/>
            <pc:sldMk cId="1146168864" sldId="567"/>
            <ac:spMk id="9" creationId="{0383ED8F-7EE5-0E63-23DB-F1EDD783DC96}"/>
          </ac:spMkLst>
        </pc:spChg>
        <pc:spChg chg="del mod">
          <ac:chgData name="Neel, Evan" userId="e705408f-80fd-4107-b7ab-9c39e7c5e8ba" providerId="ADAL" clId="{CE5A2D25-B2ED-4FD7-9A02-CF76F5250887}" dt="2023-09-21T18:42:50.935" v="3211" actId="478"/>
          <ac:spMkLst>
            <pc:docMk/>
            <pc:sldMk cId="1146168864" sldId="567"/>
            <ac:spMk id="10" creationId="{DA435F5A-B67F-E384-B44F-E4409D23EBE3}"/>
          </ac:spMkLst>
        </pc:spChg>
        <pc:spChg chg="add mod">
          <ac:chgData name="Neel, Evan" userId="e705408f-80fd-4107-b7ab-9c39e7c5e8ba" providerId="ADAL" clId="{CE5A2D25-B2ED-4FD7-9A02-CF76F5250887}" dt="2023-09-21T18:50:43.160" v="3408" actId="14100"/>
          <ac:spMkLst>
            <pc:docMk/>
            <pc:sldMk cId="1146168864" sldId="567"/>
            <ac:spMk id="11" creationId="{928E0FC1-6ADC-1DF1-1F95-B8AC334AFF38}"/>
          </ac:spMkLst>
        </pc:spChg>
        <pc:spChg chg="add mod">
          <ac:chgData name="Neel, Evan" userId="e705408f-80fd-4107-b7ab-9c39e7c5e8ba" providerId="ADAL" clId="{CE5A2D25-B2ED-4FD7-9A02-CF76F5250887}" dt="2023-09-21T18:50:58.210" v="3413" actId="14100"/>
          <ac:spMkLst>
            <pc:docMk/>
            <pc:sldMk cId="1146168864" sldId="567"/>
            <ac:spMk id="12" creationId="{2843FE1B-E6A2-6293-33A8-8C043DAA0F3C}"/>
          </ac:spMkLst>
        </pc:spChg>
        <pc:spChg chg="add mod">
          <ac:chgData name="Neel, Evan" userId="e705408f-80fd-4107-b7ab-9c39e7c5e8ba" providerId="ADAL" clId="{CE5A2D25-B2ED-4FD7-9A02-CF76F5250887}" dt="2023-09-21T18:51:39.625" v="3417" actId="14100"/>
          <ac:spMkLst>
            <pc:docMk/>
            <pc:sldMk cId="1146168864" sldId="567"/>
            <ac:spMk id="13" creationId="{113E0B21-C2F9-F13E-90FD-C81C75433CA2}"/>
          </ac:spMkLst>
        </pc:spChg>
        <pc:spChg chg="add mod">
          <ac:chgData name="Neel, Evan" userId="e705408f-80fd-4107-b7ab-9c39e7c5e8ba" providerId="ADAL" clId="{CE5A2D25-B2ED-4FD7-9A02-CF76F5250887}" dt="2023-09-21T18:52:31.573" v="3423" actId="14100"/>
          <ac:spMkLst>
            <pc:docMk/>
            <pc:sldMk cId="1146168864" sldId="567"/>
            <ac:spMk id="14" creationId="{5FE0D64D-F447-949A-22FD-47F80C53760E}"/>
          </ac:spMkLst>
        </pc:spChg>
        <pc:spChg chg="add mod">
          <ac:chgData name="Neel, Evan" userId="e705408f-80fd-4107-b7ab-9c39e7c5e8ba" providerId="ADAL" clId="{CE5A2D25-B2ED-4FD7-9A02-CF76F5250887}" dt="2023-09-21T18:52:10.771" v="3419" actId="14100"/>
          <ac:spMkLst>
            <pc:docMk/>
            <pc:sldMk cId="1146168864" sldId="567"/>
            <ac:spMk id="15" creationId="{883FECD2-8F41-99DB-F12A-B1B64123D459}"/>
          </ac:spMkLst>
        </pc:spChg>
        <pc:graphicFrameChg chg="add del mod">
          <ac:chgData name="Neel, Evan" userId="e705408f-80fd-4107-b7ab-9c39e7c5e8ba" providerId="ADAL" clId="{CE5A2D25-B2ED-4FD7-9A02-CF76F5250887}" dt="2023-09-21T18:39:44.143" v="3182" actId="478"/>
          <ac:graphicFrameMkLst>
            <pc:docMk/>
            <pc:sldMk cId="1146168864" sldId="567"/>
            <ac:graphicFrameMk id="2" creationId="{7D582A6B-B7F3-290F-AC19-95BF4B45A1B8}"/>
          </ac:graphicFrameMkLst>
        </pc:graphicFrameChg>
        <pc:graphicFrameChg chg="add mod">
          <ac:chgData name="Neel, Evan" userId="e705408f-80fd-4107-b7ab-9c39e7c5e8ba" providerId="ADAL" clId="{CE5A2D25-B2ED-4FD7-9A02-CF76F5250887}" dt="2023-09-21T18:50:46.527" v="3409"/>
          <ac:graphicFrameMkLst>
            <pc:docMk/>
            <pc:sldMk cId="1146168864" sldId="567"/>
            <ac:graphicFrameMk id="3" creationId="{7D582A6B-B7F3-290F-AC19-95BF4B45A1B8}"/>
          </ac:graphicFrameMkLst>
        </pc:graphicFrameChg>
        <pc:picChg chg="del">
          <ac:chgData name="Neel, Evan" userId="e705408f-80fd-4107-b7ab-9c39e7c5e8ba" providerId="ADAL" clId="{CE5A2D25-B2ED-4FD7-9A02-CF76F5250887}" dt="2023-09-21T18:38:50.254" v="3166" actId="478"/>
          <ac:picMkLst>
            <pc:docMk/>
            <pc:sldMk cId="1146168864" sldId="567"/>
            <ac:picMk id="6" creationId="{B66AFD72-C2E9-5E3D-17BD-C8FB9582D12D}"/>
          </ac:picMkLst>
        </pc:picChg>
      </pc:sldChg>
      <pc:sldChg chg="modSp mod">
        <pc:chgData name="Neel, Evan" userId="e705408f-80fd-4107-b7ab-9c39e7c5e8ba" providerId="ADAL" clId="{CE5A2D25-B2ED-4FD7-9A02-CF76F5250887}" dt="2023-09-21T15:41:13.346" v="369" actId="20577"/>
        <pc:sldMkLst>
          <pc:docMk/>
          <pc:sldMk cId="2303889761" sldId="568"/>
        </pc:sldMkLst>
        <pc:spChg chg="mod">
          <ac:chgData name="Neel, Evan" userId="e705408f-80fd-4107-b7ab-9c39e7c5e8ba" providerId="ADAL" clId="{CE5A2D25-B2ED-4FD7-9A02-CF76F5250887}" dt="2023-09-21T15:41:13.346" v="369" actId="20577"/>
          <ac:spMkLst>
            <pc:docMk/>
            <pc:sldMk cId="2303889761" sldId="568"/>
            <ac:spMk id="3" creationId="{54028E2B-61EF-885C-9621-5FDE6EABC7B1}"/>
          </ac:spMkLst>
        </pc:spChg>
      </pc:sldChg>
      <pc:sldChg chg="modSp mod">
        <pc:chgData name="Neel, Evan" userId="e705408f-80fd-4107-b7ab-9c39e7c5e8ba" providerId="ADAL" clId="{CE5A2D25-B2ED-4FD7-9A02-CF76F5250887}" dt="2023-09-21T17:34:27.308" v="1899" actId="115"/>
        <pc:sldMkLst>
          <pc:docMk/>
          <pc:sldMk cId="4015907853" sldId="569"/>
        </pc:sldMkLst>
        <pc:spChg chg="mod">
          <ac:chgData name="Neel, Evan" userId="e705408f-80fd-4107-b7ab-9c39e7c5e8ba" providerId="ADAL" clId="{CE5A2D25-B2ED-4FD7-9A02-CF76F5250887}" dt="2023-09-21T17:34:27.308" v="1899" actId="115"/>
          <ac:spMkLst>
            <pc:docMk/>
            <pc:sldMk cId="4015907853" sldId="569"/>
            <ac:spMk id="3" creationId="{54028E2B-61EF-885C-9621-5FDE6EABC7B1}"/>
          </ac:spMkLst>
        </pc:spChg>
      </pc:sldChg>
      <pc:sldChg chg="modSp mod ord">
        <pc:chgData name="Neel, Evan" userId="e705408f-80fd-4107-b7ab-9c39e7c5e8ba" providerId="ADAL" clId="{CE5A2D25-B2ED-4FD7-9A02-CF76F5250887}" dt="2023-09-21T15:22:01.598" v="348" actId="20577"/>
        <pc:sldMkLst>
          <pc:docMk/>
          <pc:sldMk cId="4074081560" sldId="727"/>
        </pc:sldMkLst>
        <pc:spChg chg="mod">
          <ac:chgData name="Neel, Evan" userId="e705408f-80fd-4107-b7ab-9c39e7c5e8ba" providerId="ADAL" clId="{CE5A2D25-B2ED-4FD7-9A02-CF76F5250887}" dt="2023-09-21T15:22:01.598" v="348" actId="20577"/>
          <ac:spMkLst>
            <pc:docMk/>
            <pc:sldMk cId="4074081560" sldId="727"/>
            <ac:spMk id="2" creationId="{37BA84A7-C91B-0A10-D7F3-3B1043DB68B8}"/>
          </ac:spMkLst>
        </pc:spChg>
      </pc:sldChg>
      <pc:sldChg chg="modSp mod ord">
        <pc:chgData name="Neel, Evan" userId="e705408f-80fd-4107-b7ab-9c39e7c5e8ba" providerId="ADAL" clId="{CE5A2D25-B2ED-4FD7-9A02-CF76F5250887}" dt="2023-09-21T20:14:14.382" v="3651" actId="20577"/>
        <pc:sldMkLst>
          <pc:docMk/>
          <pc:sldMk cId="1312111009" sldId="728"/>
        </pc:sldMkLst>
        <pc:spChg chg="mod">
          <ac:chgData name="Neel, Evan" userId="e705408f-80fd-4107-b7ab-9c39e7c5e8ba" providerId="ADAL" clId="{CE5A2D25-B2ED-4FD7-9A02-CF76F5250887}" dt="2023-09-21T20:14:14.382" v="3651" actId="20577"/>
          <ac:spMkLst>
            <pc:docMk/>
            <pc:sldMk cId="1312111009" sldId="728"/>
            <ac:spMk id="3" creationId="{54028E2B-61EF-885C-9621-5FDE6EABC7B1}"/>
          </ac:spMkLst>
        </pc:spChg>
      </pc:sldChg>
      <pc:sldChg chg="modSp mod">
        <pc:chgData name="Neel, Evan" userId="e705408f-80fd-4107-b7ab-9c39e7c5e8ba" providerId="ADAL" clId="{CE5A2D25-B2ED-4FD7-9A02-CF76F5250887}" dt="2023-09-21T21:07:30.975" v="4034" actId="404"/>
        <pc:sldMkLst>
          <pc:docMk/>
          <pc:sldMk cId="1936366865" sldId="729"/>
        </pc:sldMkLst>
        <pc:spChg chg="mod">
          <ac:chgData name="Neel, Evan" userId="e705408f-80fd-4107-b7ab-9c39e7c5e8ba" providerId="ADAL" clId="{CE5A2D25-B2ED-4FD7-9A02-CF76F5250887}" dt="2023-09-21T21:07:30.975" v="4034" actId="404"/>
          <ac:spMkLst>
            <pc:docMk/>
            <pc:sldMk cId="1936366865" sldId="729"/>
            <ac:spMk id="5" creationId="{9E6E9AE0-9965-0B64-0958-65F5A2D6BB5C}"/>
          </ac:spMkLst>
        </pc:spChg>
      </pc:sldChg>
      <pc:sldChg chg="addSp delSp modSp mod modAnim">
        <pc:chgData name="Neel, Evan" userId="e705408f-80fd-4107-b7ab-9c39e7c5e8ba" providerId="ADAL" clId="{CE5A2D25-B2ED-4FD7-9A02-CF76F5250887}" dt="2023-09-21T20:14:30.669" v="3670" actId="20577"/>
        <pc:sldMkLst>
          <pc:docMk/>
          <pc:sldMk cId="3548780265" sldId="730"/>
        </pc:sldMkLst>
        <pc:spChg chg="mod">
          <ac:chgData name="Neel, Evan" userId="e705408f-80fd-4107-b7ab-9c39e7c5e8ba" providerId="ADAL" clId="{CE5A2D25-B2ED-4FD7-9A02-CF76F5250887}" dt="2023-09-21T20:14:30.669" v="3670" actId="20577"/>
          <ac:spMkLst>
            <pc:docMk/>
            <pc:sldMk cId="3548780265" sldId="730"/>
            <ac:spMk id="2" creationId="{A012DCBE-5367-7087-E627-123B0422352D}"/>
          </ac:spMkLst>
        </pc:spChg>
        <pc:spChg chg="mod">
          <ac:chgData name="Neel, Evan" userId="e705408f-80fd-4107-b7ab-9c39e7c5e8ba" providerId="ADAL" clId="{CE5A2D25-B2ED-4FD7-9A02-CF76F5250887}" dt="2023-09-21T15:58:11.336" v="636" actId="14100"/>
          <ac:spMkLst>
            <pc:docMk/>
            <pc:sldMk cId="3548780265" sldId="730"/>
            <ac:spMk id="8" creationId="{F2257432-9ADF-F7C6-628C-712967C0B10E}"/>
          </ac:spMkLst>
        </pc:spChg>
        <pc:spChg chg="mod">
          <ac:chgData name="Neel, Evan" userId="e705408f-80fd-4107-b7ab-9c39e7c5e8ba" providerId="ADAL" clId="{CE5A2D25-B2ED-4FD7-9A02-CF76F5250887}" dt="2023-09-21T15:57:46.499" v="635" actId="14100"/>
          <ac:spMkLst>
            <pc:docMk/>
            <pc:sldMk cId="3548780265" sldId="730"/>
            <ac:spMk id="10" creationId="{77EAE3C6-AFBA-6892-3CBD-9FCF7BCB4B47}"/>
          </ac:spMkLst>
        </pc:spChg>
        <pc:spChg chg="mod">
          <ac:chgData name="Neel, Evan" userId="e705408f-80fd-4107-b7ab-9c39e7c5e8ba" providerId="ADAL" clId="{CE5A2D25-B2ED-4FD7-9A02-CF76F5250887}" dt="2023-09-21T15:58:42.328" v="639" actId="14100"/>
          <ac:spMkLst>
            <pc:docMk/>
            <pc:sldMk cId="3548780265" sldId="730"/>
            <ac:spMk id="11" creationId="{41D95394-ED89-F97A-706D-E9B728696B7F}"/>
          </ac:spMkLst>
        </pc:spChg>
        <pc:spChg chg="mod">
          <ac:chgData name="Neel, Evan" userId="e705408f-80fd-4107-b7ab-9c39e7c5e8ba" providerId="ADAL" clId="{CE5A2D25-B2ED-4FD7-9A02-CF76F5250887}" dt="2023-09-21T15:46:45.781" v="555" actId="20577"/>
          <ac:spMkLst>
            <pc:docMk/>
            <pc:sldMk cId="3548780265" sldId="730"/>
            <ac:spMk id="12" creationId="{0A3F192A-3F31-F369-7DB8-47699C63CE42}"/>
          </ac:spMkLst>
        </pc:spChg>
        <pc:graphicFrameChg chg="add mod">
          <ac:chgData name="Neel, Evan" userId="e705408f-80fd-4107-b7ab-9c39e7c5e8ba" providerId="ADAL" clId="{CE5A2D25-B2ED-4FD7-9A02-CF76F5250887}" dt="2023-09-21T15:53:46.428" v="605" actId="692"/>
          <ac:graphicFrameMkLst>
            <pc:docMk/>
            <pc:sldMk cId="3548780265" sldId="730"/>
            <ac:graphicFrameMk id="3" creationId="{FAAF3959-E7A9-05B9-F262-3534503D1F16}"/>
          </ac:graphicFrameMkLst>
        </pc:graphicFrameChg>
        <pc:graphicFrameChg chg="add mod">
          <ac:chgData name="Neel, Evan" userId="e705408f-80fd-4107-b7ab-9c39e7c5e8ba" providerId="ADAL" clId="{CE5A2D25-B2ED-4FD7-9A02-CF76F5250887}" dt="2023-09-21T15:55:46.482" v="629" actId="692"/>
          <ac:graphicFrameMkLst>
            <pc:docMk/>
            <pc:sldMk cId="3548780265" sldId="730"/>
            <ac:graphicFrameMk id="5" creationId="{574A558A-3DA5-E845-8B1C-9A93B7A07945}"/>
          </ac:graphicFrameMkLst>
        </pc:graphicFrameChg>
        <pc:graphicFrameChg chg="del">
          <ac:chgData name="Neel, Evan" userId="e705408f-80fd-4107-b7ab-9c39e7c5e8ba" providerId="ADAL" clId="{CE5A2D25-B2ED-4FD7-9A02-CF76F5250887}" dt="2023-09-21T15:49:47.366" v="556" actId="478"/>
          <ac:graphicFrameMkLst>
            <pc:docMk/>
            <pc:sldMk cId="3548780265" sldId="730"/>
            <ac:graphicFrameMk id="7" creationId="{FAAF3959-E7A9-05B9-F262-3534503D1F16}"/>
          </ac:graphicFrameMkLst>
        </pc:graphicFrameChg>
        <pc:graphicFrameChg chg="del mod">
          <ac:chgData name="Neel, Evan" userId="e705408f-80fd-4107-b7ab-9c39e7c5e8ba" providerId="ADAL" clId="{CE5A2D25-B2ED-4FD7-9A02-CF76F5250887}" dt="2023-09-21T15:54:18.832" v="606" actId="478"/>
          <ac:graphicFrameMkLst>
            <pc:docMk/>
            <pc:sldMk cId="3548780265" sldId="730"/>
            <ac:graphicFrameMk id="9" creationId="{574A558A-3DA5-E845-8B1C-9A93B7A07945}"/>
          </ac:graphicFrameMkLst>
        </pc:graphicFrameChg>
      </pc:sldChg>
      <pc:sldChg chg="modSp mod">
        <pc:chgData name="Neel, Evan" userId="e705408f-80fd-4107-b7ab-9c39e7c5e8ba" providerId="ADAL" clId="{CE5A2D25-B2ED-4FD7-9A02-CF76F5250887}" dt="2023-09-21T15:21:43.350" v="313" actId="20577"/>
        <pc:sldMkLst>
          <pc:docMk/>
          <pc:sldMk cId="4224840887" sldId="731"/>
        </pc:sldMkLst>
        <pc:spChg chg="mod">
          <ac:chgData name="Neel, Evan" userId="e705408f-80fd-4107-b7ab-9c39e7c5e8ba" providerId="ADAL" clId="{CE5A2D25-B2ED-4FD7-9A02-CF76F5250887}" dt="2023-09-21T15:21:43.350" v="313" actId="20577"/>
          <ac:spMkLst>
            <pc:docMk/>
            <pc:sldMk cId="4224840887" sldId="731"/>
            <ac:spMk id="2" creationId="{37BA84A7-C91B-0A10-D7F3-3B1043DB68B8}"/>
          </ac:spMkLst>
        </pc:spChg>
      </pc:sldChg>
      <pc:sldChg chg="modSp mod">
        <pc:chgData name="Neel, Evan" userId="e705408f-80fd-4107-b7ab-9c39e7c5e8ba" providerId="ADAL" clId="{CE5A2D25-B2ED-4FD7-9A02-CF76F5250887}" dt="2023-09-21T17:34:37.932" v="1900" actId="13926"/>
        <pc:sldMkLst>
          <pc:docMk/>
          <pc:sldMk cId="2907844037" sldId="732"/>
        </pc:sldMkLst>
        <pc:spChg chg="mod">
          <ac:chgData name="Neel, Evan" userId="e705408f-80fd-4107-b7ab-9c39e7c5e8ba" providerId="ADAL" clId="{CE5A2D25-B2ED-4FD7-9A02-CF76F5250887}" dt="2023-09-21T17:34:37.932" v="1900" actId="13926"/>
          <ac:spMkLst>
            <pc:docMk/>
            <pc:sldMk cId="2907844037" sldId="732"/>
            <ac:spMk id="3" creationId="{54028E2B-61EF-885C-9621-5FDE6EABC7B1}"/>
          </ac:spMkLst>
        </pc:spChg>
      </pc:sldChg>
      <pc:sldChg chg="addSp delSp modSp mod modAnim">
        <pc:chgData name="Neel, Evan" userId="e705408f-80fd-4107-b7ab-9c39e7c5e8ba" providerId="ADAL" clId="{CE5A2D25-B2ED-4FD7-9A02-CF76F5250887}" dt="2023-09-21T20:21:38.710" v="3757" actId="1076"/>
        <pc:sldMkLst>
          <pc:docMk/>
          <pc:sldMk cId="1224735667" sldId="733"/>
        </pc:sldMkLst>
        <pc:spChg chg="mod">
          <ac:chgData name="Neel, Evan" userId="e705408f-80fd-4107-b7ab-9c39e7c5e8ba" providerId="ADAL" clId="{CE5A2D25-B2ED-4FD7-9A02-CF76F5250887}" dt="2023-09-21T18:22:19.010" v="2924"/>
          <ac:spMkLst>
            <pc:docMk/>
            <pc:sldMk cId="1224735667" sldId="733"/>
            <ac:spMk id="3" creationId="{FA608B79-70EF-55DC-3694-F18E440ED119}"/>
          </ac:spMkLst>
        </pc:spChg>
        <pc:spChg chg="add mod">
          <ac:chgData name="Neel, Evan" userId="e705408f-80fd-4107-b7ab-9c39e7c5e8ba" providerId="ADAL" clId="{CE5A2D25-B2ED-4FD7-9A02-CF76F5250887}" dt="2023-09-21T20:21:38.710" v="3757" actId="1076"/>
          <ac:spMkLst>
            <pc:docMk/>
            <pc:sldMk cId="1224735667" sldId="733"/>
            <ac:spMk id="9" creationId="{05AD7392-2C7D-2A8C-BA6F-3CBF78D5F201}"/>
          </ac:spMkLst>
        </pc:spChg>
        <pc:spChg chg="add mod">
          <ac:chgData name="Neel, Evan" userId="e705408f-80fd-4107-b7ab-9c39e7c5e8ba" providerId="ADAL" clId="{CE5A2D25-B2ED-4FD7-9A02-CF76F5250887}" dt="2023-09-21T20:21:34.382" v="3756" actId="14100"/>
          <ac:spMkLst>
            <pc:docMk/>
            <pc:sldMk cId="1224735667" sldId="733"/>
            <ac:spMk id="11" creationId="{2C0D6BF8-A121-5552-F556-C0220319BC4E}"/>
          </ac:spMkLst>
        </pc:spChg>
        <pc:spChg chg="add mod">
          <ac:chgData name="Neel, Evan" userId="e705408f-80fd-4107-b7ab-9c39e7c5e8ba" providerId="ADAL" clId="{CE5A2D25-B2ED-4FD7-9A02-CF76F5250887}" dt="2023-09-21T20:00:04.926" v="3464" actId="14100"/>
          <ac:spMkLst>
            <pc:docMk/>
            <pc:sldMk cId="1224735667" sldId="733"/>
            <ac:spMk id="12" creationId="{553207F5-46BF-1F72-B84C-BFC5AC6BF8D2}"/>
          </ac:spMkLst>
        </pc:spChg>
        <pc:spChg chg="add mod">
          <ac:chgData name="Neel, Evan" userId="e705408f-80fd-4107-b7ab-9c39e7c5e8ba" providerId="ADAL" clId="{CE5A2D25-B2ED-4FD7-9A02-CF76F5250887}" dt="2023-09-21T20:00:06.998" v="3465" actId="14100"/>
          <ac:spMkLst>
            <pc:docMk/>
            <pc:sldMk cId="1224735667" sldId="733"/>
            <ac:spMk id="13" creationId="{80443760-0426-6A7A-F46C-389EA0F49398}"/>
          </ac:spMkLst>
        </pc:spChg>
        <pc:graphicFrameChg chg="add mod ord modGraphic">
          <ac:chgData name="Neel, Evan" userId="e705408f-80fd-4107-b7ab-9c39e7c5e8ba" providerId="ADAL" clId="{CE5A2D25-B2ED-4FD7-9A02-CF76F5250887}" dt="2023-09-21T19:59:49.029" v="3459" actId="167"/>
          <ac:graphicFrameMkLst>
            <pc:docMk/>
            <pc:sldMk cId="1224735667" sldId="733"/>
            <ac:graphicFrameMk id="5" creationId="{FB6E5A33-223E-4C84-C22F-0077031F8FFF}"/>
          </ac:graphicFrameMkLst>
        </pc:graphicFrameChg>
        <pc:graphicFrameChg chg="add del mod modGraphic">
          <ac:chgData name="Neel, Evan" userId="e705408f-80fd-4107-b7ab-9c39e7c5e8ba" providerId="ADAL" clId="{CE5A2D25-B2ED-4FD7-9A02-CF76F5250887}" dt="2023-09-21T17:48:55.824" v="1904" actId="478"/>
          <ac:graphicFrameMkLst>
            <pc:docMk/>
            <pc:sldMk cId="1224735667" sldId="733"/>
            <ac:graphicFrameMk id="7" creationId="{29691426-7DA9-EFD3-5142-51E68FE43BFA}"/>
          </ac:graphicFrameMkLst>
        </pc:graphicFrameChg>
        <pc:graphicFrameChg chg="add del mod modGraphic">
          <ac:chgData name="Neel, Evan" userId="e705408f-80fd-4107-b7ab-9c39e7c5e8ba" providerId="ADAL" clId="{CE5A2D25-B2ED-4FD7-9A02-CF76F5250887}" dt="2023-09-21T19:59:11.460" v="3449" actId="478"/>
          <ac:graphicFrameMkLst>
            <pc:docMk/>
            <pc:sldMk cId="1224735667" sldId="733"/>
            <ac:graphicFrameMk id="8" creationId="{57DBD348-E393-2C08-A05C-733C79FB2C03}"/>
          </ac:graphicFrameMkLst>
        </pc:graphicFrameChg>
        <pc:graphicFrameChg chg="add mod">
          <ac:chgData name="Neel, Evan" userId="e705408f-80fd-4107-b7ab-9c39e7c5e8ba" providerId="ADAL" clId="{CE5A2D25-B2ED-4FD7-9A02-CF76F5250887}" dt="2023-09-21T20:21:29.455" v="3754" actId="14100"/>
          <ac:graphicFrameMkLst>
            <pc:docMk/>
            <pc:sldMk cId="1224735667" sldId="733"/>
            <ac:graphicFrameMk id="10" creationId="{F0938EF8-6BDF-2377-E22B-FC6C9D3B65A0}"/>
          </ac:graphicFrameMkLst>
        </pc:graphicFrameChg>
        <pc:picChg chg="del mod">
          <ac:chgData name="Neel, Evan" userId="e705408f-80fd-4107-b7ab-9c39e7c5e8ba" providerId="ADAL" clId="{CE5A2D25-B2ED-4FD7-9A02-CF76F5250887}" dt="2023-09-21T18:01:09.689" v="2092" actId="478"/>
          <ac:picMkLst>
            <pc:docMk/>
            <pc:sldMk cId="1224735667" sldId="733"/>
            <ac:picMk id="5" creationId="{B25EE271-A51F-D0F6-42B7-4673BD7FECD3}"/>
          </ac:picMkLst>
        </pc:picChg>
        <pc:picChg chg="del">
          <ac:chgData name="Neel, Evan" userId="e705408f-80fd-4107-b7ab-9c39e7c5e8ba" providerId="ADAL" clId="{CE5A2D25-B2ED-4FD7-9A02-CF76F5250887}" dt="2023-09-21T17:48:33.607" v="1901" actId="478"/>
          <ac:picMkLst>
            <pc:docMk/>
            <pc:sldMk cId="1224735667" sldId="733"/>
            <ac:picMk id="6" creationId="{B6AD430B-69ED-8FDC-9194-227CF99C98D9}"/>
          </ac:picMkLst>
        </pc:picChg>
        <pc:cxnChg chg="add del mod">
          <ac:chgData name="Neel, Evan" userId="e705408f-80fd-4107-b7ab-9c39e7c5e8ba" providerId="ADAL" clId="{CE5A2D25-B2ED-4FD7-9A02-CF76F5250887}" dt="2023-09-21T18:32:40.708" v="3031" actId="478"/>
          <ac:cxnSpMkLst>
            <pc:docMk/>
            <pc:sldMk cId="1224735667" sldId="733"/>
            <ac:cxnSpMk id="15" creationId="{999C9AEE-278D-55B6-8798-27DDBAE3894A}"/>
          </ac:cxnSpMkLst>
        </pc:cxnChg>
        <pc:cxnChg chg="add del mod">
          <ac:chgData name="Neel, Evan" userId="e705408f-80fd-4107-b7ab-9c39e7c5e8ba" providerId="ADAL" clId="{CE5A2D25-B2ED-4FD7-9A02-CF76F5250887}" dt="2023-09-21T18:32:33.719" v="3024" actId="478"/>
          <ac:cxnSpMkLst>
            <pc:docMk/>
            <pc:sldMk cId="1224735667" sldId="733"/>
            <ac:cxnSpMk id="17" creationId="{F52662B8-4D00-1CB8-E4A0-E95D75C30296}"/>
          </ac:cxnSpMkLst>
        </pc:cxnChg>
        <pc:cxnChg chg="add del mod">
          <ac:chgData name="Neel, Evan" userId="e705408f-80fd-4107-b7ab-9c39e7c5e8ba" providerId="ADAL" clId="{CE5A2D25-B2ED-4FD7-9A02-CF76F5250887}" dt="2023-09-21T18:32:34.818" v="3025" actId="478"/>
          <ac:cxnSpMkLst>
            <pc:docMk/>
            <pc:sldMk cId="1224735667" sldId="733"/>
            <ac:cxnSpMk id="18" creationId="{97C3F632-7627-65F2-E926-D12BDC1962B7}"/>
          </ac:cxnSpMkLst>
        </pc:cxnChg>
        <pc:cxnChg chg="add del mod">
          <ac:chgData name="Neel, Evan" userId="e705408f-80fd-4107-b7ab-9c39e7c5e8ba" providerId="ADAL" clId="{CE5A2D25-B2ED-4FD7-9A02-CF76F5250887}" dt="2023-09-21T18:32:35.826" v="3026" actId="478"/>
          <ac:cxnSpMkLst>
            <pc:docMk/>
            <pc:sldMk cId="1224735667" sldId="733"/>
            <ac:cxnSpMk id="19" creationId="{8E60BC09-5ECF-3553-80F5-4B423B82C966}"/>
          </ac:cxnSpMkLst>
        </pc:cxnChg>
        <pc:cxnChg chg="add del mod">
          <ac:chgData name="Neel, Evan" userId="e705408f-80fd-4107-b7ab-9c39e7c5e8ba" providerId="ADAL" clId="{CE5A2D25-B2ED-4FD7-9A02-CF76F5250887}" dt="2023-09-21T18:32:37.930" v="3028" actId="478"/>
          <ac:cxnSpMkLst>
            <pc:docMk/>
            <pc:sldMk cId="1224735667" sldId="733"/>
            <ac:cxnSpMk id="20" creationId="{880D0F6B-696F-09E0-E2F3-D82ECF0D8A24}"/>
          </ac:cxnSpMkLst>
        </pc:cxnChg>
        <pc:cxnChg chg="add del mod">
          <ac:chgData name="Neel, Evan" userId="e705408f-80fd-4107-b7ab-9c39e7c5e8ba" providerId="ADAL" clId="{CE5A2D25-B2ED-4FD7-9A02-CF76F5250887}" dt="2023-09-21T18:32:39.666" v="3030" actId="478"/>
          <ac:cxnSpMkLst>
            <pc:docMk/>
            <pc:sldMk cId="1224735667" sldId="733"/>
            <ac:cxnSpMk id="21" creationId="{9351706A-1DA7-A611-46FB-945815384DE0}"/>
          </ac:cxnSpMkLst>
        </pc:cxnChg>
        <pc:cxnChg chg="add del mod">
          <ac:chgData name="Neel, Evan" userId="e705408f-80fd-4107-b7ab-9c39e7c5e8ba" providerId="ADAL" clId="{CE5A2D25-B2ED-4FD7-9A02-CF76F5250887}" dt="2023-09-21T18:32:36.968" v="3027" actId="478"/>
          <ac:cxnSpMkLst>
            <pc:docMk/>
            <pc:sldMk cId="1224735667" sldId="733"/>
            <ac:cxnSpMk id="22" creationId="{D113D445-3A79-5CFA-9F15-FFC311CAFDD6}"/>
          </ac:cxnSpMkLst>
        </pc:cxnChg>
        <pc:cxnChg chg="add del mod">
          <ac:chgData name="Neel, Evan" userId="e705408f-80fd-4107-b7ab-9c39e7c5e8ba" providerId="ADAL" clId="{CE5A2D25-B2ED-4FD7-9A02-CF76F5250887}" dt="2023-09-21T18:32:38.553" v="3029" actId="478"/>
          <ac:cxnSpMkLst>
            <pc:docMk/>
            <pc:sldMk cId="1224735667" sldId="733"/>
            <ac:cxnSpMk id="23" creationId="{0F1F8D6B-2623-B715-390D-45067EA1E887}"/>
          </ac:cxnSpMkLst>
        </pc:cxnChg>
      </pc:sldChg>
      <pc:sldChg chg="addSp delSp modSp mod modAnim">
        <pc:chgData name="Neel, Evan" userId="e705408f-80fd-4107-b7ab-9c39e7c5e8ba" providerId="ADAL" clId="{CE5A2D25-B2ED-4FD7-9A02-CF76F5250887}" dt="2023-09-21T20:22:01.735" v="3758" actId="1076"/>
        <pc:sldMkLst>
          <pc:docMk/>
          <pc:sldMk cId="1555446607" sldId="734"/>
        </pc:sldMkLst>
        <pc:spChg chg="mod">
          <ac:chgData name="Neel, Evan" userId="e705408f-80fd-4107-b7ab-9c39e7c5e8ba" providerId="ADAL" clId="{CE5A2D25-B2ED-4FD7-9A02-CF76F5250887}" dt="2023-09-21T20:22:01.735" v="3758" actId="1076"/>
          <ac:spMkLst>
            <pc:docMk/>
            <pc:sldMk cId="1555446607" sldId="734"/>
            <ac:spMk id="3" creationId="{FA608B79-70EF-55DC-3694-F18E440ED119}"/>
          </ac:spMkLst>
        </pc:spChg>
        <pc:spChg chg="mod">
          <ac:chgData name="Neel, Evan" userId="e705408f-80fd-4107-b7ab-9c39e7c5e8ba" providerId="ADAL" clId="{CE5A2D25-B2ED-4FD7-9A02-CF76F5250887}" dt="2023-09-21T20:01:59.349" v="3514" actId="207"/>
          <ac:spMkLst>
            <pc:docMk/>
            <pc:sldMk cId="1555446607" sldId="734"/>
            <ac:spMk id="6" creationId="{4D226587-106C-831A-D486-59082E27EEE2}"/>
          </ac:spMkLst>
        </pc:spChg>
        <pc:spChg chg="mod">
          <ac:chgData name="Neel, Evan" userId="e705408f-80fd-4107-b7ab-9c39e7c5e8ba" providerId="ADAL" clId="{CE5A2D25-B2ED-4FD7-9A02-CF76F5250887}" dt="2023-09-21T20:02:45.970" v="3593" actId="207"/>
          <ac:spMkLst>
            <pc:docMk/>
            <pc:sldMk cId="1555446607" sldId="734"/>
            <ac:spMk id="7" creationId="{1CF94B8F-B9B1-4DD3-2D96-0B6CE851028D}"/>
          </ac:spMkLst>
        </pc:spChg>
        <pc:spChg chg="mod">
          <ac:chgData name="Neel, Evan" userId="e705408f-80fd-4107-b7ab-9c39e7c5e8ba" providerId="ADAL" clId="{CE5A2D25-B2ED-4FD7-9A02-CF76F5250887}" dt="2023-09-21T20:02:35.342" v="3552" actId="207"/>
          <ac:spMkLst>
            <pc:docMk/>
            <pc:sldMk cId="1555446607" sldId="734"/>
            <ac:spMk id="8" creationId="{D64DFBB3-AF29-429E-1E61-6ADEC48E095F}"/>
          </ac:spMkLst>
        </pc:spChg>
        <pc:graphicFrameChg chg="add mod">
          <ac:chgData name="Neel, Evan" userId="e705408f-80fd-4107-b7ab-9c39e7c5e8ba" providerId="ADAL" clId="{CE5A2D25-B2ED-4FD7-9A02-CF76F5250887}" dt="2023-09-21T18:27:58.377" v="2987"/>
          <ac:graphicFrameMkLst>
            <pc:docMk/>
            <pc:sldMk cId="1555446607" sldId="734"/>
            <ac:graphicFrameMk id="9" creationId="{D39D3FE4-5C25-C8B0-A3D3-A66FA0A9A434}"/>
          </ac:graphicFrameMkLst>
        </pc:graphicFrameChg>
        <pc:picChg chg="del">
          <ac:chgData name="Neel, Evan" userId="e705408f-80fd-4107-b7ab-9c39e7c5e8ba" providerId="ADAL" clId="{CE5A2D25-B2ED-4FD7-9A02-CF76F5250887}" dt="2023-09-21T18:24:04.797" v="2940" actId="478"/>
          <ac:picMkLst>
            <pc:docMk/>
            <pc:sldMk cId="1555446607" sldId="734"/>
            <ac:picMk id="5" creationId="{B25EE271-A51F-D0F6-42B7-4673BD7FECD3}"/>
          </ac:picMkLst>
        </pc:picChg>
      </pc:sldChg>
      <pc:sldChg chg="add del">
        <pc:chgData name="Neel, Evan" userId="e705408f-80fd-4107-b7ab-9c39e7c5e8ba" providerId="ADAL" clId="{CE5A2D25-B2ED-4FD7-9A02-CF76F5250887}" dt="2023-09-21T15:17:17.511" v="180" actId="2696"/>
        <pc:sldMkLst>
          <pc:docMk/>
          <pc:sldMk cId="619372095" sldId="735"/>
        </pc:sldMkLst>
      </pc:sldChg>
      <pc:sldChg chg="modSp add mod ord">
        <pc:chgData name="Neel, Evan" userId="e705408f-80fd-4107-b7ab-9c39e7c5e8ba" providerId="ADAL" clId="{CE5A2D25-B2ED-4FD7-9A02-CF76F5250887}" dt="2023-09-21T15:22:08.286" v="353" actId="20577"/>
        <pc:sldMkLst>
          <pc:docMk/>
          <pc:sldMk cId="4109183462" sldId="735"/>
        </pc:sldMkLst>
        <pc:spChg chg="mod">
          <ac:chgData name="Neel, Evan" userId="e705408f-80fd-4107-b7ab-9c39e7c5e8ba" providerId="ADAL" clId="{CE5A2D25-B2ED-4FD7-9A02-CF76F5250887}" dt="2023-09-21T15:22:08.286" v="353" actId="20577"/>
          <ac:spMkLst>
            <pc:docMk/>
            <pc:sldMk cId="4109183462" sldId="735"/>
            <ac:spMk id="3" creationId="{54028E2B-61EF-885C-9621-5FDE6EABC7B1}"/>
          </ac:spMkLst>
        </pc:spChg>
        <pc:spChg chg="mod">
          <ac:chgData name="Neel, Evan" userId="e705408f-80fd-4107-b7ab-9c39e7c5e8ba" providerId="ADAL" clId="{CE5A2D25-B2ED-4FD7-9A02-CF76F5250887}" dt="2023-09-21T15:17:26.334" v="191" actId="20577"/>
          <ac:spMkLst>
            <pc:docMk/>
            <pc:sldMk cId="4109183462" sldId="735"/>
            <ac:spMk id="5" creationId="{887978D0-4B67-CCD1-8084-898DC57B7D44}"/>
          </ac:spMkLst>
        </pc:spChg>
      </pc:sldChg>
      <pc:sldChg chg="add del ord">
        <pc:chgData name="Neel, Evan" userId="e705408f-80fd-4107-b7ab-9c39e7c5e8ba" providerId="ADAL" clId="{CE5A2D25-B2ED-4FD7-9A02-CF76F5250887}" dt="2023-09-21T15:19:15.761" v="289" actId="2696"/>
        <pc:sldMkLst>
          <pc:docMk/>
          <pc:sldMk cId="2097502804" sldId="736"/>
        </pc:sldMkLst>
      </pc:sldChg>
      <pc:sldChg chg="add">
        <pc:chgData name="Neel, Evan" userId="e705408f-80fd-4107-b7ab-9c39e7c5e8ba" providerId="ADAL" clId="{CE5A2D25-B2ED-4FD7-9A02-CF76F5250887}" dt="2023-09-21T15:19:08.213" v="286"/>
        <pc:sldMkLst>
          <pc:docMk/>
          <pc:sldMk cId="2867160156" sldId="737"/>
        </pc:sldMkLst>
      </pc:sldChg>
      <pc:sldChg chg="addSp modSp add mod ord">
        <pc:chgData name="Neel, Evan" userId="e705408f-80fd-4107-b7ab-9c39e7c5e8ba" providerId="ADAL" clId="{CE5A2D25-B2ED-4FD7-9A02-CF76F5250887}" dt="2023-09-21T21:07:17.053" v="4028" actId="404"/>
        <pc:sldMkLst>
          <pc:docMk/>
          <pc:sldMk cId="310792661" sldId="738"/>
        </pc:sldMkLst>
        <pc:spChg chg="add mod">
          <ac:chgData name="Neel, Evan" userId="e705408f-80fd-4107-b7ab-9c39e7c5e8ba" providerId="ADAL" clId="{CE5A2D25-B2ED-4FD7-9A02-CF76F5250887}" dt="2023-09-21T21:07:07.181" v="4022" actId="1076"/>
          <ac:spMkLst>
            <pc:docMk/>
            <pc:sldMk cId="310792661" sldId="738"/>
            <ac:spMk id="2" creationId="{D871ADA5-2D49-5117-8EAC-E11331A879E4}"/>
          </ac:spMkLst>
        </pc:spChg>
        <pc:spChg chg="mod">
          <ac:chgData name="Neel, Evan" userId="e705408f-80fd-4107-b7ab-9c39e7c5e8ba" providerId="ADAL" clId="{CE5A2D25-B2ED-4FD7-9A02-CF76F5250887}" dt="2023-09-21T21:07:17.053" v="4028" actId="404"/>
          <ac:spMkLst>
            <pc:docMk/>
            <pc:sldMk cId="310792661" sldId="738"/>
            <ac:spMk id="5" creationId="{9E6E9AE0-9965-0B64-0958-65F5A2D6BB5C}"/>
          </ac:spMkLst>
        </pc:spChg>
      </pc:sldChg>
      <pc:sldChg chg="add del">
        <pc:chgData name="Neel, Evan" userId="e705408f-80fd-4107-b7ab-9c39e7c5e8ba" providerId="ADAL" clId="{CE5A2D25-B2ED-4FD7-9A02-CF76F5250887}" dt="2023-09-21T18:55:14.885" v="3447" actId="47"/>
        <pc:sldMkLst>
          <pc:docMk/>
          <pc:sldMk cId="1230151246" sldId="738"/>
        </pc:sldMkLst>
      </pc:sldChg>
      <pc:sldMasterChg chg="delSldLayout">
        <pc:chgData name="Neel, Evan" userId="e705408f-80fd-4107-b7ab-9c39e7c5e8ba" providerId="ADAL" clId="{CE5A2D25-B2ED-4FD7-9A02-CF76F5250887}" dt="2023-09-21T15:17:17.511" v="180" actId="2696"/>
        <pc:sldMasterMkLst>
          <pc:docMk/>
          <pc:sldMasterMk cId="1807696968" sldId="2147483753"/>
        </pc:sldMasterMkLst>
        <pc:sldLayoutChg chg="del">
          <pc:chgData name="Neel, Evan" userId="e705408f-80fd-4107-b7ab-9c39e7c5e8ba" providerId="ADAL" clId="{CE5A2D25-B2ED-4FD7-9A02-CF76F5250887}" dt="2023-09-21T15:17:17.511" v="180" actId="2696"/>
          <pc:sldLayoutMkLst>
            <pc:docMk/>
            <pc:sldMasterMk cId="1807696968" sldId="2147483753"/>
            <pc:sldLayoutMk cId="992001236" sldId="2147483757"/>
          </pc:sldLayoutMkLst>
        </pc:sldLayoutChg>
      </pc:sldMasterChg>
    </pc:docChg>
  </pc:docChgLst>
  <pc:docChgLst>
    <pc:chgData name="Lofton, Amy" userId="S::amy.lofton@ercot.com::e3827785-5111-4e73-950a-d95ccf5ddeeb" providerId="AD" clId="Web-{4CE0667C-1A61-89A1-F2B7-C83A267D96E5}"/>
    <pc:docChg chg="mod addSld">
      <pc:chgData name="Lofton, Amy" userId="S::amy.lofton@ercot.com::e3827785-5111-4e73-950a-d95ccf5ddeeb" providerId="AD" clId="Web-{4CE0667C-1A61-89A1-F2B7-C83A267D96E5}" dt="2023-04-04T20:11:11.094" v="1"/>
      <pc:docMkLst>
        <pc:docMk/>
      </pc:docMkLst>
      <pc:sldChg chg="new">
        <pc:chgData name="Lofton, Amy" userId="S::amy.lofton@ercot.com::e3827785-5111-4e73-950a-d95ccf5ddeeb" providerId="AD" clId="Web-{4CE0667C-1A61-89A1-F2B7-C83A267D96E5}" dt="2023-04-04T20:11:11.094" v="1"/>
        <pc:sldMkLst>
          <pc:docMk/>
          <pc:sldMk cId="1980198175" sldId="549"/>
        </pc:sldMkLst>
      </pc:sldChg>
    </pc:docChg>
  </pc:docChgLst>
  <pc:docChgLst>
    <pc:chgData name="Springer, Agee" userId="c70aae34-03cc-4ca4-9dc9-ab0f1f0f7e1f" providerId="ADAL" clId="{1717889B-1308-4537-9CCD-ABEA8999E586}"/>
    <pc:docChg chg="undo custSel addSld delSld modSld sldOrd">
      <pc:chgData name="Springer, Agee" userId="c70aae34-03cc-4ca4-9dc9-ab0f1f0f7e1f" providerId="ADAL" clId="{1717889B-1308-4537-9CCD-ABEA8999E586}" dt="2023-09-20T21:10:06.549" v="2678" actId="1076"/>
      <pc:docMkLst>
        <pc:docMk/>
      </pc:docMkLst>
      <pc:sldChg chg="del">
        <pc:chgData name="Springer, Agee" userId="c70aae34-03cc-4ca4-9dc9-ab0f1f0f7e1f" providerId="ADAL" clId="{1717889B-1308-4537-9CCD-ABEA8999E586}" dt="2023-09-20T14:35:38.015" v="760" actId="47"/>
        <pc:sldMkLst>
          <pc:docMk/>
          <pc:sldMk cId="1104921893" sldId="543"/>
        </pc:sldMkLst>
      </pc:sldChg>
      <pc:sldChg chg="modSp mod">
        <pc:chgData name="Springer, Agee" userId="c70aae34-03cc-4ca4-9dc9-ab0f1f0f7e1f" providerId="ADAL" clId="{1717889B-1308-4537-9CCD-ABEA8999E586}" dt="2023-09-20T20:04:47.592" v="1316"/>
        <pc:sldMkLst>
          <pc:docMk/>
          <pc:sldMk cId="2383133640" sldId="544"/>
        </pc:sldMkLst>
        <pc:spChg chg="mod">
          <ac:chgData name="Springer, Agee" userId="c70aae34-03cc-4ca4-9dc9-ab0f1f0f7e1f" providerId="ADAL" clId="{1717889B-1308-4537-9CCD-ABEA8999E586}" dt="2023-09-20T20:04:47.592" v="1316"/>
          <ac:spMkLst>
            <pc:docMk/>
            <pc:sldMk cId="2383133640" sldId="544"/>
            <ac:spMk id="8" creationId="{942D5AFE-D065-2D6F-4D04-C44EBECA1E7D}"/>
          </ac:spMkLst>
        </pc:spChg>
      </pc:sldChg>
      <pc:sldChg chg="ord">
        <pc:chgData name="Springer, Agee" userId="c70aae34-03cc-4ca4-9dc9-ab0f1f0f7e1f" providerId="ADAL" clId="{1717889B-1308-4537-9CCD-ABEA8999E586}" dt="2023-09-20T19:48:42.272" v="922"/>
        <pc:sldMkLst>
          <pc:docMk/>
          <pc:sldMk cId="1048971625" sldId="546"/>
        </pc:sldMkLst>
      </pc:sldChg>
      <pc:sldChg chg="del">
        <pc:chgData name="Springer, Agee" userId="c70aae34-03cc-4ca4-9dc9-ab0f1f0f7e1f" providerId="ADAL" clId="{1717889B-1308-4537-9CCD-ABEA8999E586}" dt="2023-09-20T14:35:38.015" v="760" actId="47"/>
        <pc:sldMkLst>
          <pc:docMk/>
          <pc:sldMk cId="3456964517" sldId="547"/>
        </pc:sldMkLst>
      </pc:sldChg>
      <pc:sldChg chg="del">
        <pc:chgData name="Springer, Agee" userId="c70aae34-03cc-4ca4-9dc9-ab0f1f0f7e1f" providerId="ADAL" clId="{1717889B-1308-4537-9CCD-ABEA8999E586}" dt="2023-09-20T14:35:38.015" v="760" actId="47"/>
        <pc:sldMkLst>
          <pc:docMk/>
          <pc:sldMk cId="1180160266" sldId="548"/>
        </pc:sldMkLst>
      </pc:sldChg>
      <pc:sldChg chg="del">
        <pc:chgData name="Springer, Agee" userId="c70aae34-03cc-4ca4-9dc9-ab0f1f0f7e1f" providerId="ADAL" clId="{1717889B-1308-4537-9CCD-ABEA8999E586}" dt="2023-09-20T14:35:38.015" v="760" actId="47"/>
        <pc:sldMkLst>
          <pc:docMk/>
          <pc:sldMk cId="1980198175" sldId="549"/>
        </pc:sldMkLst>
      </pc:sldChg>
      <pc:sldChg chg="addSp delSp modSp mod ord">
        <pc:chgData name="Springer, Agee" userId="c70aae34-03cc-4ca4-9dc9-ab0f1f0f7e1f" providerId="ADAL" clId="{1717889B-1308-4537-9CCD-ABEA8999E586}" dt="2023-09-20T19:48:42.272" v="922"/>
        <pc:sldMkLst>
          <pc:docMk/>
          <pc:sldMk cId="3093934891" sldId="550"/>
        </pc:sldMkLst>
        <pc:spChg chg="add del mod">
          <ac:chgData name="Springer, Agee" userId="c70aae34-03cc-4ca4-9dc9-ab0f1f0f7e1f" providerId="ADAL" clId="{1717889B-1308-4537-9CCD-ABEA8999E586}" dt="2023-09-20T15:52:03.967" v="919"/>
          <ac:spMkLst>
            <pc:docMk/>
            <pc:sldMk cId="3093934891" sldId="550"/>
            <ac:spMk id="6" creationId="{16835C51-029F-33EF-9C09-B36E30708E47}"/>
          </ac:spMkLst>
        </pc:spChg>
        <pc:graphicFrameChg chg="add mod">
          <ac:chgData name="Springer, Agee" userId="c70aae34-03cc-4ca4-9dc9-ab0f1f0f7e1f" providerId="ADAL" clId="{1717889B-1308-4537-9CCD-ABEA8999E586}" dt="2023-09-20T15:51:56.525" v="913"/>
          <ac:graphicFrameMkLst>
            <pc:docMk/>
            <pc:sldMk cId="3093934891" sldId="550"/>
            <ac:graphicFrameMk id="2" creationId="{37472944-54AF-4BF4-97CF-B42A6A1229FC}"/>
          </ac:graphicFrameMkLst>
        </pc:graphicFrameChg>
        <pc:graphicFrameChg chg="add mod">
          <ac:chgData name="Springer, Agee" userId="c70aae34-03cc-4ca4-9dc9-ab0f1f0f7e1f" providerId="ADAL" clId="{1717889B-1308-4537-9CCD-ABEA8999E586}" dt="2023-09-20T15:52:02.976" v="917"/>
          <ac:graphicFrameMkLst>
            <pc:docMk/>
            <pc:sldMk cId="3093934891" sldId="550"/>
            <ac:graphicFrameMk id="8" creationId="{37472944-54AF-4BF4-97CF-B42A6A1229FC}"/>
          </ac:graphicFrameMkLst>
        </pc:graphicFrameChg>
        <pc:graphicFrameChg chg="add mod">
          <ac:chgData name="Springer, Agee" userId="c70aae34-03cc-4ca4-9dc9-ab0f1f0f7e1f" providerId="ADAL" clId="{1717889B-1308-4537-9CCD-ABEA8999E586}" dt="2023-09-20T15:52:03.967" v="919"/>
          <ac:graphicFrameMkLst>
            <pc:docMk/>
            <pc:sldMk cId="3093934891" sldId="550"/>
            <ac:graphicFrameMk id="9" creationId="{37472944-54AF-4BF4-97CF-B42A6A1229FC}"/>
          </ac:graphicFrameMkLst>
        </pc:graphicFrameChg>
        <pc:picChg chg="del">
          <ac:chgData name="Springer, Agee" userId="c70aae34-03cc-4ca4-9dc9-ab0f1f0f7e1f" providerId="ADAL" clId="{1717889B-1308-4537-9CCD-ABEA8999E586}" dt="2023-09-20T15:51:58.019" v="914" actId="478"/>
          <ac:picMkLst>
            <pc:docMk/>
            <pc:sldMk cId="3093934891" sldId="550"/>
            <ac:picMk id="7" creationId="{1330C4EA-ED9C-E491-AF38-9C36DD4DCA23}"/>
          </ac:picMkLst>
        </pc:picChg>
      </pc:sldChg>
      <pc:sldChg chg="ord">
        <pc:chgData name="Springer, Agee" userId="c70aae34-03cc-4ca4-9dc9-ab0f1f0f7e1f" providerId="ADAL" clId="{1717889B-1308-4537-9CCD-ABEA8999E586}" dt="2023-09-20T19:48:42.272" v="922"/>
        <pc:sldMkLst>
          <pc:docMk/>
          <pc:sldMk cId="3967819739" sldId="551"/>
        </pc:sldMkLst>
      </pc:sldChg>
      <pc:sldChg chg="ord">
        <pc:chgData name="Springer, Agee" userId="c70aae34-03cc-4ca4-9dc9-ab0f1f0f7e1f" providerId="ADAL" clId="{1717889B-1308-4537-9CCD-ABEA8999E586}" dt="2023-09-20T14:35:47.779" v="762"/>
        <pc:sldMkLst>
          <pc:docMk/>
          <pc:sldMk cId="3511562686" sldId="552"/>
        </pc:sldMkLst>
      </pc:sldChg>
      <pc:sldChg chg="ord">
        <pc:chgData name="Springer, Agee" userId="c70aae34-03cc-4ca4-9dc9-ab0f1f0f7e1f" providerId="ADAL" clId="{1717889B-1308-4537-9CCD-ABEA8999E586}" dt="2023-09-20T14:35:47.779" v="762"/>
        <pc:sldMkLst>
          <pc:docMk/>
          <pc:sldMk cId="3617126330" sldId="553"/>
        </pc:sldMkLst>
      </pc:sldChg>
      <pc:sldChg chg="ord">
        <pc:chgData name="Springer, Agee" userId="c70aae34-03cc-4ca4-9dc9-ab0f1f0f7e1f" providerId="ADAL" clId="{1717889B-1308-4537-9CCD-ABEA8999E586}" dt="2023-09-20T14:35:47.779" v="762"/>
        <pc:sldMkLst>
          <pc:docMk/>
          <pc:sldMk cId="1903896456" sldId="554"/>
        </pc:sldMkLst>
      </pc:sldChg>
      <pc:sldChg chg="del">
        <pc:chgData name="Springer, Agee" userId="c70aae34-03cc-4ca4-9dc9-ab0f1f0f7e1f" providerId="ADAL" clId="{1717889B-1308-4537-9CCD-ABEA8999E586}" dt="2023-09-20T14:35:38.015" v="760" actId="47"/>
        <pc:sldMkLst>
          <pc:docMk/>
          <pc:sldMk cId="3343404598" sldId="555"/>
        </pc:sldMkLst>
      </pc:sldChg>
      <pc:sldChg chg="del">
        <pc:chgData name="Springer, Agee" userId="c70aae34-03cc-4ca4-9dc9-ab0f1f0f7e1f" providerId="ADAL" clId="{1717889B-1308-4537-9CCD-ABEA8999E586}" dt="2023-09-20T14:35:38.015" v="760" actId="47"/>
        <pc:sldMkLst>
          <pc:docMk/>
          <pc:sldMk cId="211492385" sldId="556"/>
        </pc:sldMkLst>
      </pc:sldChg>
      <pc:sldChg chg="ord">
        <pc:chgData name="Springer, Agee" userId="c70aae34-03cc-4ca4-9dc9-ab0f1f0f7e1f" providerId="ADAL" clId="{1717889B-1308-4537-9CCD-ABEA8999E586}" dt="2023-09-20T14:35:47.779" v="762"/>
        <pc:sldMkLst>
          <pc:docMk/>
          <pc:sldMk cId="3175717989" sldId="557"/>
        </pc:sldMkLst>
      </pc:sldChg>
      <pc:sldChg chg="modSp del mod">
        <pc:chgData name="Springer, Agee" userId="c70aae34-03cc-4ca4-9dc9-ab0f1f0f7e1f" providerId="ADAL" clId="{1717889B-1308-4537-9CCD-ABEA8999E586}" dt="2023-09-20T20:03:16.531" v="1294" actId="47"/>
        <pc:sldMkLst>
          <pc:docMk/>
          <pc:sldMk cId="4105488285" sldId="559"/>
        </pc:sldMkLst>
        <pc:spChg chg="mod">
          <ac:chgData name="Springer, Agee" userId="c70aae34-03cc-4ca4-9dc9-ab0f1f0f7e1f" providerId="ADAL" clId="{1717889B-1308-4537-9CCD-ABEA8999E586}" dt="2023-09-20T19:50:03.519" v="943" actId="20577"/>
          <ac:spMkLst>
            <pc:docMk/>
            <pc:sldMk cId="4105488285" sldId="559"/>
            <ac:spMk id="5" creationId="{887978D0-4B67-CCD1-8084-898DC57B7D44}"/>
          </ac:spMkLst>
        </pc:spChg>
      </pc:sldChg>
      <pc:sldChg chg="del">
        <pc:chgData name="Springer, Agee" userId="c70aae34-03cc-4ca4-9dc9-ab0f1f0f7e1f" providerId="ADAL" clId="{1717889B-1308-4537-9CCD-ABEA8999E586}" dt="2023-09-20T14:35:38.015" v="760" actId="47"/>
        <pc:sldMkLst>
          <pc:docMk/>
          <pc:sldMk cId="3517146794" sldId="560"/>
        </pc:sldMkLst>
      </pc:sldChg>
      <pc:sldChg chg="del ord">
        <pc:chgData name="Springer, Agee" userId="c70aae34-03cc-4ca4-9dc9-ab0f1f0f7e1f" providerId="ADAL" clId="{1717889B-1308-4537-9CCD-ABEA8999E586}" dt="2023-09-20T15:07:35.795" v="908" actId="47"/>
        <pc:sldMkLst>
          <pc:docMk/>
          <pc:sldMk cId="3247859495" sldId="561"/>
        </pc:sldMkLst>
      </pc:sldChg>
      <pc:sldChg chg="ord">
        <pc:chgData name="Springer, Agee" userId="c70aae34-03cc-4ca4-9dc9-ab0f1f0f7e1f" providerId="ADAL" clId="{1717889B-1308-4537-9CCD-ABEA8999E586}" dt="2023-09-20T14:22:29.493" v="221"/>
        <pc:sldMkLst>
          <pc:docMk/>
          <pc:sldMk cId="1898947873" sldId="562"/>
        </pc:sldMkLst>
      </pc:sldChg>
      <pc:sldChg chg="ord">
        <pc:chgData name="Springer, Agee" userId="c70aae34-03cc-4ca4-9dc9-ab0f1f0f7e1f" providerId="ADAL" clId="{1717889B-1308-4537-9CCD-ABEA8999E586}" dt="2023-09-20T14:22:29.493" v="221"/>
        <pc:sldMkLst>
          <pc:docMk/>
          <pc:sldMk cId="2592983603" sldId="563"/>
        </pc:sldMkLst>
      </pc:sldChg>
      <pc:sldChg chg="ord">
        <pc:chgData name="Springer, Agee" userId="c70aae34-03cc-4ca4-9dc9-ab0f1f0f7e1f" providerId="ADAL" clId="{1717889B-1308-4537-9CCD-ABEA8999E586}" dt="2023-09-20T14:22:29.493" v="221"/>
        <pc:sldMkLst>
          <pc:docMk/>
          <pc:sldMk cId="943556957" sldId="564"/>
        </pc:sldMkLst>
      </pc:sldChg>
      <pc:sldChg chg="ord">
        <pc:chgData name="Springer, Agee" userId="c70aae34-03cc-4ca4-9dc9-ab0f1f0f7e1f" providerId="ADAL" clId="{1717889B-1308-4537-9CCD-ABEA8999E586}" dt="2023-09-20T14:22:29.493" v="221"/>
        <pc:sldMkLst>
          <pc:docMk/>
          <pc:sldMk cId="481717914" sldId="565"/>
        </pc:sldMkLst>
      </pc:sldChg>
      <pc:sldChg chg="ord">
        <pc:chgData name="Springer, Agee" userId="c70aae34-03cc-4ca4-9dc9-ab0f1f0f7e1f" providerId="ADAL" clId="{1717889B-1308-4537-9CCD-ABEA8999E586}" dt="2023-09-20T14:22:29.493" v="221"/>
        <pc:sldMkLst>
          <pc:docMk/>
          <pc:sldMk cId="1452323512" sldId="566"/>
        </pc:sldMkLst>
      </pc:sldChg>
      <pc:sldChg chg="modSp mod ord">
        <pc:chgData name="Springer, Agee" userId="c70aae34-03cc-4ca4-9dc9-ab0f1f0f7e1f" providerId="ADAL" clId="{1717889B-1308-4537-9CCD-ABEA8999E586}" dt="2023-09-20T14:29:25.400" v="547" actId="20577"/>
        <pc:sldMkLst>
          <pc:docMk/>
          <pc:sldMk cId="2303889761" sldId="568"/>
        </pc:sldMkLst>
        <pc:spChg chg="mod">
          <ac:chgData name="Springer, Agee" userId="c70aae34-03cc-4ca4-9dc9-ab0f1f0f7e1f" providerId="ADAL" clId="{1717889B-1308-4537-9CCD-ABEA8999E586}" dt="2023-09-20T14:29:25.400" v="547" actId="20577"/>
          <ac:spMkLst>
            <pc:docMk/>
            <pc:sldMk cId="2303889761" sldId="568"/>
            <ac:spMk id="3" creationId="{54028E2B-61EF-885C-9621-5FDE6EABC7B1}"/>
          </ac:spMkLst>
        </pc:spChg>
      </pc:sldChg>
      <pc:sldChg chg="modSp mod">
        <pc:chgData name="Springer, Agee" userId="c70aae34-03cc-4ca4-9dc9-ab0f1f0f7e1f" providerId="ADAL" clId="{1717889B-1308-4537-9CCD-ABEA8999E586}" dt="2023-09-20T20:05:59.859" v="1385" actId="20577"/>
        <pc:sldMkLst>
          <pc:docMk/>
          <pc:sldMk cId="4015907853" sldId="569"/>
        </pc:sldMkLst>
        <pc:spChg chg="mod">
          <ac:chgData name="Springer, Agee" userId="c70aae34-03cc-4ca4-9dc9-ab0f1f0f7e1f" providerId="ADAL" clId="{1717889B-1308-4537-9CCD-ABEA8999E586}" dt="2023-09-20T20:05:59.859" v="1385" actId="20577"/>
          <ac:spMkLst>
            <pc:docMk/>
            <pc:sldMk cId="4015907853" sldId="569"/>
            <ac:spMk id="3" creationId="{54028E2B-61EF-885C-9621-5FDE6EABC7B1}"/>
          </ac:spMkLst>
        </pc:spChg>
        <pc:spChg chg="mod">
          <ac:chgData name="Springer, Agee" userId="c70aae34-03cc-4ca4-9dc9-ab0f1f0f7e1f" providerId="ADAL" clId="{1717889B-1308-4537-9CCD-ABEA8999E586}" dt="2023-09-20T20:04:01.183" v="1295"/>
          <ac:spMkLst>
            <pc:docMk/>
            <pc:sldMk cId="4015907853" sldId="569"/>
            <ac:spMk id="5" creationId="{887978D0-4B67-CCD1-8084-898DC57B7D44}"/>
          </ac:spMkLst>
        </pc:spChg>
      </pc:sldChg>
      <pc:sldChg chg="add del">
        <pc:chgData name="Springer, Agee" userId="c70aae34-03cc-4ca4-9dc9-ab0f1f0f7e1f" providerId="ADAL" clId="{1717889B-1308-4537-9CCD-ABEA8999E586}" dt="2023-09-20T14:11:10.251" v="1"/>
        <pc:sldMkLst>
          <pc:docMk/>
          <pc:sldMk cId="1571488172" sldId="716"/>
        </pc:sldMkLst>
      </pc:sldChg>
      <pc:sldChg chg="modSp add mod ord">
        <pc:chgData name="Springer, Agee" userId="c70aae34-03cc-4ca4-9dc9-ab0f1f0f7e1f" providerId="ADAL" clId="{1717889B-1308-4537-9CCD-ABEA8999E586}" dt="2023-09-20T14:22:29.493" v="221"/>
        <pc:sldMkLst>
          <pc:docMk/>
          <pc:sldMk cId="4074081560" sldId="727"/>
        </pc:sldMkLst>
        <pc:spChg chg="mod">
          <ac:chgData name="Springer, Agee" userId="c70aae34-03cc-4ca4-9dc9-ab0f1f0f7e1f" providerId="ADAL" clId="{1717889B-1308-4537-9CCD-ABEA8999E586}" dt="2023-09-20T14:11:49.144" v="44" actId="20577"/>
          <ac:spMkLst>
            <pc:docMk/>
            <pc:sldMk cId="4074081560" sldId="727"/>
            <ac:spMk id="2" creationId="{37BA84A7-C91B-0A10-D7F3-3B1043DB68B8}"/>
          </ac:spMkLst>
        </pc:spChg>
      </pc:sldChg>
      <pc:sldChg chg="modSp add mod">
        <pc:chgData name="Springer, Agee" userId="c70aae34-03cc-4ca4-9dc9-ab0f1f0f7e1f" providerId="ADAL" clId="{1717889B-1308-4537-9CCD-ABEA8999E586}" dt="2023-09-20T14:32:35.640" v="747" actId="20577"/>
        <pc:sldMkLst>
          <pc:docMk/>
          <pc:sldMk cId="1312111009" sldId="728"/>
        </pc:sldMkLst>
        <pc:spChg chg="mod">
          <ac:chgData name="Springer, Agee" userId="c70aae34-03cc-4ca4-9dc9-ab0f1f0f7e1f" providerId="ADAL" clId="{1717889B-1308-4537-9CCD-ABEA8999E586}" dt="2023-09-20T14:32:35.640" v="747" actId="20577"/>
          <ac:spMkLst>
            <pc:docMk/>
            <pc:sldMk cId="1312111009" sldId="728"/>
            <ac:spMk id="3" creationId="{54028E2B-61EF-885C-9621-5FDE6EABC7B1}"/>
          </ac:spMkLst>
        </pc:spChg>
      </pc:sldChg>
      <pc:sldChg chg="addSp delSp modSp new mod modClrScheme chgLayout">
        <pc:chgData name="Springer, Agee" userId="c70aae34-03cc-4ca4-9dc9-ab0f1f0f7e1f" providerId="ADAL" clId="{1717889B-1308-4537-9CCD-ABEA8999E586}" dt="2023-09-20T14:35:33.287" v="759" actId="20577"/>
        <pc:sldMkLst>
          <pc:docMk/>
          <pc:sldMk cId="1936366865" sldId="729"/>
        </pc:sldMkLst>
        <pc:spChg chg="del mod ord">
          <ac:chgData name="Springer, Agee" userId="c70aae34-03cc-4ca4-9dc9-ab0f1f0f7e1f" providerId="ADAL" clId="{1717889B-1308-4537-9CCD-ABEA8999E586}" dt="2023-09-20T14:35:30.693" v="749" actId="700"/>
          <ac:spMkLst>
            <pc:docMk/>
            <pc:sldMk cId="1936366865" sldId="729"/>
            <ac:spMk id="2" creationId="{BCA31E76-0986-7F21-B76A-C419FB16EC72}"/>
          </ac:spMkLst>
        </pc:spChg>
        <pc:spChg chg="del">
          <ac:chgData name="Springer, Agee" userId="c70aae34-03cc-4ca4-9dc9-ab0f1f0f7e1f" providerId="ADAL" clId="{1717889B-1308-4537-9CCD-ABEA8999E586}" dt="2023-09-20T14:35:30.693" v="749" actId="700"/>
          <ac:spMkLst>
            <pc:docMk/>
            <pc:sldMk cId="1936366865" sldId="729"/>
            <ac:spMk id="3" creationId="{C8CF9BD7-A918-6781-E551-DB49985CB4F8}"/>
          </ac:spMkLst>
        </pc:spChg>
        <pc:spChg chg="mod ord">
          <ac:chgData name="Springer, Agee" userId="c70aae34-03cc-4ca4-9dc9-ab0f1f0f7e1f" providerId="ADAL" clId="{1717889B-1308-4537-9CCD-ABEA8999E586}" dt="2023-09-20T14:35:30.693" v="749" actId="700"/>
          <ac:spMkLst>
            <pc:docMk/>
            <pc:sldMk cId="1936366865" sldId="729"/>
            <ac:spMk id="4" creationId="{8EB02930-5654-7EC7-ABA9-3D487DCA9CB9}"/>
          </ac:spMkLst>
        </pc:spChg>
        <pc:spChg chg="add mod ord">
          <ac:chgData name="Springer, Agee" userId="c70aae34-03cc-4ca4-9dc9-ab0f1f0f7e1f" providerId="ADAL" clId="{1717889B-1308-4537-9CCD-ABEA8999E586}" dt="2023-09-20T14:35:33.287" v="759" actId="20577"/>
          <ac:spMkLst>
            <pc:docMk/>
            <pc:sldMk cId="1936366865" sldId="729"/>
            <ac:spMk id="5" creationId="{9E6E9AE0-9965-0B64-0958-65F5A2D6BB5C}"/>
          </ac:spMkLst>
        </pc:spChg>
      </pc:sldChg>
      <pc:sldChg chg="addSp delSp modSp new mod modClrScheme delAnim modAnim chgLayout">
        <pc:chgData name="Springer, Agee" userId="c70aae34-03cc-4ca4-9dc9-ab0f1f0f7e1f" providerId="ADAL" clId="{1717889B-1308-4537-9CCD-ABEA8999E586}" dt="2023-09-20T15:07:53.865" v="910" actId="27636"/>
        <pc:sldMkLst>
          <pc:docMk/>
          <pc:sldMk cId="3548780265" sldId="730"/>
        </pc:sldMkLst>
        <pc:spChg chg="mod ord">
          <ac:chgData name="Springer, Agee" userId="c70aae34-03cc-4ca4-9dc9-ab0f1f0f7e1f" providerId="ADAL" clId="{1717889B-1308-4537-9CCD-ABEA8999E586}" dt="2023-09-20T14:58:33.673" v="878" actId="700"/>
          <ac:spMkLst>
            <pc:docMk/>
            <pc:sldMk cId="3548780265" sldId="730"/>
            <ac:spMk id="2" creationId="{A012DCBE-5367-7087-E627-123B0422352D}"/>
          </ac:spMkLst>
        </pc:spChg>
        <pc:spChg chg="add del mod ord">
          <ac:chgData name="Springer, Agee" userId="c70aae34-03cc-4ca4-9dc9-ab0f1f0f7e1f" providerId="ADAL" clId="{1717889B-1308-4537-9CCD-ABEA8999E586}" dt="2023-09-20T14:58:49.937" v="882" actId="478"/>
          <ac:spMkLst>
            <pc:docMk/>
            <pc:sldMk cId="3548780265" sldId="730"/>
            <ac:spMk id="3" creationId="{91B323AE-499A-2F83-4C1E-3630B7E58A63}"/>
          </ac:spMkLst>
        </pc:spChg>
        <pc:spChg chg="mod ord">
          <ac:chgData name="Springer, Agee" userId="c70aae34-03cc-4ca4-9dc9-ab0f1f0f7e1f" providerId="ADAL" clId="{1717889B-1308-4537-9CCD-ABEA8999E586}" dt="2023-09-20T14:59:28.458" v="889" actId="1076"/>
          <ac:spMkLst>
            <pc:docMk/>
            <pc:sldMk cId="3548780265" sldId="730"/>
            <ac:spMk id="4" creationId="{BC7273BA-6AF9-0CD4-7F1F-0DAAB0B1BF50}"/>
          </ac:spMkLst>
        </pc:spChg>
        <pc:spChg chg="add mod">
          <ac:chgData name="Springer, Agee" userId="c70aae34-03cc-4ca4-9dc9-ab0f1f0f7e1f" providerId="ADAL" clId="{1717889B-1308-4537-9CCD-ABEA8999E586}" dt="2023-09-20T14:59:49.958" v="894" actId="1076"/>
          <ac:spMkLst>
            <pc:docMk/>
            <pc:sldMk cId="3548780265" sldId="730"/>
            <ac:spMk id="8" creationId="{F2257432-9ADF-F7C6-628C-712967C0B10E}"/>
          </ac:spMkLst>
        </pc:spChg>
        <pc:spChg chg="add mod">
          <ac:chgData name="Springer, Agee" userId="c70aae34-03cc-4ca4-9dc9-ab0f1f0f7e1f" providerId="ADAL" clId="{1717889B-1308-4537-9CCD-ABEA8999E586}" dt="2023-09-20T14:59:49.958" v="894" actId="1076"/>
          <ac:spMkLst>
            <pc:docMk/>
            <pc:sldMk cId="3548780265" sldId="730"/>
            <ac:spMk id="10" creationId="{77EAE3C6-AFBA-6892-3CBD-9FCF7BCB4B47}"/>
          </ac:spMkLst>
        </pc:spChg>
        <pc:spChg chg="add mod">
          <ac:chgData name="Springer, Agee" userId="c70aae34-03cc-4ca4-9dc9-ab0f1f0f7e1f" providerId="ADAL" clId="{1717889B-1308-4537-9CCD-ABEA8999E586}" dt="2023-09-20T14:59:49.958" v="894" actId="1076"/>
          <ac:spMkLst>
            <pc:docMk/>
            <pc:sldMk cId="3548780265" sldId="730"/>
            <ac:spMk id="11" creationId="{41D95394-ED89-F97A-706D-E9B728696B7F}"/>
          </ac:spMkLst>
        </pc:spChg>
        <pc:spChg chg="add mod ord">
          <ac:chgData name="Springer, Agee" userId="c70aae34-03cc-4ca4-9dc9-ab0f1f0f7e1f" providerId="ADAL" clId="{1717889B-1308-4537-9CCD-ABEA8999E586}" dt="2023-09-20T15:07:53.865" v="910" actId="27636"/>
          <ac:spMkLst>
            <pc:docMk/>
            <pc:sldMk cId="3548780265" sldId="730"/>
            <ac:spMk id="12" creationId="{0A3F192A-3F31-F369-7DB8-47699C63CE42}"/>
          </ac:spMkLst>
        </pc:spChg>
        <pc:graphicFrameChg chg="add mod">
          <ac:chgData name="Springer, Agee" userId="c70aae34-03cc-4ca4-9dc9-ab0f1f0f7e1f" providerId="ADAL" clId="{1717889B-1308-4537-9CCD-ABEA8999E586}" dt="2023-09-20T14:40:05.418" v="774"/>
          <ac:graphicFrameMkLst>
            <pc:docMk/>
            <pc:sldMk cId="3548780265" sldId="730"/>
            <ac:graphicFrameMk id="5" creationId="{FAAF3959-E7A9-05B9-F262-3534503D1F16}"/>
          </ac:graphicFrameMkLst>
        </pc:graphicFrameChg>
        <pc:graphicFrameChg chg="add del mod">
          <ac:chgData name="Springer, Agee" userId="c70aae34-03cc-4ca4-9dc9-ab0f1f0f7e1f" providerId="ADAL" clId="{1717889B-1308-4537-9CCD-ABEA8999E586}" dt="2023-09-20T14:45:40.188" v="796" actId="478"/>
          <ac:graphicFrameMkLst>
            <pc:docMk/>
            <pc:sldMk cId="3548780265" sldId="730"/>
            <ac:graphicFrameMk id="6" creationId="{FAAF3959-E7A9-05B9-F262-3534503D1F16}"/>
          </ac:graphicFrameMkLst>
        </pc:graphicFrameChg>
        <pc:graphicFrameChg chg="add mod">
          <ac:chgData name="Springer, Agee" userId="c70aae34-03cc-4ca4-9dc9-ab0f1f0f7e1f" providerId="ADAL" clId="{1717889B-1308-4537-9CCD-ABEA8999E586}" dt="2023-09-20T14:59:49.958" v="894" actId="1076"/>
          <ac:graphicFrameMkLst>
            <pc:docMk/>
            <pc:sldMk cId="3548780265" sldId="730"/>
            <ac:graphicFrameMk id="7" creationId="{FAAF3959-E7A9-05B9-F262-3534503D1F16}"/>
          </ac:graphicFrameMkLst>
        </pc:graphicFrameChg>
        <pc:graphicFrameChg chg="add mod">
          <ac:chgData name="Springer, Agee" userId="c70aae34-03cc-4ca4-9dc9-ab0f1f0f7e1f" providerId="ADAL" clId="{1717889B-1308-4537-9CCD-ABEA8999E586}" dt="2023-09-20T14:59:49.958" v="894" actId="1076"/>
          <ac:graphicFrameMkLst>
            <pc:docMk/>
            <pc:sldMk cId="3548780265" sldId="730"/>
            <ac:graphicFrameMk id="9" creationId="{574A558A-3DA5-E845-8B1C-9A93B7A07945}"/>
          </ac:graphicFrameMkLst>
        </pc:graphicFrameChg>
      </pc:sldChg>
      <pc:sldChg chg="add">
        <pc:chgData name="Springer, Agee" userId="c70aae34-03cc-4ca4-9dc9-ab0f1f0f7e1f" providerId="ADAL" clId="{1717889B-1308-4537-9CCD-ABEA8999E586}" dt="2023-09-20T16:01:23.304" v="920"/>
        <pc:sldMkLst>
          <pc:docMk/>
          <pc:sldMk cId="4224840887" sldId="731"/>
        </pc:sldMkLst>
      </pc:sldChg>
      <pc:sldChg chg="modSp add mod">
        <pc:chgData name="Springer, Agee" userId="c70aae34-03cc-4ca4-9dc9-ab0f1f0f7e1f" providerId="ADAL" clId="{1717889B-1308-4537-9CCD-ABEA8999E586}" dt="2023-09-20T20:03:06.155" v="1293" actId="13926"/>
        <pc:sldMkLst>
          <pc:docMk/>
          <pc:sldMk cId="2907844037" sldId="732"/>
        </pc:sldMkLst>
        <pc:spChg chg="mod">
          <ac:chgData name="Springer, Agee" userId="c70aae34-03cc-4ca4-9dc9-ab0f1f0f7e1f" providerId="ADAL" clId="{1717889B-1308-4537-9CCD-ABEA8999E586}" dt="2023-09-20T20:03:06.155" v="1293" actId="13926"/>
          <ac:spMkLst>
            <pc:docMk/>
            <pc:sldMk cId="2907844037" sldId="732"/>
            <ac:spMk id="3" creationId="{54028E2B-61EF-885C-9621-5FDE6EABC7B1}"/>
          </ac:spMkLst>
        </pc:spChg>
        <pc:spChg chg="mod">
          <ac:chgData name="Springer, Agee" userId="c70aae34-03cc-4ca4-9dc9-ab0f1f0f7e1f" providerId="ADAL" clId="{1717889B-1308-4537-9CCD-ABEA8999E586}" dt="2023-09-20T19:54:16.216" v="945"/>
          <ac:spMkLst>
            <pc:docMk/>
            <pc:sldMk cId="2907844037" sldId="732"/>
            <ac:spMk id="5" creationId="{887978D0-4B67-CCD1-8084-898DC57B7D44}"/>
          </ac:spMkLst>
        </pc:spChg>
      </pc:sldChg>
      <pc:sldChg chg="addSp modSp new mod">
        <pc:chgData name="Springer, Agee" userId="c70aae34-03cc-4ca4-9dc9-ab0f1f0f7e1f" providerId="ADAL" clId="{1717889B-1308-4537-9CCD-ABEA8999E586}" dt="2023-09-20T21:10:06.549" v="2678" actId="1076"/>
        <pc:sldMkLst>
          <pc:docMk/>
          <pc:sldMk cId="1224735667" sldId="733"/>
        </pc:sldMkLst>
        <pc:spChg chg="mod">
          <ac:chgData name="Springer, Agee" userId="c70aae34-03cc-4ca4-9dc9-ab0f1f0f7e1f" providerId="ADAL" clId="{1717889B-1308-4537-9CCD-ABEA8999E586}" dt="2023-09-20T20:05:25.628" v="1322"/>
          <ac:spMkLst>
            <pc:docMk/>
            <pc:sldMk cId="1224735667" sldId="733"/>
            <ac:spMk id="2" creationId="{865D3996-7256-DE0B-225B-FF2E9D17894D}"/>
          </ac:spMkLst>
        </pc:spChg>
        <pc:spChg chg="mod">
          <ac:chgData name="Springer, Agee" userId="c70aae34-03cc-4ca4-9dc9-ab0f1f0f7e1f" providerId="ADAL" clId="{1717889B-1308-4537-9CCD-ABEA8999E586}" dt="2023-09-20T21:02:22.719" v="2041" actId="20577"/>
          <ac:spMkLst>
            <pc:docMk/>
            <pc:sldMk cId="1224735667" sldId="733"/>
            <ac:spMk id="3" creationId="{FA608B79-70EF-55DC-3694-F18E440ED119}"/>
          </ac:spMkLst>
        </pc:spChg>
        <pc:picChg chg="add mod">
          <ac:chgData name="Springer, Agee" userId="c70aae34-03cc-4ca4-9dc9-ab0f1f0f7e1f" providerId="ADAL" clId="{1717889B-1308-4537-9CCD-ABEA8999E586}" dt="2023-09-20T20:05:20.029" v="1321" actId="14100"/>
          <ac:picMkLst>
            <pc:docMk/>
            <pc:sldMk cId="1224735667" sldId="733"/>
            <ac:picMk id="5" creationId="{B25EE271-A51F-D0F6-42B7-4673BD7FECD3}"/>
          </ac:picMkLst>
        </pc:picChg>
        <pc:picChg chg="add mod">
          <ac:chgData name="Springer, Agee" userId="c70aae34-03cc-4ca4-9dc9-ab0f1f0f7e1f" providerId="ADAL" clId="{1717889B-1308-4537-9CCD-ABEA8999E586}" dt="2023-09-20T21:10:06.549" v="2678" actId="1076"/>
          <ac:picMkLst>
            <pc:docMk/>
            <pc:sldMk cId="1224735667" sldId="733"/>
            <ac:picMk id="6" creationId="{B6AD430B-69ED-8FDC-9194-227CF99C98D9}"/>
          </ac:picMkLst>
        </pc:picChg>
      </pc:sldChg>
      <pc:sldChg chg="addSp modSp add mod modAnim">
        <pc:chgData name="Springer, Agee" userId="c70aae34-03cc-4ca4-9dc9-ab0f1f0f7e1f" providerId="ADAL" clId="{1717889B-1308-4537-9CCD-ABEA8999E586}" dt="2023-09-20T21:09:44.957" v="2676" actId="14100"/>
        <pc:sldMkLst>
          <pc:docMk/>
          <pc:sldMk cId="1555446607" sldId="734"/>
        </pc:sldMkLst>
        <pc:spChg chg="mod">
          <ac:chgData name="Springer, Agee" userId="c70aae34-03cc-4ca4-9dc9-ab0f1f0f7e1f" providerId="ADAL" clId="{1717889B-1308-4537-9CCD-ABEA8999E586}" dt="2023-09-20T21:09:44.957" v="2676" actId="14100"/>
          <ac:spMkLst>
            <pc:docMk/>
            <pc:sldMk cId="1555446607" sldId="734"/>
            <ac:spMk id="3" creationId="{FA608B79-70EF-55DC-3694-F18E440ED119}"/>
          </ac:spMkLst>
        </pc:spChg>
        <pc:spChg chg="add mod">
          <ac:chgData name="Springer, Agee" userId="c70aae34-03cc-4ca4-9dc9-ab0f1f0f7e1f" providerId="ADAL" clId="{1717889B-1308-4537-9CCD-ABEA8999E586}" dt="2023-09-20T21:07:09.596" v="2459" actId="14100"/>
          <ac:spMkLst>
            <pc:docMk/>
            <pc:sldMk cId="1555446607" sldId="734"/>
            <ac:spMk id="6" creationId="{4D226587-106C-831A-D486-59082E27EEE2}"/>
          </ac:spMkLst>
        </pc:spChg>
        <pc:spChg chg="add mod">
          <ac:chgData name="Springer, Agee" userId="c70aae34-03cc-4ca4-9dc9-ab0f1f0f7e1f" providerId="ADAL" clId="{1717889B-1308-4537-9CCD-ABEA8999E586}" dt="2023-09-20T21:07:34.468" v="2465" actId="208"/>
          <ac:spMkLst>
            <pc:docMk/>
            <pc:sldMk cId="1555446607" sldId="734"/>
            <ac:spMk id="7" creationId="{1CF94B8F-B9B1-4DD3-2D96-0B6CE851028D}"/>
          </ac:spMkLst>
        </pc:spChg>
        <pc:spChg chg="add mod">
          <ac:chgData name="Springer, Agee" userId="c70aae34-03cc-4ca4-9dc9-ab0f1f0f7e1f" providerId="ADAL" clId="{1717889B-1308-4537-9CCD-ABEA8999E586}" dt="2023-09-20T21:07:56.036" v="2474" actId="208"/>
          <ac:spMkLst>
            <pc:docMk/>
            <pc:sldMk cId="1555446607" sldId="734"/>
            <ac:spMk id="8" creationId="{D64DFBB3-AF29-429E-1E61-6ADEC48E095F}"/>
          </ac:spMkLst>
        </pc:spChg>
        <pc:picChg chg="mod">
          <ac:chgData name="Springer, Agee" userId="c70aae34-03cc-4ca4-9dc9-ab0f1f0f7e1f" providerId="ADAL" clId="{1717889B-1308-4537-9CCD-ABEA8999E586}" dt="2023-09-20T21:07:42.448" v="2469" actId="1076"/>
          <ac:picMkLst>
            <pc:docMk/>
            <pc:sldMk cId="1555446607" sldId="734"/>
            <ac:picMk id="5" creationId="{B25EE271-A51F-D0F6-42B7-4673BD7FECD3}"/>
          </ac:picMkLst>
        </pc:picChg>
      </pc:sldChg>
    </pc:docChg>
  </pc:docChgLst>
  <pc:docChgLst>
    <pc:chgData name="Neel, Evan" userId="e705408f-80fd-4107-b7ab-9c39e7c5e8ba" providerId="ADAL" clId="{3CED15A2-12A2-4139-9869-699627E10D43}"/>
    <pc:docChg chg="modSld">
      <pc:chgData name="Neel, Evan" userId="e705408f-80fd-4107-b7ab-9c39e7c5e8ba" providerId="ADAL" clId="{3CED15A2-12A2-4139-9869-699627E10D43}" dt="2023-09-22T21:02:04.837" v="459" actId="20577"/>
      <pc:docMkLst>
        <pc:docMk/>
      </pc:docMkLst>
      <pc:sldChg chg="modSp mod modAnim">
        <pc:chgData name="Neel, Evan" userId="e705408f-80fd-4107-b7ab-9c39e7c5e8ba" providerId="ADAL" clId="{3CED15A2-12A2-4139-9869-699627E10D43}" dt="2023-09-22T20:55:26.297" v="301" actId="14100"/>
        <pc:sldMkLst>
          <pc:docMk/>
          <pc:sldMk cId="1898947873" sldId="562"/>
        </pc:sldMkLst>
        <pc:spChg chg="mod">
          <ac:chgData name="Neel, Evan" userId="e705408f-80fd-4107-b7ab-9c39e7c5e8ba" providerId="ADAL" clId="{3CED15A2-12A2-4139-9869-699627E10D43}" dt="2023-09-22T20:37:40.591" v="45" actId="404"/>
          <ac:spMkLst>
            <pc:docMk/>
            <pc:sldMk cId="1898947873" sldId="562"/>
            <ac:spMk id="5" creationId="{4B383ABF-55A5-1B08-8F9E-BF03A4FD67C2}"/>
          </ac:spMkLst>
        </pc:spChg>
        <pc:spChg chg="mod">
          <ac:chgData name="Neel, Evan" userId="e705408f-80fd-4107-b7ab-9c39e7c5e8ba" providerId="ADAL" clId="{3CED15A2-12A2-4139-9869-699627E10D43}" dt="2023-09-22T20:55:26.297" v="301" actId="14100"/>
          <ac:spMkLst>
            <pc:docMk/>
            <pc:sldMk cId="1898947873" sldId="562"/>
            <ac:spMk id="11" creationId="{EE8BDE91-3863-F4B7-0F58-4D118B6CE0A7}"/>
          </ac:spMkLst>
        </pc:spChg>
      </pc:sldChg>
      <pc:sldChg chg="modSp modAnim">
        <pc:chgData name="Neel, Evan" userId="e705408f-80fd-4107-b7ab-9c39e7c5e8ba" providerId="ADAL" clId="{3CED15A2-12A2-4139-9869-699627E10D43}" dt="2023-09-22T20:51:40.698" v="299"/>
        <pc:sldMkLst>
          <pc:docMk/>
          <pc:sldMk cId="2592983603" sldId="563"/>
        </pc:sldMkLst>
        <pc:spChg chg="mod">
          <ac:chgData name="Neel, Evan" userId="e705408f-80fd-4107-b7ab-9c39e7c5e8ba" providerId="ADAL" clId="{3CED15A2-12A2-4139-9869-699627E10D43}" dt="2023-09-22T20:35:57.387" v="40" actId="20577"/>
          <ac:spMkLst>
            <pc:docMk/>
            <pc:sldMk cId="2592983603" sldId="563"/>
            <ac:spMk id="5" creationId="{4B383ABF-55A5-1B08-8F9E-BF03A4FD67C2}"/>
          </ac:spMkLst>
        </pc:spChg>
      </pc:sldChg>
      <pc:sldChg chg="modSp modAnim">
        <pc:chgData name="Neel, Evan" userId="e705408f-80fd-4107-b7ab-9c39e7c5e8ba" providerId="ADAL" clId="{3CED15A2-12A2-4139-9869-699627E10D43}" dt="2023-09-22T21:02:04.837" v="459" actId="20577"/>
        <pc:sldMkLst>
          <pc:docMk/>
          <pc:sldMk cId="943556957" sldId="564"/>
        </pc:sldMkLst>
        <pc:spChg chg="mod">
          <ac:chgData name="Neel, Evan" userId="e705408f-80fd-4107-b7ab-9c39e7c5e8ba" providerId="ADAL" clId="{3CED15A2-12A2-4139-9869-699627E10D43}" dt="2023-09-22T21:02:04.837" v="459" actId="20577"/>
          <ac:spMkLst>
            <pc:docMk/>
            <pc:sldMk cId="943556957" sldId="564"/>
            <ac:spMk id="5" creationId="{4B383ABF-55A5-1B08-8F9E-BF03A4FD67C2}"/>
          </ac:spMkLst>
        </pc:spChg>
      </pc:sldChg>
      <pc:sldChg chg="modSp">
        <pc:chgData name="Neel, Evan" userId="e705408f-80fd-4107-b7ab-9c39e7c5e8ba" providerId="ADAL" clId="{3CED15A2-12A2-4139-9869-699627E10D43}" dt="2023-09-22T20:46:46.077" v="296" actId="20577"/>
        <pc:sldMkLst>
          <pc:docMk/>
          <pc:sldMk cId="481717914" sldId="565"/>
        </pc:sldMkLst>
        <pc:spChg chg="mod">
          <ac:chgData name="Neel, Evan" userId="e705408f-80fd-4107-b7ab-9c39e7c5e8ba" providerId="ADAL" clId="{3CED15A2-12A2-4139-9869-699627E10D43}" dt="2023-09-22T20:46:46.077" v="296" actId="20577"/>
          <ac:spMkLst>
            <pc:docMk/>
            <pc:sldMk cId="481717914" sldId="565"/>
            <ac:spMk id="5" creationId="{4B383ABF-55A5-1B08-8F9E-BF03A4FD67C2}"/>
          </ac:spMkLst>
        </pc:spChg>
      </pc:sldChg>
      <pc:sldChg chg="modSp">
        <pc:chgData name="Neel, Evan" userId="e705408f-80fd-4107-b7ab-9c39e7c5e8ba" providerId="ADAL" clId="{3CED15A2-12A2-4139-9869-699627E10D43}" dt="2023-09-22T20:44:09.437" v="105" actId="20577"/>
        <pc:sldMkLst>
          <pc:docMk/>
          <pc:sldMk cId="1452323512" sldId="566"/>
        </pc:sldMkLst>
        <pc:spChg chg="mod">
          <ac:chgData name="Neel, Evan" userId="e705408f-80fd-4107-b7ab-9c39e7c5e8ba" providerId="ADAL" clId="{3CED15A2-12A2-4139-9869-699627E10D43}" dt="2023-09-22T20:44:09.437" v="105" actId="20577"/>
          <ac:spMkLst>
            <pc:docMk/>
            <pc:sldMk cId="1452323512" sldId="566"/>
            <ac:spMk id="5" creationId="{4B383ABF-55A5-1B08-8F9E-BF03A4FD67C2}"/>
          </ac:spMkLst>
        </pc:spChg>
      </pc:sldChg>
    </pc:docChg>
  </pc:docChgLst>
  <pc:docChgLst>
    <pc:chgData name="Neel, Evan" userId="e705408f-80fd-4107-b7ab-9c39e7c5e8ba" providerId="ADAL" clId="{C7C6EEA5-BB5D-4D53-9115-2C3C100C30E7}"/>
    <pc:docChg chg="undo custSel addSld delSld modSld sldOrd">
      <pc:chgData name="Neel, Evan" userId="e705408f-80fd-4107-b7ab-9c39e7c5e8ba" providerId="ADAL" clId="{C7C6EEA5-BB5D-4D53-9115-2C3C100C30E7}" dt="2023-09-19T16:36:12.959" v="8669" actId="20577"/>
      <pc:docMkLst>
        <pc:docMk/>
      </pc:docMkLst>
      <pc:sldChg chg="addSp delSp modSp mod ord">
        <pc:chgData name="Neel, Evan" userId="e705408f-80fd-4107-b7ab-9c39e7c5e8ba" providerId="ADAL" clId="{C7C6EEA5-BB5D-4D53-9115-2C3C100C30E7}" dt="2023-09-19T00:38:25.818" v="2311" actId="20577"/>
        <pc:sldMkLst>
          <pc:docMk/>
          <pc:sldMk cId="2383133640" sldId="544"/>
        </pc:sldMkLst>
        <pc:spChg chg="mod">
          <ac:chgData name="Neel, Evan" userId="e705408f-80fd-4107-b7ab-9c39e7c5e8ba" providerId="ADAL" clId="{C7C6EEA5-BB5D-4D53-9115-2C3C100C30E7}" dt="2023-09-18T18:53:00.566" v="719" actId="20577"/>
          <ac:spMkLst>
            <pc:docMk/>
            <pc:sldMk cId="2383133640" sldId="544"/>
            <ac:spMk id="8" creationId="{942D5AFE-D065-2D6F-4D04-C44EBECA1E7D}"/>
          </ac:spMkLst>
        </pc:spChg>
        <pc:spChg chg="del">
          <ac:chgData name="Neel, Evan" userId="e705408f-80fd-4107-b7ab-9c39e7c5e8ba" providerId="ADAL" clId="{C7C6EEA5-BB5D-4D53-9115-2C3C100C30E7}" dt="2023-09-17T21:35:53.712" v="114"/>
          <ac:spMkLst>
            <pc:docMk/>
            <pc:sldMk cId="2383133640" sldId="544"/>
            <ac:spMk id="9" creationId="{823A5707-B741-5523-DB5E-67A38A1D9286}"/>
          </ac:spMkLst>
        </pc:spChg>
        <pc:spChg chg="mod">
          <ac:chgData name="Neel, Evan" userId="e705408f-80fd-4107-b7ab-9c39e7c5e8ba" providerId="ADAL" clId="{C7C6EEA5-BB5D-4D53-9115-2C3C100C30E7}" dt="2023-09-19T00:38:25.818" v="2311" actId="20577"/>
          <ac:spMkLst>
            <pc:docMk/>
            <pc:sldMk cId="2383133640" sldId="544"/>
            <ac:spMk id="10" creationId="{DA435F5A-B67F-E384-B44F-E4409D23EBE3}"/>
          </ac:spMkLst>
        </pc:spChg>
        <pc:spChg chg="add del mod">
          <ac:chgData name="Neel, Evan" userId="e705408f-80fd-4107-b7ab-9c39e7c5e8ba" providerId="ADAL" clId="{C7C6EEA5-BB5D-4D53-9115-2C3C100C30E7}" dt="2023-09-18T19:02:25.966" v="954" actId="478"/>
          <ac:spMkLst>
            <pc:docMk/>
            <pc:sldMk cId="2383133640" sldId="544"/>
            <ac:spMk id="20" creationId="{CC17FBD7-54DF-D5D1-979C-DD91CF4D0FED}"/>
          </ac:spMkLst>
        </pc:spChg>
        <pc:spChg chg="add del mod">
          <ac:chgData name="Neel, Evan" userId="e705408f-80fd-4107-b7ab-9c39e7c5e8ba" providerId="ADAL" clId="{C7C6EEA5-BB5D-4D53-9115-2C3C100C30E7}" dt="2023-09-18T19:02:28.983" v="957" actId="478"/>
          <ac:spMkLst>
            <pc:docMk/>
            <pc:sldMk cId="2383133640" sldId="544"/>
            <ac:spMk id="21" creationId="{B5E857AD-4903-9E4A-A771-C20B77932C41}"/>
          </ac:spMkLst>
        </pc:spChg>
        <pc:spChg chg="add del mod">
          <ac:chgData name="Neel, Evan" userId="e705408f-80fd-4107-b7ab-9c39e7c5e8ba" providerId="ADAL" clId="{C7C6EEA5-BB5D-4D53-9115-2C3C100C30E7}" dt="2023-09-18T19:02:30.102" v="958" actId="478"/>
          <ac:spMkLst>
            <pc:docMk/>
            <pc:sldMk cId="2383133640" sldId="544"/>
            <ac:spMk id="22" creationId="{6257245E-7D1F-41F1-1AF5-0FD7CDAA907D}"/>
          </ac:spMkLst>
        </pc:spChg>
        <pc:spChg chg="add del mod">
          <ac:chgData name="Neel, Evan" userId="e705408f-80fd-4107-b7ab-9c39e7c5e8ba" providerId="ADAL" clId="{C7C6EEA5-BB5D-4D53-9115-2C3C100C30E7}" dt="2023-09-18T18:49:29.671" v="601" actId="478"/>
          <ac:spMkLst>
            <pc:docMk/>
            <pc:sldMk cId="2383133640" sldId="544"/>
            <ac:spMk id="23" creationId="{762D8EB0-D99C-D77C-8D25-6B60FE81557F}"/>
          </ac:spMkLst>
        </pc:spChg>
        <pc:picChg chg="add del mod">
          <ac:chgData name="Neel, Evan" userId="e705408f-80fd-4107-b7ab-9c39e7c5e8ba" providerId="ADAL" clId="{C7C6EEA5-BB5D-4D53-9115-2C3C100C30E7}" dt="2023-09-18T04:35:16.138" v="157" actId="478"/>
          <ac:picMkLst>
            <pc:docMk/>
            <pc:sldMk cId="2383133640" sldId="544"/>
            <ac:picMk id="2" creationId="{88555355-A583-F489-5C27-74FC8620C5F1}"/>
          </ac:picMkLst>
        </pc:picChg>
        <pc:picChg chg="add mod">
          <ac:chgData name="Neel, Evan" userId="e705408f-80fd-4107-b7ab-9c39e7c5e8ba" providerId="ADAL" clId="{C7C6EEA5-BB5D-4D53-9115-2C3C100C30E7}" dt="2023-09-17T22:00:29.221" v="136" actId="1076"/>
          <ac:picMkLst>
            <pc:docMk/>
            <pc:sldMk cId="2383133640" sldId="544"/>
            <ac:picMk id="3" creationId="{5D3E221E-8B4B-8E99-F7C9-F4704576143A}"/>
          </ac:picMkLst>
        </pc:picChg>
        <pc:picChg chg="add mod">
          <ac:chgData name="Neel, Evan" userId="e705408f-80fd-4107-b7ab-9c39e7c5e8ba" providerId="ADAL" clId="{C7C6EEA5-BB5D-4D53-9115-2C3C100C30E7}" dt="2023-09-18T04:35:43.536" v="163" actId="1076"/>
          <ac:picMkLst>
            <pc:docMk/>
            <pc:sldMk cId="2383133640" sldId="544"/>
            <ac:picMk id="5" creationId="{2625ADFA-CB82-2831-B82E-1F99BDFEFF73}"/>
          </ac:picMkLst>
        </pc:picChg>
        <pc:cxnChg chg="add del mod">
          <ac:chgData name="Neel, Evan" userId="e705408f-80fd-4107-b7ab-9c39e7c5e8ba" providerId="ADAL" clId="{C7C6EEA5-BB5D-4D53-9115-2C3C100C30E7}" dt="2023-09-18T19:02:26.753" v="955" actId="478"/>
          <ac:cxnSpMkLst>
            <pc:docMk/>
            <pc:sldMk cId="2383133640" sldId="544"/>
            <ac:cxnSpMk id="6" creationId="{A342B66D-CDFE-9326-2BE9-414241582977}"/>
          </ac:cxnSpMkLst>
        </pc:cxnChg>
        <pc:cxnChg chg="add del mod">
          <ac:chgData name="Neel, Evan" userId="e705408f-80fd-4107-b7ab-9c39e7c5e8ba" providerId="ADAL" clId="{C7C6EEA5-BB5D-4D53-9115-2C3C100C30E7}" dt="2023-09-18T04:38:08.343" v="172" actId="478"/>
          <ac:cxnSpMkLst>
            <pc:docMk/>
            <pc:sldMk cId="2383133640" sldId="544"/>
            <ac:cxnSpMk id="7" creationId="{6C036C77-8675-26DD-3B9E-937952BF9BA4}"/>
          </ac:cxnSpMkLst>
        </pc:cxnChg>
        <pc:cxnChg chg="add del mod">
          <ac:chgData name="Neel, Evan" userId="e705408f-80fd-4107-b7ab-9c39e7c5e8ba" providerId="ADAL" clId="{C7C6EEA5-BB5D-4D53-9115-2C3C100C30E7}" dt="2023-09-18T19:02:31.187" v="959" actId="478"/>
          <ac:cxnSpMkLst>
            <pc:docMk/>
            <pc:sldMk cId="2383133640" sldId="544"/>
            <ac:cxnSpMk id="7" creationId="{D7ADD07D-7B16-300A-6362-B9DE996D4365}"/>
          </ac:cxnSpMkLst>
        </pc:cxnChg>
        <pc:cxnChg chg="add del mod">
          <ac:chgData name="Neel, Evan" userId="e705408f-80fd-4107-b7ab-9c39e7c5e8ba" providerId="ADAL" clId="{C7C6EEA5-BB5D-4D53-9115-2C3C100C30E7}" dt="2023-09-18T18:49:30.603" v="602" actId="478"/>
          <ac:cxnSpMkLst>
            <pc:docMk/>
            <pc:sldMk cId="2383133640" sldId="544"/>
            <ac:cxnSpMk id="9" creationId="{E772E10A-037E-4D32-2FDD-EFCC7454F847}"/>
          </ac:cxnSpMkLst>
        </pc:cxnChg>
        <pc:cxnChg chg="add del mod">
          <ac:chgData name="Neel, Evan" userId="e705408f-80fd-4107-b7ab-9c39e7c5e8ba" providerId="ADAL" clId="{C7C6EEA5-BB5D-4D53-9115-2C3C100C30E7}" dt="2023-09-18T04:38:07.467" v="171" actId="478"/>
          <ac:cxnSpMkLst>
            <pc:docMk/>
            <pc:sldMk cId="2383133640" sldId="544"/>
            <ac:cxnSpMk id="11" creationId="{547338B1-DEF8-02AE-2C69-5CD08C14FE54}"/>
          </ac:cxnSpMkLst>
        </pc:cxnChg>
        <pc:cxnChg chg="add del mod">
          <ac:chgData name="Neel, Evan" userId="e705408f-80fd-4107-b7ab-9c39e7c5e8ba" providerId="ADAL" clId="{C7C6EEA5-BB5D-4D53-9115-2C3C100C30E7}" dt="2023-09-18T19:02:28.200" v="956" actId="478"/>
          <ac:cxnSpMkLst>
            <pc:docMk/>
            <pc:sldMk cId="2383133640" sldId="544"/>
            <ac:cxnSpMk id="11" creationId="{BB515EE8-B5BA-D539-1E7A-8205B4FD76F4}"/>
          </ac:cxnSpMkLst>
        </pc:cxnChg>
        <pc:cxnChg chg="add del mod">
          <ac:chgData name="Neel, Evan" userId="e705408f-80fd-4107-b7ab-9c39e7c5e8ba" providerId="ADAL" clId="{C7C6EEA5-BB5D-4D53-9115-2C3C100C30E7}" dt="2023-09-18T04:38:09.059" v="173" actId="478"/>
          <ac:cxnSpMkLst>
            <pc:docMk/>
            <pc:sldMk cId="2383133640" sldId="544"/>
            <ac:cxnSpMk id="12" creationId="{54712E01-2640-3B4D-29F2-8A1FC696A4F9}"/>
          </ac:cxnSpMkLst>
        </pc:cxnChg>
      </pc:sldChg>
      <pc:sldChg chg="addSp delSp modSp mod">
        <pc:chgData name="Neel, Evan" userId="e705408f-80fd-4107-b7ab-9c39e7c5e8ba" providerId="ADAL" clId="{C7C6EEA5-BB5D-4D53-9115-2C3C100C30E7}" dt="2023-09-19T14:31:39.049" v="4548" actId="5793"/>
        <pc:sldMkLst>
          <pc:docMk/>
          <pc:sldMk cId="1048971625" sldId="546"/>
        </pc:sldMkLst>
        <pc:spChg chg="mod">
          <ac:chgData name="Neel, Evan" userId="e705408f-80fd-4107-b7ab-9c39e7c5e8ba" providerId="ADAL" clId="{C7C6EEA5-BB5D-4D53-9115-2C3C100C30E7}" dt="2023-09-19T14:31:39.049" v="4548" actId="5793"/>
          <ac:spMkLst>
            <pc:docMk/>
            <pc:sldMk cId="1048971625" sldId="546"/>
            <ac:spMk id="5" creationId="{887978D0-4B67-CCD1-8084-898DC57B7D44}"/>
          </ac:spMkLst>
        </pc:spChg>
        <pc:spChg chg="del">
          <ac:chgData name="Neel, Evan" userId="e705408f-80fd-4107-b7ab-9c39e7c5e8ba" providerId="ADAL" clId="{C7C6EEA5-BB5D-4D53-9115-2C3C100C30E7}" dt="2023-09-16T00:26:43.460" v="0" actId="22"/>
          <ac:spMkLst>
            <pc:docMk/>
            <pc:sldMk cId="1048971625" sldId="546"/>
            <ac:spMk id="6" creationId="{F6AEBABE-899F-F463-8EB6-A801DF17053F}"/>
          </ac:spMkLst>
        </pc:spChg>
        <pc:spChg chg="add del mod">
          <ac:chgData name="Neel, Evan" userId="e705408f-80fd-4107-b7ab-9c39e7c5e8ba" providerId="ADAL" clId="{C7C6EEA5-BB5D-4D53-9115-2C3C100C30E7}" dt="2023-09-16T00:28:28.384" v="4" actId="22"/>
          <ac:spMkLst>
            <pc:docMk/>
            <pc:sldMk cId="1048971625" sldId="546"/>
            <ac:spMk id="8" creationId="{BAD03FE1-E470-C4CB-1219-1675FF787563}"/>
          </ac:spMkLst>
        </pc:spChg>
        <pc:picChg chg="add del mod ord">
          <ac:chgData name="Neel, Evan" userId="e705408f-80fd-4107-b7ab-9c39e7c5e8ba" providerId="ADAL" clId="{C7C6EEA5-BB5D-4D53-9115-2C3C100C30E7}" dt="2023-09-16T00:27:07.479" v="3" actId="478"/>
          <ac:picMkLst>
            <pc:docMk/>
            <pc:sldMk cId="1048971625" sldId="546"/>
            <ac:picMk id="3" creationId="{E7091431-C2AD-1B07-025B-E322BBA9DC5A}"/>
          </ac:picMkLst>
        </pc:picChg>
        <pc:picChg chg="add mod ord">
          <ac:chgData name="Neel, Evan" userId="e705408f-80fd-4107-b7ab-9c39e7c5e8ba" providerId="ADAL" clId="{C7C6EEA5-BB5D-4D53-9115-2C3C100C30E7}" dt="2023-09-16T00:28:36.738" v="7" actId="1076"/>
          <ac:picMkLst>
            <pc:docMk/>
            <pc:sldMk cId="1048971625" sldId="546"/>
            <ac:picMk id="10" creationId="{B308C6D8-731D-D0E8-05EB-75E3F5C61E65}"/>
          </ac:picMkLst>
        </pc:picChg>
      </pc:sldChg>
      <pc:sldChg chg="addSp delSp modSp add mod">
        <pc:chgData name="Neel, Evan" userId="e705408f-80fd-4107-b7ab-9c39e7c5e8ba" providerId="ADAL" clId="{C7C6EEA5-BB5D-4D53-9115-2C3C100C30E7}" dt="2023-09-19T14:31:36.915" v="4546" actId="5793"/>
        <pc:sldMkLst>
          <pc:docMk/>
          <pc:sldMk cId="3093934891" sldId="550"/>
        </pc:sldMkLst>
        <pc:spChg chg="add del mod">
          <ac:chgData name="Neel, Evan" userId="e705408f-80fd-4107-b7ab-9c39e7c5e8ba" providerId="ADAL" clId="{C7C6EEA5-BB5D-4D53-9115-2C3C100C30E7}" dt="2023-09-16T00:58:15.006" v="16" actId="22"/>
          <ac:spMkLst>
            <pc:docMk/>
            <pc:sldMk cId="3093934891" sldId="550"/>
            <ac:spMk id="3" creationId="{70E97A6B-FC8A-6FFE-6613-13853F06314B}"/>
          </ac:spMkLst>
        </pc:spChg>
        <pc:spChg chg="mod">
          <ac:chgData name="Neel, Evan" userId="e705408f-80fd-4107-b7ab-9c39e7c5e8ba" providerId="ADAL" clId="{C7C6EEA5-BB5D-4D53-9115-2C3C100C30E7}" dt="2023-09-19T14:31:36.915" v="4546" actId="5793"/>
          <ac:spMkLst>
            <pc:docMk/>
            <pc:sldMk cId="3093934891" sldId="550"/>
            <ac:spMk id="5" creationId="{887978D0-4B67-CCD1-8084-898DC57B7D44}"/>
          </ac:spMkLst>
        </pc:spChg>
        <pc:picChg chg="add mod ord">
          <ac:chgData name="Neel, Evan" userId="e705408f-80fd-4107-b7ab-9c39e7c5e8ba" providerId="ADAL" clId="{C7C6EEA5-BB5D-4D53-9115-2C3C100C30E7}" dt="2023-09-16T00:58:25.668" v="18" actId="1076"/>
          <ac:picMkLst>
            <pc:docMk/>
            <pc:sldMk cId="3093934891" sldId="550"/>
            <ac:picMk id="7" creationId="{1330C4EA-ED9C-E491-AF38-9C36DD4DCA23}"/>
          </ac:picMkLst>
        </pc:picChg>
        <pc:picChg chg="del">
          <ac:chgData name="Neel, Evan" userId="e705408f-80fd-4107-b7ab-9c39e7c5e8ba" providerId="ADAL" clId="{C7C6EEA5-BB5D-4D53-9115-2C3C100C30E7}" dt="2023-09-16T00:30:05.093" v="12" actId="478"/>
          <ac:picMkLst>
            <pc:docMk/>
            <pc:sldMk cId="3093934891" sldId="550"/>
            <ac:picMk id="10" creationId="{B308C6D8-731D-D0E8-05EB-75E3F5C61E65}"/>
          </ac:picMkLst>
        </pc:picChg>
      </pc:sldChg>
      <pc:sldChg chg="addSp delSp modSp add mod">
        <pc:chgData name="Neel, Evan" userId="e705408f-80fd-4107-b7ab-9c39e7c5e8ba" providerId="ADAL" clId="{C7C6EEA5-BB5D-4D53-9115-2C3C100C30E7}" dt="2023-09-19T14:31:34.242" v="4544" actId="5793"/>
        <pc:sldMkLst>
          <pc:docMk/>
          <pc:sldMk cId="3967819739" sldId="551"/>
        </pc:sldMkLst>
        <pc:spChg chg="add del mod">
          <ac:chgData name="Neel, Evan" userId="e705408f-80fd-4107-b7ab-9c39e7c5e8ba" providerId="ADAL" clId="{C7C6EEA5-BB5D-4D53-9115-2C3C100C30E7}" dt="2023-09-16T01:29:52.633" v="22" actId="22"/>
          <ac:spMkLst>
            <pc:docMk/>
            <pc:sldMk cId="3967819739" sldId="551"/>
            <ac:spMk id="3" creationId="{77B00DFF-4477-4DFB-6ED6-35FAAF494B71}"/>
          </ac:spMkLst>
        </pc:spChg>
        <pc:spChg chg="mod">
          <ac:chgData name="Neel, Evan" userId="e705408f-80fd-4107-b7ab-9c39e7c5e8ba" providerId="ADAL" clId="{C7C6EEA5-BB5D-4D53-9115-2C3C100C30E7}" dt="2023-09-19T14:31:34.242" v="4544" actId="5793"/>
          <ac:spMkLst>
            <pc:docMk/>
            <pc:sldMk cId="3967819739" sldId="551"/>
            <ac:spMk id="5" creationId="{887978D0-4B67-CCD1-8084-898DC57B7D44}"/>
          </ac:spMkLst>
        </pc:spChg>
        <pc:spChg chg="add del mod">
          <ac:chgData name="Neel, Evan" userId="e705408f-80fd-4107-b7ab-9c39e7c5e8ba" providerId="ADAL" clId="{C7C6EEA5-BB5D-4D53-9115-2C3C100C30E7}" dt="2023-09-16T01:31:31.145" v="26" actId="22"/>
          <ac:spMkLst>
            <pc:docMk/>
            <pc:sldMk cId="3967819739" sldId="551"/>
            <ac:spMk id="9" creationId="{79C4F7B4-AD99-EABD-780B-B378468EE9C8}"/>
          </ac:spMkLst>
        </pc:spChg>
        <pc:picChg chg="add del mod ord">
          <ac:chgData name="Neel, Evan" userId="e705408f-80fd-4107-b7ab-9c39e7c5e8ba" providerId="ADAL" clId="{C7C6EEA5-BB5D-4D53-9115-2C3C100C30E7}" dt="2023-09-16T01:31:00.090" v="25" actId="478"/>
          <ac:picMkLst>
            <pc:docMk/>
            <pc:sldMk cId="3967819739" sldId="551"/>
            <ac:picMk id="7" creationId="{583EE5EA-7186-7538-263B-933F81A82104}"/>
          </ac:picMkLst>
        </pc:picChg>
        <pc:picChg chg="del">
          <ac:chgData name="Neel, Evan" userId="e705408f-80fd-4107-b7ab-9c39e7c5e8ba" providerId="ADAL" clId="{C7C6EEA5-BB5D-4D53-9115-2C3C100C30E7}" dt="2023-09-16T00:30:06.211" v="13" actId="478"/>
          <ac:picMkLst>
            <pc:docMk/>
            <pc:sldMk cId="3967819739" sldId="551"/>
            <ac:picMk id="10" creationId="{B308C6D8-731D-D0E8-05EB-75E3F5C61E65}"/>
          </ac:picMkLst>
        </pc:picChg>
        <pc:picChg chg="add mod ord">
          <ac:chgData name="Neel, Evan" userId="e705408f-80fd-4107-b7ab-9c39e7c5e8ba" providerId="ADAL" clId="{C7C6EEA5-BB5D-4D53-9115-2C3C100C30E7}" dt="2023-09-16T01:31:52.078" v="29" actId="1076"/>
          <ac:picMkLst>
            <pc:docMk/>
            <pc:sldMk cId="3967819739" sldId="551"/>
            <ac:picMk id="12" creationId="{F4F1FD4F-016E-F500-B768-DD583847B6E3}"/>
          </ac:picMkLst>
        </pc:picChg>
      </pc:sldChg>
      <pc:sldChg chg="addSp delSp modSp add mod">
        <pc:chgData name="Neel, Evan" userId="e705408f-80fd-4107-b7ab-9c39e7c5e8ba" providerId="ADAL" clId="{C7C6EEA5-BB5D-4D53-9115-2C3C100C30E7}" dt="2023-09-19T14:32:30.712" v="4611" actId="20577"/>
        <pc:sldMkLst>
          <pc:docMk/>
          <pc:sldMk cId="3511562686" sldId="552"/>
        </pc:sldMkLst>
        <pc:spChg chg="add del mod">
          <ac:chgData name="Neel, Evan" userId="e705408f-80fd-4107-b7ab-9c39e7c5e8ba" providerId="ADAL" clId="{C7C6EEA5-BB5D-4D53-9115-2C3C100C30E7}" dt="2023-09-16T22:35:48.252" v="34"/>
          <ac:spMkLst>
            <pc:docMk/>
            <pc:sldMk cId="3511562686" sldId="552"/>
            <ac:spMk id="3" creationId="{CB623998-7DD8-ED45-53BD-BCB78719914C}"/>
          </ac:spMkLst>
        </pc:spChg>
        <pc:spChg chg="mod">
          <ac:chgData name="Neel, Evan" userId="e705408f-80fd-4107-b7ab-9c39e7c5e8ba" providerId="ADAL" clId="{C7C6EEA5-BB5D-4D53-9115-2C3C100C30E7}" dt="2023-09-19T14:32:30.712" v="4611" actId="20577"/>
          <ac:spMkLst>
            <pc:docMk/>
            <pc:sldMk cId="3511562686" sldId="552"/>
            <ac:spMk id="5" creationId="{887978D0-4B67-CCD1-8084-898DC57B7D44}"/>
          </ac:spMkLst>
        </pc:spChg>
        <pc:picChg chg="add mod">
          <ac:chgData name="Neel, Evan" userId="e705408f-80fd-4107-b7ab-9c39e7c5e8ba" providerId="ADAL" clId="{C7C6EEA5-BB5D-4D53-9115-2C3C100C30E7}" dt="2023-09-16T22:39:07.401" v="55" actId="1076"/>
          <ac:picMkLst>
            <pc:docMk/>
            <pc:sldMk cId="3511562686" sldId="552"/>
            <ac:picMk id="6" creationId="{F4AF0BB4-34AC-515C-F44A-C3C56CB7CFC8}"/>
          </ac:picMkLst>
        </pc:picChg>
        <pc:picChg chg="del">
          <ac:chgData name="Neel, Evan" userId="e705408f-80fd-4107-b7ab-9c39e7c5e8ba" providerId="ADAL" clId="{C7C6EEA5-BB5D-4D53-9115-2C3C100C30E7}" dt="2023-09-16T00:30:07.930" v="14" actId="478"/>
          <ac:picMkLst>
            <pc:docMk/>
            <pc:sldMk cId="3511562686" sldId="552"/>
            <ac:picMk id="10" creationId="{B308C6D8-731D-D0E8-05EB-75E3F5C61E65}"/>
          </ac:picMkLst>
        </pc:picChg>
      </pc:sldChg>
      <pc:sldChg chg="addSp delSp modSp add mod">
        <pc:chgData name="Neel, Evan" userId="e705408f-80fd-4107-b7ab-9c39e7c5e8ba" providerId="ADAL" clId="{C7C6EEA5-BB5D-4D53-9115-2C3C100C30E7}" dt="2023-09-19T14:32:42.256" v="4617" actId="20577"/>
        <pc:sldMkLst>
          <pc:docMk/>
          <pc:sldMk cId="3617126330" sldId="553"/>
        </pc:sldMkLst>
        <pc:spChg chg="add del mod">
          <ac:chgData name="Neel, Evan" userId="e705408f-80fd-4107-b7ab-9c39e7c5e8ba" providerId="ADAL" clId="{C7C6EEA5-BB5D-4D53-9115-2C3C100C30E7}" dt="2023-09-16T22:37:06.960" v="38"/>
          <ac:spMkLst>
            <pc:docMk/>
            <pc:sldMk cId="3617126330" sldId="553"/>
            <ac:spMk id="3" creationId="{54028E2B-61EF-885C-9621-5FDE6EABC7B1}"/>
          </ac:spMkLst>
        </pc:spChg>
        <pc:spChg chg="mod">
          <ac:chgData name="Neel, Evan" userId="e705408f-80fd-4107-b7ab-9c39e7c5e8ba" providerId="ADAL" clId="{C7C6EEA5-BB5D-4D53-9115-2C3C100C30E7}" dt="2023-09-19T14:32:42.256" v="4617" actId="20577"/>
          <ac:spMkLst>
            <pc:docMk/>
            <pc:sldMk cId="3617126330" sldId="553"/>
            <ac:spMk id="5" creationId="{887978D0-4B67-CCD1-8084-898DC57B7D44}"/>
          </ac:spMkLst>
        </pc:spChg>
        <pc:spChg chg="add del mod">
          <ac:chgData name="Neel, Evan" userId="e705408f-80fd-4107-b7ab-9c39e7c5e8ba" providerId="ADAL" clId="{C7C6EEA5-BB5D-4D53-9115-2C3C100C30E7}" dt="2023-09-16T22:37:41.632" v="43"/>
          <ac:spMkLst>
            <pc:docMk/>
            <pc:sldMk cId="3617126330" sldId="553"/>
            <ac:spMk id="8" creationId="{D7861642-F8E2-BD52-FF55-F33A1600DA18}"/>
          </ac:spMkLst>
        </pc:spChg>
        <pc:spChg chg="add del mod">
          <ac:chgData name="Neel, Evan" userId="e705408f-80fd-4107-b7ab-9c39e7c5e8ba" providerId="ADAL" clId="{C7C6EEA5-BB5D-4D53-9115-2C3C100C30E7}" dt="2023-09-16T22:38:15.285" v="47" actId="22"/>
          <ac:spMkLst>
            <pc:docMk/>
            <pc:sldMk cId="3617126330" sldId="553"/>
            <ac:spMk id="12" creationId="{26EF4D7E-B516-49BC-A791-2F884F2717DA}"/>
          </ac:spMkLst>
        </pc:spChg>
        <pc:picChg chg="add del mod">
          <ac:chgData name="Neel, Evan" userId="e705408f-80fd-4107-b7ab-9c39e7c5e8ba" providerId="ADAL" clId="{C7C6EEA5-BB5D-4D53-9115-2C3C100C30E7}" dt="2023-09-16T22:37:28.983" v="42" actId="478"/>
          <ac:picMkLst>
            <pc:docMk/>
            <pc:sldMk cId="3617126330" sldId="553"/>
            <ac:picMk id="6" creationId="{DD207081-9211-E697-99E3-C78DD4BFC1F9}"/>
          </ac:picMkLst>
        </pc:picChg>
        <pc:picChg chg="add del mod">
          <ac:chgData name="Neel, Evan" userId="e705408f-80fd-4107-b7ab-9c39e7c5e8ba" providerId="ADAL" clId="{C7C6EEA5-BB5D-4D53-9115-2C3C100C30E7}" dt="2023-09-16T22:37:45.866" v="46" actId="478"/>
          <ac:picMkLst>
            <pc:docMk/>
            <pc:sldMk cId="3617126330" sldId="553"/>
            <ac:picMk id="9" creationId="{2D8C2750-AEAC-3A30-3364-B0EDF389461D}"/>
          </ac:picMkLst>
        </pc:picChg>
        <pc:picChg chg="del">
          <ac:chgData name="Neel, Evan" userId="e705408f-80fd-4107-b7ab-9c39e7c5e8ba" providerId="ADAL" clId="{C7C6EEA5-BB5D-4D53-9115-2C3C100C30E7}" dt="2023-09-16T00:30:09.116" v="15" actId="478"/>
          <ac:picMkLst>
            <pc:docMk/>
            <pc:sldMk cId="3617126330" sldId="553"/>
            <ac:picMk id="10" creationId="{B308C6D8-731D-D0E8-05EB-75E3F5C61E65}"/>
          </ac:picMkLst>
        </pc:picChg>
        <pc:picChg chg="add mod ord">
          <ac:chgData name="Neel, Evan" userId="e705408f-80fd-4107-b7ab-9c39e7c5e8ba" providerId="ADAL" clId="{C7C6EEA5-BB5D-4D53-9115-2C3C100C30E7}" dt="2023-09-16T22:38:56.943" v="53" actId="1076"/>
          <ac:picMkLst>
            <pc:docMk/>
            <pc:sldMk cId="3617126330" sldId="553"/>
            <ac:picMk id="14" creationId="{62507A81-8C6A-B1ED-BF1F-80D56934BFA2}"/>
          </ac:picMkLst>
        </pc:picChg>
      </pc:sldChg>
      <pc:sldChg chg="addSp delSp modSp add mod">
        <pc:chgData name="Neel, Evan" userId="e705408f-80fd-4107-b7ab-9c39e7c5e8ba" providerId="ADAL" clId="{C7C6EEA5-BB5D-4D53-9115-2C3C100C30E7}" dt="2023-09-19T14:33:23.588" v="4669" actId="20577"/>
        <pc:sldMkLst>
          <pc:docMk/>
          <pc:sldMk cId="1903896456" sldId="554"/>
        </pc:sldMkLst>
        <pc:spChg chg="del">
          <ac:chgData name="Neel, Evan" userId="e705408f-80fd-4107-b7ab-9c39e7c5e8ba" providerId="ADAL" clId="{C7C6EEA5-BB5D-4D53-9115-2C3C100C30E7}" dt="2023-09-16T22:39:54.911" v="56" actId="22"/>
          <ac:spMkLst>
            <pc:docMk/>
            <pc:sldMk cId="1903896456" sldId="554"/>
            <ac:spMk id="3" creationId="{54028E2B-61EF-885C-9621-5FDE6EABC7B1}"/>
          </ac:spMkLst>
        </pc:spChg>
        <pc:spChg chg="mod">
          <ac:chgData name="Neel, Evan" userId="e705408f-80fd-4107-b7ab-9c39e7c5e8ba" providerId="ADAL" clId="{C7C6EEA5-BB5D-4D53-9115-2C3C100C30E7}" dt="2023-09-19T14:33:23.588" v="4669" actId="20577"/>
          <ac:spMkLst>
            <pc:docMk/>
            <pc:sldMk cId="1903896456" sldId="554"/>
            <ac:spMk id="5" creationId="{887978D0-4B67-CCD1-8084-898DC57B7D44}"/>
          </ac:spMkLst>
        </pc:spChg>
        <pc:picChg chg="add mod ord">
          <ac:chgData name="Neel, Evan" userId="e705408f-80fd-4107-b7ab-9c39e7c5e8ba" providerId="ADAL" clId="{C7C6EEA5-BB5D-4D53-9115-2C3C100C30E7}" dt="2023-09-16T22:40:09.940" v="60" actId="1076"/>
          <ac:picMkLst>
            <pc:docMk/>
            <pc:sldMk cId="1903896456" sldId="554"/>
            <ac:picMk id="6" creationId="{F92F25B2-9506-A654-D626-C51AF5EAB968}"/>
          </ac:picMkLst>
        </pc:picChg>
      </pc:sldChg>
      <pc:sldChg chg="add">
        <pc:chgData name="Neel, Evan" userId="e705408f-80fd-4107-b7ab-9c39e7c5e8ba" providerId="ADAL" clId="{C7C6EEA5-BB5D-4D53-9115-2C3C100C30E7}" dt="2023-09-16T00:59:19.017" v="20"/>
        <pc:sldMkLst>
          <pc:docMk/>
          <pc:sldMk cId="3343404598" sldId="555"/>
        </pc:sldMkLst>
      </pc:sldChg>
      <pc:sldChg chg="add">
        <pc:chgData name="Neel, Evan" userId="e705408f-80fd-4107-b7ab-9c39e7c5e8ba" providerId="ADAL" clId="{C7C6EEA5-BB5D-4D53-9115-2C3C100C30E7}" dt="2023-09-16T00:59:19.349" v="21"/>
        <pc:sldMkLst>
          <pc:docMk/>
          <pc:sldMk cId="211492385" sldId="556"/>
        </pc:sldMkLst>
      </pc:sldChg>
      <pc:sldChg chg="addSp delSp modSp add mod ord">
        <pc:chgData name="Neel, Evan" userId="e705408f-80fd-4107-b7ab-9c39e7c5e8ba" providerId="ADAL" clId="{C7C6EEA5-BB5D-4D53-9115-2C3C100C30E7}" dt="2023-09-19T14:33:11.129" v="4653" actId="20577"/>
        <pc:sldMkLst>
          <pc:docMk/>
          <pc:sldMk cId="3175717989" sldId="557"/>
        </pc:sldMkLst>
        <pc:spChg chg="del">
          <ac:chgData name="Neel, Evan" userId="e705408f-80fd-4107-b7ab-9c39e7c5e8ba" providerId="ADAL" clId="{C7C6EEA5-BB5D-4D53-9115-2C3C100C30E7}" dt="2023-09-16T22:41:39.364" v="61" actId="22"/>
          <ac:spMkLst>
            <pc:docMk/>
            <pc:sldMk cId="3175717989" sldId="557"/>
            <ac:spMk id="3" creationId="{54028E2B-61EF-885C-9621-5FDE6EABC7B1}"/>
          </ac:spMkLst>
        </pc:spChg>
        <pc:spChg chg="mod">
          <ac:chgData name="Neel, Evan" userId="e705408f-80fd-4107-b7ab-9c39e7c5e8ba" providerId="ADAL" clId="{C7C6EEA5-BB5D-4D53-9115-2C3C100C30E7}" dt="2023-09-19T14:33:11.129" v="4653" actId="20577"/>
          <ac:spMkLst>
            <pc:docMk/>
            <pc:sldMk cId="3175717989" sldId="557"/>
            <ac:spMk id="5" creationId="{887978D0-4B67-CCD1-8084-898DC57B7D44}"/>
          </ac:spMkLst>
        </pc:spChg>
        <pc:picChg chg="add mod ord">
          <ac:chgData name="Neel, Evan" userId="e705408f-80fd-4107-b7ab-9c39e7c5e8ba" providerId="ADAL" clId="{C7C6EEA5-BB5D-4D53-9115-2C3C100C30E7}" dt="2023-09-16T22:41:51.627" v="65" actId="1076"/>
          <ac:picMkLst>
            <pc:docMk/>
            <pc:sldMk cId="3175717989" sldId="557"/>
            <ac:picMk id="6" creationId="{AB086606-3150-BA64-45C7-E566745FCB5F}"/>
          </ac:picMkLst>
        </pc:picChg>
      </pc:sldChg>
      <pc:sldChg chg="addSp delSp modSp add del mod">
        <pc:chgData name="Neel, Evan" userId="e705408f-80fd-4107-b7ab-9c39e7c5e8ba" providerId="ADAL" clId="{C7C6EEA5-BB5D-4D53-9115-2C3C100C30E7}" dt="2023-09-16T23:36:29.871" v="79" actId="47"/>
        <pc:sldMkLst>
          <pc:docMk/>
          <pc:sldMk cId="2575696953" sldId="558"/>
        </pc:sldMkLst>
        <pc:spChg chg="del">
          <ac:chgData name="Neel, Evan" userId="e705408f-80fd-4107-b7ab-9c39e7c5e8ba" providerId="ADAL" clId="{C7C6EEA5-BB5D-4D53-9115-2C3C100C30E7}" dt="2023-09-16T23:34:50.034" v="68" actId="22"/>
          <ac:spMkLst>
            <pc:docMk/>
            <pc:sldMk cId="2575696953" sldId="558"/>
            <ac:spMk id="3" creationId="{54028E2B-61EF-885C-9621-5FDE6EABC7B1}"/>
          </ac:spMkLst>
        </pc:spChg>
        <pc:picChg chg="add mod ord">
          <ac:chgData name="Neel, Evan" userId="e705408f-80fd-4107-b7ab-9c39e7c5e8ba" providerId="ADAL" clId="{C7C6EEA5-BB5D-4D53-9115-2C3C100C30E7}" dt="2023-09-16T23:34:59.906" v="71" actId="1076"/>
          <ac:picMkLst>
            <pc:docMk/>
            <pc:sldMk cId="2575696953" sldId="558"/>
            <ac:picMk id="6" creationId="{13764FB7-8651-691E-D7DD-B7BBFBBB4285}"/>
          </ac:picMkLst>
        </pc:picChg>
      </pc:sldChg>
      <pc:sldChg chg="modSp add mod">
        <pc:chgData name="Neel, Evan" userId="e705408f-80fd-4107-b7ab-9c39e7c5e8ba" providerId="ADAL" clId="{C7C6EEA5-BB5D-4D53-9115-2C3C100C30E7}" dt="2023-09-19T00:56:27.709" v="3627" actId="20577"/>
        <pc:sldMkLst>
          <pc:docMk/>
          <pc:sldMk cId="4105488285" sldId="559"/>
        </pc:sldMkLst>
        <pc:spChg chg="mod">
          <ac:chgData name="Neel, Evan" userId="e705408f-80fd-4107-b7ab-9c39e7c5e8ba" providerId="ADAL" clId="{C7C6EEA5-BB5D-4D53-9115-2C3C100C30E7}" dt="2023-09-19T00:56:27.709" v="3627" actId="20577"/>
          <ac:spMkLst>
            <pc:docMk/>
            <pc:sldMk cId="4105488285" sldId="559"/>
            <ac:spMk id="3" creationId="{54028E2B-61EF-885C-9621-5FDE6EABC7B1}"/>
          </ac:spMkLst>
        </pc:spChg>
        <pc:spChg chg="mod">
          <ac:chgData name="Neel, Evan" userId="e705408f-80fd-4107-b7ab-9c39e7c5e8ba" providerId="ADAL" clId="{C7C6EEA5-BB5D-4D53-9115-2C3C100C30E7}" dt="2023-09-18T18:52:50.210" v="709" actId="20577"/>
          <ac:spMkLst>
            <pc:docMk/>
            <pc:sldMk cId="4105488285" sldId="559"/>
            <ac:spMk id="5" creationId="{887978D0-4B67-CCD1-8084-898DC57B7D44}"/>
          </ac:spMkLst>
        </pc:spChg>
      </pc:sldChg>
      <pc:sldChg chg="add">
        <pc:chgData name="Neel, Evan" userId="e705408f-80fd-4107-b7ab-9c39e7c5e8ba" providerId="ADAL" clId="{C7C6EEA5-BB5D-4D53-9115-2C3C100C30E7}" dt="2023-09-16T21:39:35.223" v="33"/>
        <pc:sldMkLst>
          <pc:docMk/>
          <pc:sldMk cId="3517146794" sldId="560"/>
        </pc:sldMkLst>
      </pc:sldChg>
      <pc:sldChg chg="addSp delSp modSp add mod ord">
        <pc:chgData name="Neel, Evan" userId="e705408f-80fd-4107-b7ab-9c39e7c5e8ba" providerId="ADAL" clId="{C7C6EEA5-BB5D-4D53-9115-2C3C100C30E7}" dt="2023-09-19T16:10:46.805" v="6425" actId="20577"/>
        <pc:sldMkLst>
          <pc:docMk/>
          <pc:sldMk cId="3247859495" sldId="561"/>
        </pc:sldMkLst>
        <pc:spChg chg="mod">
          <ac:chgData name="Neel, Evan" userId="e705408f-80fd-4107-b7ab-9c39e7c5e8ba" providerId="ADAL" clId="{C7C6EEA5-BB5D-4D53-9115-2C3C100C30E7}" dt="2023-09-19T14:33:43.943" v="4698" actId="20577"/>
          <ac:spMkLst>
            <pc:docMk/>
            <pc:sldMk cId="3247859495" sldId="561"/>
            <ac:spMk id="2" creationId="{AF35F4FE-C4D3-B1F7-1E26-FB5115DD9713}"/>
          </ac:spMkLst>
        </pc:spChg>
        <pc:spChg chg="del">
          <ac:chgData name="Neel, Evan" userId="e705408f-80fd-4107-b7ab-9c39e7c5e8ba" providerId="ADAL" clId="{C7C6EEA5-BB5D-4D53-9115-2C3C100C30E7}" dt="2023-09-16T23:35:55.415" v="75"/>
          <ac:spMkLst>
            <pc:docMk/>
            <pc:sldMk cId="3247859495" sldId="561"/>
            <ac:spMk id="4" creationId="{9E0FF0EB-B763-DB49-597E-C3E0DD53AF1D}"/>
          </ac:spMkLst>
        </pc:spChg>
        <pc:spChg chg="mod">
          <ac:chgData name="Neel, Evan" userId="e705408f-80fd-4107-b7ab-9c39e7c5e8ba" providerId="ADAL" clId="{C7C6EEA5-BB5D-4D53-9115-2C3C100C30E7}" dt="2023-09-19T16:10:46.805" v="6425" actId="20577"/>
          <ac:spMkLst>
            <pc:docMk/>
            <pc:sldMk cId="3247859495" sldId="561"/>
            <ac:spMk id="5" creationId="{4B383ABF-55A5-1B08-8F9E-BF03A4FD67C2}"/>
          </ac:spMkLst>
        </pc:spChg>
        <pc:spChg chg="add del mod">
          <ac:chgData name="Neel, Evan" userId="e705408f-80fd-4107-b7ab-9c39e7c5e8ba" providerId="ADAL" clId="{C7C6EEA5-BB5D-4D53-9115-2C3C100C30E7}" dt="2023-09-16T23:42:22.294" v="83" actId="22"/>
          <ac:spMkLst>
            <pc:docMk/>
            <pc:sldMk cId="3247859495" sldId="561"/>
            <ac:spMk id="8" creationId="{1D0250B9-9A01-6565-3593-2169AD31C214}"/>
          </ac:spMkLst>
        </pc:spChg>
        <pc:picChg chg="add del mod">
          <ac:chgData name="Neel, Evan" userId="e705408f-80fd-4107-b7ab-9c39e7c5e8ba" providerId="ADAL" clId="{C7C6EEA5-BB5D-4D53-9115-2C3C100C30E7}" dt="2023-09-16T23:42:00.421" v="82" actId="478"/>
          <ac:picMkLst>
            <pc:docMk/>
            <pc:sldMk cId="3247859495" sldId="561"/>
            <ac:picMk id="6" creationId="{21387D2C-4B86-52A9-C1F2-D5133ED62283}"/>
          </ac:picMkLst>
        </pc:picChg>
        <pc:picChg chg="add mod ord">
          <ac:chgData name="Neel, Evan" userId="e705408f-80fd-4107-b7ab-9c39e7c5e8ba" providerId="ADAL" clId="{C7C6EEA5-BB5D-4D53-9115-2C3C100C30E7}" dt="2023-09-16T23:42:32.152" v="86" actId="1076"/>
          <ac:picMkLst>
            <pc:docMk/>
            <pc:sldMk cId="3247859495" sldId="561"/>
            <ac:picMk id="10" creationId="{0283E270-1ADD-9EC5-A9D7-4DF6EC8DEC73}"/>
          </ac:picMkLst>
        </pc:picChg>
      </pc:sldChg>
      <pc:sldChg chg="addSp delSp modSp add mod ord">
        <pc:chgData name="Neel, Evan" userId="e705408f-80fd-4107-b7ab-9c39e7c5e8ba" providerId="ADAL" clId="{C7C6EEA5-BB5D-4D53-9115-2C3C100C30E7}" dt="2023-09-19T16:20:27.625" v="7283" actId="20577"/>
        <pc:sldMkLst>
          <pc:docMk/>
          <pc:sldMk cId="1898947873" sldId="562"/>
        </pc:sldMkLst>
        <pc:spChg chg="mod">
          <ac:chgData name="Neel, Evan" userId="e705408f-80fd-4107-b7ab-9c39e7c5e8ba" providerId="ADAL" clId="{C7C6EEA5-BB5D-4D53-9115-2C3C100C30E7}" dt="2023-09-19T14:34:18.565" v="4746" actId="20577"/>
          <ac:spMkLst>
            <pc:docMk/>
            <pc:sldMk cId="1898947873" sldId="562"/>
            <ac:spMk id="2" creationId="{AF35F4FE-C4D3-B1F7-1E26-FB5115DD9713}"/>
          </ac:spMkLst>
        </pc:spChg>
        <pc:spChg chg="del">
          <ac:chgData name="Neel, Evan" userId="e705408f-80fd-4107-b7ab-9c39e7c5e8ba" providerId="ADAL" clId="{C7C6EEA5-BB5D-4D53-9115-2C3C100C30E7}" dt="2023-09-16T23:49:20.227" v="87" actId="22"/>
          <ac:spMkLst>
            <pc:docMk/>
            <pc:sldMk cId="1898947873" sldId="562"/>
            <ac:spMk id="4" creationId="{9E0FF0EB-B763-DB49-597E-C3E0DD53AF1D}"/>
          </ac:spMkLst>
        </pc:spChg>
        <pc:spChg chg="mod">
          <ac:chgData name="Neel, Evan" userId="e705408f-80fd-4107-b7ab-9c39e7c5e8ba" providerId="ADAL" clId="{C7C6EEA5-BB5D-4D53-9115-2C3C100C30E7}" dt="2023-09-19T16:20:27.625" v="7283" actId="20577"/>
          <ac:spMkLst>
            <pc:docMk/>
            <pc:sldMk cId="1898947873" sldId="562"/>
            <ac:spMk id="5" creationId="{4B383ABF-55A5-1B08-8F9E-BF03A4FD67C2}"/>
          </ac:spMkLst>
        </pc:spChg>
        <pc:picChg chg="add mod ord">
          <ac:chgData name="Neel, Evan" userId="e705408f-80fd-4107-b7ab-9c39e7c5e8ba" providerId="ADAL" clId="{C7C6EEA5-BB5D-4D53-9115-2C3C100C30E7}" dt="2023-09-16T23:49:28.784" v="89" actId="1076"/>
          <ac:picMkLst>
            <pc:docMk/>
            <pc:sldMk cId="1898947873" sldId="562"/>
            <ac:picMk id="7" creationId="{B753D6CA-0AC5-B31F-187E-675AD6459DC7}"/>
          </ac:picMkLst>
        </pc:picChg>
      </pc:sldChg>
      <pc:sldChg chg="addSp delSp modSp add mod ord">
        <pc:chgData name="Neel, Evan" userId="e705408f-80fd-4107-b7ab-9c39e7c5e8ba" providerId="ADAL" clId="{C7C6EEA5-BB5D-4D53-9115-2C3C100C30E7}" dt="2023-09-19T16:15:36.713" v="6743" actId="20577"/>
        <pc:sldMkLst>
          <pc:docMk/>
          <pc:sldMk cId="2592983603" sldId="563"/>
        </pc:sldMkLst>
        <pc:spChg chg="mod">
          <ac:chgData name="Neel, Evan" userId="e705408f-80fd-4107-b7ab-9c39e7c5e8ba" providerId="ADAL" clId="{C7C6EEA5-BB5D-4D53-9115-2C3C100C30E7}" dt="2023-09-19T14:34:06.883" v="4733" actId="20577"/>
          <ac:spMkLst>
            <pc:docMk/>
            <pc:sldMk cId="2592983603" sldId="563"/>
            <ac:spMk id="2" creationId="{AF35F4FE-C4D3-B1F7-1E26-FB5115DD9713}"/>
          </ac:spMkLst>
        </pc:spChg>
        <pc:spChg chg="del">
          <ac:chgData name="Neel, Evan" userId="e705408f-80fd-4107-b7ab-9c39e7c5e8ba" providerId="ADAL" clId="{C7C6EEA5-BB5D-4D53-9115-2C3C100C30E7}" dt="2023-09-16T23:56:45.240" v="92" actId="22"/>
          <ac:spMkLst>
            <pc:docMk/>
            <pc:sldMk cId="2592983603" sldId="563"/>
            <ac:spMk id="4" creationId="{9E0FF0EB-B763-DB49-597E-C3E0DD53AF1D}"/>
          </ac:spMkLst>
        </pc:spChg>
        <pc:spChg chg="mod">
          <ac:chgData name="Neel, Evan" userId="e705408f-80fd-4107-b7ab-9c39e7c5e8ba" providerId="ADAL" clId="{C7C6EEA5-BB5D-4D53-9115-2C3C100C30E7}" dt="2023-09-19T16:15:36.713" v="6743" actId="20577"/>
          <ac:spMkLst>
            <pc:docMk/>
            <pc:sldMk cId="2592983603" sldId="563"/>
            <ac:spMk id="5" creationId="{4B383ABF-55A5-1B08-8F9E-BF03A4FD67C2}"/>
          </ac:spMkLst>
        </pc:spChg>
        <pc:picChg chg="add mod ord">
          <ac:chgData name="Neel, Evan" userId="e705408f-80fd-4107-b7ab-9c39e7c5e8ba" providerId="ADAL" clId="{C7C6EEA5-BB5D-4D53-9115-2C3C100C30E7}" dt="2023-09-16T23:56:56.200" v="94" actId="1076"/>
          <ac:picMkLst>
            <pc:docMk/>
            <pc:sldMk cId="2592983603" sldId="563"/>
            <ac:picMk id="7" creationId="{7FB1F318-52F2-995A-1987-3A99F8676C66}"/>
          </ac:picMkLst>
        </pc:picChg>
      </pc:sldChg>
      <pc:sldChg chg="addSp delSp modSp add mod">
        <pc:chgData name="Neel, Evan" userId="e705408f-80fd-4107-b7ab-9c39e7c5e8ba" providerId="ADAL" clId="{C7C6EEA5-BB5D-4D53-9115-2C3C100C30E7}" dt="2023-09-19T16:28:12.194" v="7815" actId="20577"/>
        <pc:sldMkLst>
          <pc:docMk/>
          <pc:sldMk cId="943556957" sldId="564"/>
        </pc:sldMkLst>
        <pc:spChg chg="mod">
          <ac:chgData name="Neel, Evan" userId="e705408f-80fd-4107-b7ab-9c39e7c5e8ba" providerId="ADAL" clId="{C7C6EEA5-BB5D-4D53-9115-2C3C100C30E7}" dt="2023-09-19T14:40:34.001" v="4770" actId="20577"/>
          <ac:spMkLst>
            <pc:docMk/>
            <pc:sldMk cId="943556957" sldId="564"/>
            <ac:spMk id="2" creationId="{AF35F4FE-C4D3-B1F7-1E26-FB5115DD9713}"/>
          </ac:spMkLst>
        </pc:spChg>
        <pc:spChg chg="mod">
          <ac:chgData name="Neel, Evan" userId="e705408f-80fd-4107-b7ab-9c39e7c5e8ba" providerId="ADAL" clId="{C7C6EEA5-BB5D-4D53-9115-2C3C100C30E7}" dt="2023-09-19T16:28:12.194" v="7815" actId="20577"/>
          <ac:spMkLst>
            <pc:docMk/>
            <pc:sldMk cId="943556957" sldId="564"/>
            <ac:spMk id="5" creationId="{4B383ABF-55A5-1B08-8F9E-BF03A4FD67C2}"/>
          </ac:spMkLst>
        </pc:spChg>
        <pc:spChg chg="add del mod">
          <ac:chgData name="Neel, Evan" userId="e705408f-80fd-4107-b7ab-9c39e7c5e8ba" providerId="ADAL" clId="{C7C6EEA5-BB5D-4D53-9115-2C3C100C30E7}" dt="2023-09-17T00:09:58.062" v="103" actId="22"/>
          <ac:spMkLst>
            <pc:docMk/>
            <pc:sldMk cId="943556957" sldId="564"/>
            <ac:spMk id="6" creationId="{BC0680A9-A2B2-F6DD-EB6B-5A8E639DE622}"/>
          </ac:spMkLst>
        </pc:spChg>
        <pc:picChg chg="del">
          <ac:chgData name="Neel, Evan" userId="e705408f-80fd-4107-b7ab-9c39e7c5e8ba" providerId="ADAL" clId="{C7C6EEA5-BB5D-4D53-9115-2C3C100C30E7}" dt="2023-09-16T23:59:16.832" v="102" actId="478"/>
          <ac:picMkLst>
            <pc:docMk/>
            <pc:sldMk cId="943556957" sldId="564"/>
            <ac:picMk id="7" creationId="{B753D6CA-0AC5-B31F-187E-675AD6459DC7}"/>
          </ac:picMkLst>
        </pc:picChg>
        <pc:picChg chg="add mod ord">
          <ac:chgData name="Neel, Evan" userId="e705408f-80fd-4107-b7ab-9c39e7c5e8ba" providerId="ADAL" clId="{C7C6EEA5-BB5D-4D53-9115-2C3C100C30E7}" dt="2023-09-17T00:10:06.350" v="105" actId="1076"/>
          <ac:picMkLst>
            <pc:docMk/>
            <pc:sldMk cId="943556957" sldId="564"/>
            <ac:picMk id="9" creationId="{9D171A07-BF80-06E2-9E5F-1210D9E118B4}"/>
          </ac:picMkLst>
        </pc:picChg>
      </pc:sldChg>
      <pc:sldChg chg="addSp delSp modSp add del mod ord">
        <pc:chgData name="Neel, Evan" userId="e705408f-80fd-4107-b7ab-9c39e7c5e8ba" providerId="ADAL" clId="{C7C6EEA5-BB5D-4D53-9115-2C3C100C30E7}" dt="2023-09-19T16:35:49.473" v="8662" actId="20577"/>
        <pc:sldMkLst>
          <pc:docMk/>
          <pc:sldMk cId="481717914" sldId="565"/>
        </pc:sldMkLst>
        <pc:spChg chg="mod">
          <ac:chgData name="Neel, Evan" userId="e705408f-80fd-4107-b7ab-9c39e7c5e8ba" providerId="ADAL" clId="{C7C6EEA5-BB5D-4D53-9115-2C3C100C30E7}" dt="2023-09-19T14:40:21.643" v="4756" actId="20577"/>
          <ac:spMkLst>
            <pc:docMk/>
            <pc:sldMk cId="481717914" sldId="565"/>
            <ac:spMk id="2" creationId="{AF35F4FE-C4D3-B1F7-1E26-FB5115DD9713}"/>
          </ac:spMkLst>
        </pc:spChg>
        <pc:spChg chg="mod">
          <ac:chgData name="Neel, Evan" userId="e705408f-80fd-4107-b7ab-9c39e7c5e8ba" providerId="ADAL" clId="{C7C6EEA5-BB5D-4D53-9115-2C3C100C30E7}" dt="2023-09-19T16:35:49.473" v="8662" actId="20577"/>
          <ac:spMkLst>
            <pc:docMk/>
            <pc:sldMk cId="481717914" sldId="565"/>
            <ac:spMk id="5" creationId="{4B383ABF-55A5-1B08-8F9E-BF03A4FD67C2}"/>
          </ac:spMkLst>
        </pc:spChg>
        <pc:spChg chg="add del mod">
          <ac:chgData name="Neel, Evan" userId="e705408f-80fd-4107-b7ab-9c39e7c5e8ba" providerId="ADAL" clId="{C7C6EEA5-BB5D-4D53-9115-2C3C100C30E7}" dt="2023-09-17T00:10:34.412" v="106" actId="22"/>
          <ac:spMkLst>
            <pc:docMk/>
            <pc:sldMk cId="481717914" sldId="565"/>
            <ac:spMk id="6" creationId="{3840004F-80D6-5410-FE04-5ACBBE7CA33A}"/>
          </ac:spMkLst>
        </pc:spChg>
        <pc:picChg chg="del">
          <ac:chgData name="Neel, Evan" userId="e705408f-80fd-4107-b7ab-9c39e7c5e8ba" providerId="ADAL" clId="{C7C6EEA5-BB5D-4D53-9115-2C3C100C30E7}" dt="2023-09-16T23:59:15.603" v="101" actId="478"/>
          <ac:picMkLst>
            <pc:docMk/>
            <pc:sldMk cId="481717914" sldId="565"/>
            <ac:picMk id="7" creationId="{B753D6CA-0AC5-B31F-187E-675AD6459DC7}"/>
          </ac:picMkLst>
        </pc:picChg>
        <pc:picChg chg="add mod ord">
          <ac:chgData name="Neel, Evan" userId="e705408f-80fd-4107-b7ab-9c39e7c5e8ba" providerId="ADAL" clId="{C7C6EEA5-BB5D-4D53-9115-2C3C100C30E7}" dt="2023-09-17T00:10:40.546" v="108" actId="1076"/>
          <ac:picMkLst>
            <pc:docMk/>
            <pc:sldMk cId="481717914" sldId="565"/>
            <ac:picMk id="9" creationId="{B17F1710-3E4F-87E6-90A8-3D015E7677BB}"/>
          </ac:picMkLst>
        </pc:picChg>
      </pc:sldChg>
      <pc:sldChg chg="addSp delSp modSp add mod">
        <pc:chgData name="Neel, Evan" userId="e705408f-80fd-4107-b7ab-9c39e7c5e8ba" providerId="ADAL" clId="{C7C6EEA5-BB5D-4D53-9115-2C3C100C30E7}" dt="2023-09-19T16:36:12.959" v="8669" actId="20577"/>
        <pc:sldMkLst>
          <pc:docMk/>
          <pc:sldMk cId="1452323512" sldId="566"/>
        </pc:sldMkLst>
        <pc:spChg chg="mod">
          <ac:chgData name="Neel, Evan" userId="e705408f-80fd-4107-b7ab-9c39e7c5e8ba" providerId="ADAL" clId="{C7C6EEA5-BB5D-4D53-9115-2C3C100C30E7}" dt="2023-09-19T14:42:09.549" v="4779" actId="20577"/>
          <ac:spMkLst>
            <pc:docMk/>
            <pc:sldMk cId="1452323512" sldId="566"/>
            <ac:spMk id="2" creationId="{AF35F4FE-C4D3-B1F7-1E26-FB5115DD9713}"/>
          </ac:spMkLst>
        </pc:spChg>
        <pc:spChg chg="mod">
          <ac:chgData name="Neel, Evan" userId="e705408f-80fd-4107-b7ab-9c39e7c5e8ba" providerId="ADAL" clId="{C7C6EEA5-BB5D-4D53-9115-2C3C100C30E7}" dt="2023-09-19T16:36:12.959" v="8669" actId="20577"/>
          <ac:spMkLst>
            <pc:docMk/>
            <pc:sldMk cId="1452323512" sldId="566"/>
            <ac:spMk id="5" creationId="{4B383ABF-55A5-1B08-8F9E-BF03A4FD67C2}"/>
          </ac:spMkLst>
        </pc:spChg>
        <pc:spChg chg="add del mod">
          <ac:chgData name="Neel, Evan" userId="e705408f-80fd-4107-b7ab-9c39e7c5e8ba" providerId="ADAL" clId="{C7C6EEA5-BB5D-4D53-9115-2C3C100C30E7}" dt="2023-09-17T00:11:04.678" v="111" actId="22"/>
          <ac:spMkLst>
            <pc:docMk/>
            <pc:sldMk cId="1452323512" sldId="566"/>
            <ac:spMk id="6" creationId="{3EC51864-857C-7300-A1BD-992B7A11CE4A}"/>
          </ac:spMkLst>
        </pc:spChg>
        <pc:picChg chg="del">
          <ac:chgData name="Neel, Evan" userId="e705408f-80fd-4107-b7ab-9c39e7c5e8ba" providerId="ADAL" clId="{C7C6EEA5-BB5D-4D53-9115-2C3C100C30E7}" dt="2023-09-16T23:59:12.696" v="98" actId="478"/>
          <ac:picMkLst>
            <pc:docMk/>
            <pc:sldMk cId="1452323512" sldId="566"/>
            <ac:picMk id="7" creationId="{B753D6CA-0AC5-B31F-187E-675AD6459DC7}"/>
          </ac:picMkLst>
        </pc:picChg>
        <pc:picChg chg="add mod ord">
          <ac:chgData name="Neel, Evan" userId="e705408f-80fd-4107-b7ab-9c39e7c5e8ba" providerId="ADAL" clId="{C7C6EEA5-BB5D-4D53-9115-2C3C100C30E7}" dt="2023-09-17T00:11:11.905" v="113" actId="1076"/>
          <ac:picMkLst>
            <pc:docMk/>
            <pc:sldMk cId="1452323512" sldId="566"/>
            <ac:picMk id="9" creationId="{C75E4F76-AA4E-A24F-E7C2-55F249E4B996}"/>
          </ac:picMkLst>
        </pc:picChg>
      </pc:sldChg>
      <pc:sldChg chg="addSp delSp modSp add mod">
        <pc:chgData name="Neel, Evan" userId="e705408f-80fd-4107-b7ab-9c39e7c5e8ba" providerId="ADAL" clId="{C7C6EEA5-BB5D-4D53-9115-2C3C100C30E7}" dt="2023-09-19T00:41:02.954" v="2485" actId="20577"/>
        <pc:sldMkLst>
          <pc:docMk/>
          <pc:sldMk cId="1146168864" sldId="567"/>
        </pc:sldMkLst>
        <pc:spChg chg="add del mod">
          <ac:chgData name="Neel, Evan" userId="e705408f-80fd-4107-b7ab-9c39e7c5e8ba" providerId="ADAL" clId="{C7C6EEA5-BB5D-4D53-9115-2C3C100C30E7}" dt="2023-09-18T19:02:36.011" v="960" actId="478"/>
          <ac:spMkLst>
            <pc:docMk/>
            <pc:sldMk cId="1146168864" sldId="567"/>
            <ac:spMk id="2" creationId="{BA7E1A68-1188-14FA-85AF-1458EAF19E5E}"/>
          </ac:spMkLst>
        </pc:spChg>
        <pc:spChg chg="mod">
          <ac:chgData name="Neel, Evan" userId="e705408f-80fd-4107-b7ab-9c39e7c5e8ba" providerId="ADAL" clId="{C7C6EEA5-BB5D-4D53-9115-2C3C100C30E7}" dt="2023-09-18T18:53:09.706" v="731" actId="20577"/>
          <ac:spMkLst>
            <pc:docMk/>
            <pc:sldMk cId="1146168864" sldId="567"/>
            <ac:spMk id="8" creationId="{942D5AFE-D065-2D6F-4D04-C44EBECA1E7D}"/>
          </ac:spMkLst>
        </pc:spChg>
        <pc:spChg chg="mod">
          <ac:chgData name="Neel, Evan" userId="e705408f-80fd-4107-b7ab-9c39e7c5e8ba" providerId="ADAL" clId="{C7C6EEA5-BB5D-4D53-9115-2C3C100C30E7}" dt="2023-09-19T00:41:02.954" v="2485" actId="20577"/>
          <ac:spMkLst>
            <pc:docMk/>
            <pc:sldMk cId="1146168864" sldId="567"/>
            <ac:spMk id="10" creationId="{DA435F5A-B67F-E384-B44F-E4409D23EBE3}"/>
          </ac:spMkLst>
        </pc:spChg>
        <pc:picChg chg="del">
          <ac:chgData name="Neel, Evan" userId="e705408f-80fd-4107-b7ab-9c39e7c5e8ba" providerId="ADAL" clId="{C7C6EEA5-BB5D-4D53-9115-2C3C100C30E7}" dt="2023-09-18T04:30:36.668" v="139" actId="478"/>
          <ac:picMkLst>
            <pc:docMk/>
            <pc:sldMk cId="1146168864" sldId="567"/>
            <ac:picMk id="2" creationId="{88555355-A583-F489-5C27-74FC8620C5F1}"/>
          </ac:picMkLst>
        </pc:picChg>
        <pc:picChg chg="del">
          <ac:chgData name="Neel, Evan" userId="e705408f-80fd-4107-b7ab-9c39e7c5e8ba" providerId="ADAL" clId="{C7C6EEA5-BB5D-4D53-9115-2C3C100C30E7}" dt="2023-09-18T04:30:36.241" v="138" actId="478"/>
          <ac:picMkLst>
            <pc:docMk/>
            <pc:sldMk cId="1146168864" sldId="567"/>
            <ac:picMk id="3" creationId="{5D3E221E-8B4B-8E99-F7C9-F4704576143A}"/>
          </ac:picMkLst>
        </pc:picChg>
        <pc:picChg chg="add del mod">
          <ac:chgData name="Neel, Evan" userId="e705408f-80fd-4107-b7ab-9c39e7c5e8ba" providerId="ADAL" clId="{C7C6EEA5-BB5D-4D53-9115-2C3C100C30E7}" dt="2023-09-18T04:31:22.339" v="150" actId="478"/>
          <ac:picMkLst>
            <pc:docMk/>
            <pc:sldMk cId="1146168864" sldId="567"/>
            <ac:picMk id="5" creationId="{67AB3F2F-0B43-5D52-1F54-20BB0AA50293}"/>
          </ac:picMkLst>
        </pc:picChg>
        <pc:picChg chg="add mod">
          <ac:chgData name="Neel, Evan" userId="e705408f-80fd-4107-b7ab-9c39e7c5e8ba" providerId="ADAL" clId="{C7C6EEA5-BB5D-4D53-9115-2C3C100C30E7}" dt="2023-09-18T18:54:35.744" v="739" actId="1076"/>
          <ac:picMkLst>
            <pc:docMk/>
            <pc:sldMk cId="1146168864" sldId="567"/>
            <ac:picMk id="6" creationId="{B66AFD72-C2E9-5E3D-17BD-C8FB9582D12D}"/>
          </ac:picMkLst>
        </pc:picChg>
        <pc:cxnChg chg="add del mod">
          <ac:chgData name="Neel, Evan" userId="e705408f-80fd-4107-b7ab-9c39e7c5e8ba" providerId="ADAL" clId="{C7C6EEA5-BB5D-4D53-9115-2C3C100C30E7}" dt="2023-09-18T19:02:36.742" v="961" actId="478"/>
          <ac:cxnSpMkLst>
            <pc:docMk/>
            <pc:sldMk cId="1146168864" sldId="567"/>
            <ac:cxnSpMk id="3" creationId="{A87E1D80-20FB-1676-857A-21E3A02385D8}"/>
          </ac:cxnSpMkLst>
        </pc:cxnChg>
        <pc:cxnChg chg="add del mod">
          <ac:chgData name="Neel, Evan" userId="e705408f-80fd-4107-b7ab-9c39e7c5e8ba" providerId="ADAL" clId="{C7C6EEA5-BB5D-4D53-9115-2C3C100C30E7}" dt="2023-09-18T19:02:37.509" v="962" actId="478"/>
          <ac:cxnSpMkLst>
            <pc:docMk/>
            <pc:sldMk cId="1146168864" sldId="567"/>
            <ac:cxnSpMk id="5" creationId="{17335797-9BB5-A81F-BCF9-A14AF844E018}"/>
          </ac:cxnSpMkLst>
        </pc:cxnChg>
      </pc:sldChg>
      <pc:sldChg chg="modSp add mod">
        <pc:chgData name="Neel, Evan" userId="e705408f-80fd-4107-b7ab-9c39e7c5e8ba" providerId="ADAL" clId="{C7C6EEA5-BB5D-4D53-9115-2C3C100C30E7}" dt="2023-09-19T16:03:59.615" v="5928" actId="20577"/>
        <pc:sldMkLst>
          <pc:docMk/>
          <pc:sldMk cId="2303889761" sldId="568"/>
        </pc:sldMkLst>
        <pc:spChg chg="mod">
          <ac:chgData name="Neel, Evan" userId="e705408f-80fd-4107-b7ab-9c39e7c5e8ba" providerId="ADAL" clId="{C7C6EEA5-BB5D-4D53-9115-2C3C100C30E7}" dt="2023-09-19T16:03:59.615" v="5928" actId="20577"/>
          <ac:spMkLst>
            <pc:docMk/>
            <pc:sldMk cId="2303889761" sldId="568"/>
            <ac:spMk id="3" creationId="{54028E2B-61EF-885C-9621-5FDE6EABC7B1}"/>
          </ac:spMkLst>
        </pc:spChg>
        <pc:spChg chg="mod">
          <ac:chgData name="Neel, Evan" userId="e705408f-80fd-4107-b7ab-9c39e7c5e8ba" providerId="ADAL" clId="{C7C6EEA5-BB5D-4D53-9115-2C3C100C30E7}" dt="2023-09-19T14:32:02.152" v="4585" actId="20577"/>
          <ac:spMkLst>
            <pc:docMk/>
            <pc:sldMk cId="2303889761" sldId="568"/>
            <ac:spMk id="5" creationId="{887978D0-4B67-CCD1-8084-898DC57B7D44}"/>
          </ac:spMkLst>
        </pc:spChg>
      </pc:sldChg>
      <pc:sldChg chg="modSp add mod">
        <pc:chgData name="Neel, Evan" userId="e705408f-80fd-4107-b7ab-9c39e7c5e8ba" providerId="ADAL" clId="{C7C6EEA5-BB5D-4D53-9115-2C3C100C30E7}" dt="2023-09-19T14:29:34.991" v="4474" actId="20577"/>
        <pc:sldMkLst>
          <pc:docMk/>
          <pc:sldMk cId="4015907853" sldId="569"/>
        </pc:sldMkLst>
        <pc:spChg chg="mod">
          <ac:chgData name="Neel, Evan" userId="e705408f-80fd-4107-b7ab-9c39e7c5e8ba" providerId="ADAL" clId="{C7C6EEA5-BB5D-4D53-9115-2C3C100C30E7}" dt="2023-09-19T14:29:34.991" v="4474" actId="20577"/>
          <ac:spMkLst>
            <pc:docMk/>
            <pc:sldMk cId="4015907853" sldId="569"/>
            <ac:spMk id="3" creationId="{54028E2B-61EF-885C-9621-5FDE6EABC7B1}"/>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Regulation</a:t>
            </a:r>
            <a:r>
              <a:rPr lang="en-US" b="1" baseline="0"/>
              <a:t> Down (MW) Procurement vs. 5-min LFL Ramp - August</a:t>
            </a:r>
            <a:endParaRPr lang="en-US" b="1"/>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9459382929830866E-2"/>
          <c:y val="0.112875"/>
          <c:w val="0.92108123414033827"/>
          <c:h val="0.65179686110457746"/>
        </c:manualLayout>
      </c:layout>
      <c:barChart>
        <c:barDir val="col"/>
        <c:grouping val="clustered"/>
        <c:varyColors val="0"/>
        <c:ser>
          <c:idx val="0"/>
          <c:order val="0"/>
          <c:tx>
            <c:v>Reg Down Procured</c:v>
          </c:tx>
          <c:spPr>
            <a:solidFill>
              <a:srgbClr val="44AEC7"/>
            </a:solidFill>
            <a:ln w="19050">
              <a:noFill/>
            </a:ln>
            <a:effectLst/>
          </c:spPr>
          <c:invertIfNegative val="0"/>
          <c:cat>
            <c:numRef>
              <c:f>'Reg Chart Data - August'!$Q$30:$Q$53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August'!$R$30:$R$53</c:f>
              <c:numCache>
                <c:formatCode>General</c:formatCode>
                <c:ptCount val="24"/>
                <c:pt idx="0">
                  <c:v>387</c:v>
                </c:pt>
                <c:pt idx="1">
                  <c:v>304</c:v>
                </c:pt>
                <c:pt idx="2">
                  <c:v>265</c:v>
                </c:pt>
                <c:pt idx="3">
                  <c:v>247</c:v>
                </c:pt>
                <c:pt idx="4">
                  <c:v>195</c:v>
                </c:pt>
                <c:pt idx="5">
                  <c:v>152</c:v>
                </c:pt>
                <c:pt idx="6">
                  <c:v>196</c:v>
                </c:pt>
                <c:pt idx="7">
                  <c:v>237</c:v>
                </c:pt>
                <c:pt idx="8">
                  <c:v>262</c:v>
                </c:pt>
                <c:pt idx="9">
                  <c:v>262</c:v>
                </c:pt>
                <c:pt idx="10">
                  <c:v>486</c:v>
                </c:pt>
                <c:pt idx="11">
                  <c:v>202</c:v>
                </c:pt>
                <c:pt idx="12">
                  <c:v>246</c:v>
                </c:pt>
                <c:pt idx="13">
                  <c:v>267</c:v>
                </c:pt>
                <c:pt idx="14">
                  <c:v>292</c:v>
                </c:pt>
                <c:pt idx="15">
                  <c:v>273</c:v>
                </c:pt>
                <c:pt idx="16">
                  <c:v>371</c:v>
                </c:pt>
                <c:pt idx="17">
                  <c:v>408</c:v>
                </c:pt>
                <c:pt idx="18">
                  <c:v>447</c:v>
                </c:pt>
                <c:pt idx="19">
                  <c:v>283</c:v>
                </c:pt>
                <c:pt idx="20">
                  <c:v>434</c:v>
                </c:pt>
                <c:pt idx="21">
                  <c:v>505</c:v>
                </c:pt>
                <c:pt idx="22">
                  <c:v>554</c:v>
                </c:pt>
                <c:pt idx="23">
                  <c:v>479</c:v>
                </c:pt>
              </c:numCache>
            </c:numRef>
          </c:val>
          <c:extLst>
            <c:ext xmlns:c16="http://schemas.microsoft.com/office/drawing/2014/chart" uri="{C3380CC4-5D6E-409C-BE32-E72D297353CC}">
              <c16:uniqueId val="{00000000-B29F-4752-B151-72BF6F1DF69D}"/>
            </c:ext>
          </c:extLst>
        </c:ser>
        <c:dLbls>
          <c:showLegendKey val="0"/>
          <c:showVal val="0"/>
          <c:showCatName val="0"/>
          <c:showSerName val="0"/>
          <c:showPercent val="0"/>
          <c:showBubbleSize val="0"/>
        </c:dLbls>
        <c:gapWidth val="150"/>
        <c:axId val="912629871"/>
        <c:axId val="1911225376"/>
      </c:barChart>
      <c:stockChart>
        <c:ser>
          <c:idx val="1"/>
          <c:order val="1"/>
          <c:tx>
            <c:v>Max LFL Ramp</c:v>
          </c:tx>
          <c:spPr>
            <a:ln w="19050" cap="rnd">
              <a:noFill/>
              <a:round/>
            </a:ln>
            <a:effectLst/>
          </c:spPr>
          <c:marker>
            <c:symbol val="dash"/>
            <c:size val="5"/>
            <c:spPr>
              <a:solidFill>
                <a:srgbClr val="5B6770"/>
              </a:solidFill>
              <a:ln w="9525">
                <a:solidFill>
                  <a:srgbClr val="5B6770"/>
                </a:solidFill>
              </a:ln>
              <a:effectLst/>
            </c:spPr>
          </c:marker>
          <c:cat>
            <c:numRef>
              <c:f>'Reg Chart Data - August'!$Q$30:$Q$53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August'!$S$30:$S$53</c:f>
              <c:numCache>
                <c:formatCode>General</c:formatCode>
                <c:ptCount val="24"/>
                <c:pt idx="0">
                  <c:v>197.9959716796875</c:v>
                </c:pt>
                <c:pt idx="1">
                  <c:v>85.223907470703125</c:v>
                </c:pt>
                <c:pt idx="2">
                  <c:v>110.50991821289063</c:v>
                </c:pt>
                <c:pt idx="3">
                  <c:v>109.92550659179688</c:v>
                </c:pt>
                <c:pt idx="4">
                  <c:v>212.01715087890625</c:v>
                </c:pt>
                <c:pt idx="5">
                  <c:v>176.4998779296875</c:v>
                </c:pt>
                <c:pt idx="6">
                  <c:v>157.31787109375</c:v>
                </c:pt>
                <c:pt idx="7">
                  <c:v>171.4476318359375</c:v>
                </c:pt>
                <c:pt idx="8">
                  <c:v>30.5439453125</c:v>
                </c:pt>
                <c:pt idx="9">
                  <c:v>241.41787719726563</c:v>
                </c:pt>
                <c:pt idx="10">
                  <c:v>152.4854736328125</c:v>
                </c:pt>
                <c:pt idx="11">
                  <c:v>204.67861938476563</c:v>
                </c:pt>
                <c:pt idx="12">
                  <c:v>261.07879638671875</c:v>
                </c:pt>
                <c:pt idx="13">
                  <c:v>461.45263671875</c:v>
                </c:pt>
                <c:pt idx="14">
                  <c:v>462.796630859375</c:v>
                </c:pt>
                <c:pt idx="15">
                  <c:v>303.73846435546875</c:v>
                </c:pt>
                <c:pt idx="16">
                  <c:v>440.99362182617188</c:v>
                </c:pt>
                <c:pt idx="17">
                  <c:v>369.02713012695313</c:v>
                </c:pt>
                <c:pt idx="18">
                  <c:v>362.61654663085938</c:v>
                </c:pt>
                <c:pt idx="19">
                  <c:v>407.2344970703125</c:v>
                </c:pt>
                <c:pt idx="20">
                  <c:v>316.19304656982422</c:v>
                </c:pt>
                <c:pt idx="21">
                  <c:v>82.477371215820313</c:v>
                </c:pt>
                <c:pt idx="22">
                  <c:v>271.86068725585938</c:v>
                </c:pt>
                <c:pt idx="23">
                  <c:v>67.5684814453125</c:v>
                </c:pt>
              </c:numCache>
            </c:numRef>
          </c:val>
          <c:smooth val="0"/>
          <c:extLst>
            <c:ext xmlns:c16="http://schemas.microsoft.com/office/drawing/2014/chart" uri="{C3380CC4-5D6E-409C-BE32-E72D297353CC}">
              <c16:uniqueId val="{00000001-B29F-4752-B151-72BF6F1DF69D}"/>
            </c:ext>
          </c:extLst>
        </c:ser>
        <c:ser>
          <c:idx val="2"/>
          <c:order val="2"/>
          <c:tx>
            <c:strRef>
              <c:f>'Reg Chart Data - August'!$T$29</c:f>
              <c:strCache>
                <c:ptCount val="1"/>
                <c:pt idx="0">
                  <c:v>Low</c:v>
                </c:pt>
              </c:strCache>
            </c:strRef>
          </c:tx>
          <c:spPr>
            <a:ln w="19050" cap="rnd">
              <a:noFill/>
              <a:round/>
            </a:ln>
            <a:effectLst/>
          </c:spPr>
          <c:marker>
            <c:symbol val="none"/>
          </c:marker>
          <c:cat>
            <c:numRef>
              <c:f>'Reg Chart Data - August'!$Q$30:$Q$53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August'!$T$30:$T$53</c:f>
              <c:numCache>
                <c:formatCode>General</c:formatCode>
                <c:ptCount val="24"/>
                <c:pt idx="0">
                  <c:v>6.744384765625E-3</c:v>
                </c:pt>
                <c:pt idx="1">
                  <c:v>2.197265625E-3</c:v>
                </c:pt>
                <c:pt idx="2">
                  <c:v>5.767822265625E-3</c:v>
                </c:pt>
                <c:pt idx="3">
                  <c:v>3.84521484375E-2</c:v>
                </c:pt>
                <c:pt idx="4">
                  <c:v>3.0517578125E-3</c:v>
                </c:pt>
                <c:pt idx="5">
                  <c:v>7.32421875E-3</c:v>
                </c:pt>
                <c:pt idx="6">
                  <c:v>9.8876953125E-3</c:v>
                </c:pt>
                <c:pt idx="7">
                  <c:v>0.1201171875</c:v>
                </c:pt>
                <c:pt idx="8">
                  <c:v>3.533935546875E-2</c:v>
                </c:pt>
                <c:pt idx="9">
                  <c:v>1.69677734375E-2</c:v>
                </c:pt>
                <c:pt idx="10">
                  <c:v>1.52587890625E-4</c:v>
                </c:pt>
                <c:pt idx="11">
                  <c:v>5.18798828125E-2</c:v>
                </c:pt>
                <c:pt idx="12">
                  <c:v>6.500244140625E-3</c:v>
                </c:pt>
                <c:pt idx="13">
                  <c:v>5.6488037109375E-2</c:v>
                </c:pt>
                <c:pt idx="14">
                  <c:v>8.990478515625E-2</c:v>
                </c:pt>
                <c:pt idx="15">
                  <c:v>2.8741598129272461E-2</c:v>
                </c:pt>
                <c:pt idx="16">
                  <c:v>4.522705078125E-2</c:v>
                </c:pt>
                <c:pt idx="17">
                  <c:v>6.561279296875E-3</c:v>
                </c:pt>
                <c:pt idx="18">
                  <c:v>1.220703125E-3</c:v>
                </c:pt>
                <c:pt idx="19">
                  <c:v>8.3282470703125E-2</c:v>
                </c:pt>
                <c:pt idx="20">
                  <c:v>0.17779541015625</c:v>
                </c:pt>
                <c:pt idx="21">
                  <c:v>0.33203125</c:v>
                </c:pt>
                <c:pt idx="22">
                  <c:v>1.98974609375E-2</c:v>
                </c:pt>
                <c:pt idx="23">
                  <c:v>6.8939208984375E-2</c:v>
                </c:pt>
              </c:numCache>
            </c:numRef>
          </c:val>
          <c:smooth val="0"/>
          <c:extLst>
            <c:ext xmlns:c16="http://schemas.microsoft.com/office/drawing/2014/chart" uri="{C3380CC4-5D6E-409C-BE32-E72D297353CC}">
              <c16:uniqueId val="{00000002-B29F-4752-B151-72BF6F1DF69D}"/>
            </c:ext>
          </c:extLst>
        </c:ser>
        <c:ser>
          <c:idx val="3"/>
          <c:order val="3"/>
          <c:tx>
            <c:v>Average LFL Ramp</c:v>
          </c:tx>
          <c:spPr>
            <a:ln w="34925" cap="rnd">
              <a:solidFill>
                <a:srgbClr val="FF8200"/>
              </a:solidFill>
              <a:round/>
            </a:ln>
            <a:effectLst/>
          </c:spPr>
          <c:marker>
            <c:symbol val="circle"/>
            <c:size val="6"/>
            <c:spPr>
              <a:solidFill>
                <a:srgbClr val="FF8200"/>
              </a:solidFill>
              <a:ln w="9525">
                <a:solidFill>
                  <a:srgbClr val="FF8200"/>
                </a:solidFill>
              </a:ln>
              <a:effectLst/>
            </c:spPr>
          </c:marker>
          <c:cat>
            <c:numRef>
              <c:f>'Reg Chart Data - August'!$Q$30:$Q$53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August'!$U$30:$U$53</c:f>
              <c:numCache>
                <c:formatCode>General</c:formatCode>
                <c:ptCount val="24"/>
                <c:pt idx="0">
                  <c:v>63.47323913574219</c:v>
                </c:pt>
                <c:pt idx="1">
                  <c:v>50.48310265174279</c:v>
                </c:pt>
                <c:pt idx="2">
                  <c:v>68.133267489346593</c:v>
                </c:pt>
                <c:pt idx="3">
                  <c:v>52.99819641113281</c:v>
                </c:pt>
                <c:pt idx="4">
                  <c:v>83.579916381835943</c:v>
                </c:pt>
                <c:pt idx="5">
                  <c:v>62.89599609375</c:v>
                </c:pt>
                <c:pt idx="6">
                  <c:v>71.669563293457031</c:v>
                </c:pt>
                <c:pt idx="7">
                  <c:v>71.623388671875006</c:v>
                </c:pt>
                <c:pt idx="8">
                  <c:v>30.5439453125</c:v>
                </c:pt>
                <c:pt idx="9">
                  <c:v>66.364363450270432</c:v>
                </c:pt>
                <c:pt idx="10">
                  <c:v>69.052699497767861</c:v>
                </c:pt>
                <c:pt idx="11">
                  <c:v>81.512483484604786</c:v>
                </c:pt>
                <c:pt idx="12">
                  <c:v>70.104052734375003</c:v>
                </c:pt>
                <c:pt idx="13">
                  <c:v>98.049379099970281</c:v>
                </c:pt>
                <c:pt idx="14">
                  <c:v>114.2139522231051</c:v>
                </c:pt>
                <c:pt idx="15">
                  <c:v>92.380907323100786</c:v>
                </c:pt>
                <c:pt idx="16">
                  <c:v>94.263800455973694</c:v>
                </c:pt>
                <c:pt idx="17">
                  <c:v>97.510044477880001</c:v>
                </c:pt>
                <c:pt idx="18">
                  <c:v>92.731298991044369</c:v>
                </c:pt>
                <c:pt idx="19">
                  <c:v>93.592394283082754</c:v>
                </c:pt>
                <c:pt idx="20">
                  <c:v>79.584527223006532</c:v>
                </c:pt>
                <c:pt idx="21">
                  <c:v>73.387245178222656</c:v>
                </c:pt>
                <c:pt idx="22">
                  <c:v>94.136298043387271</c:v>
                </c:pt>
                <c:pt idx="23">
                  <c:v>50.888104248046872</c:v>
                </c:pt>
              </c:numCache>
            </c:numRef>
          </c:val>
          <c:smooth val="0"/>
          <c:extLst>
            <c:ext xmlns:c16="http://schemas.microsoft.com/office/drawing/2014/chart" uri="{C3380CC4-5D6E-409C-BE32-E72D297353CC}">
              <c16:uniqueId val="{00000003-B29F-4752-B151-72BF6F1DF69D}"/>
            </c:ext>
          </c:extLst>
        </c:ser>
        <c:dLbls>
          <c:showLegendKey val="0"/>
          <c:showVal val="0"/>
          <c:showCatName val="0"/>
          <c:showSerName val="0"/>
          <c:showPercent val="0"/>
          <c:showBubbleSize val="0"/>
        </c:dLbls>
        <c:hiLowLines>
          <c:spPr>
            <a:ln w="38100" cap="flat" cmpd="sng" algn="ctr">
              <a:solidFill>
                <a:srgbClr val="5B6770"/>
              </a:solidFill>
              <a:round/>
            </a:ln>
            <a:effectLst/>
          </c:spPr>
        </c:hiLowLines>
        <c:axId val="912652143"/>
        <c:axId val="1911227776"/>
      </c:stockChart>
      <c:catAx>
        <c:axId val="912629871"/>
        <c:scaling>
          <c:orientation val="minMax"/>
        </c:scaling>
        <c:delete val="0"/>
        <c:axPos val="b"/>
        <c:title>
          <c:tx>
            <c:rich>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r>
                  <a:rPr lang="en-US" sz="1100" b="1"/>
                  <a:t>Hour Ending</a:t>
                </a:r>
              </a:p>
            </c:rich>
          </c:tx>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911225376"/>
        <c:crosses val="autoZero"/>
        <c:auto val="1"/>
        <c:lblAlgn val="ctr"/>
        <c:lblOffset val="100"/>
        <c:noMultiLvlLbl val="0"/>
      </c:catAx>
      <c:valAx>
        <c:axId val="19112253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912629871"/>
        <c:crosses val="autoZero"/>
        <c:crossBetween val="between"/>
      </c:valAx>
      <c:valAx>
        <c:axId val="1911227776"/>
        <c:scaling>
          <c:orientation val="minMax"/>
          <c:max val="600"/>
        </c:scaling>
        <c:delete val="0"/>
        <c:axPos val="r"/>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912652143"/>
        <c:crosses val="max"/>
        <c:crossBetween val="between"/>
      </c:valAx>
      <c:catAx>
        <c:axId val="912652143"/>
        <c:scaling>
          <c:orientation val="minMax"/>
        </c:scaling>
        <c:delete val="1"/>
        <c:axPos val="b"/>
        <c:numFmt formatCode="General" sourceLinked="1"/>
        <c:majorTickMark val="none"/>
        <c:minorTickMark val="none"/>
        <c:tickLblPos val="nextTo"/>
        <c:crossAx val="1911227776"/>
        <c:crosses val="autoZero"/>
        <c:auto val="1"/>
        <c:lblAlgn val="ctr"/>
        <c:lblOffset val="100"/>
        <c:noMultiLvlLbl val="0"/>
      </c:catAx>
      <c:spPr>
        <a:noFill/>
        <a:ln>
          <a:noFill/>
        </a:ln>
        <a:effectLst/>
      </c:spPr>
    </c:plotArea>
    <c:legend>
      <c:legendPos val="b"/>
      <c:legendEntry>
        <c:idx val="2"/>
        <c:delete val="1"/>
      </c:legendEntry>
      <c:layout>
        <c:manualLayout>
          <c:xMode val="edge"/>
          <c:yMode val="edge"/>
          <c:x val="0.24037101200977345"/>
          <c:y val="0.90936032365997133"/>
          <c:w val="0.66776082109233237"/>
          <c:h val="7.5345472440944888E-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Regulation</a:t>
            </a:r>
            <a:r>
              <a:rPr lang="en-US" b="1" baseline="0" dirty="0"/>
              <a:t> Down (MW) Procurement vs. 5-min LFL Ramp - January</a:t>
            </a:r>
            <a:endParaRPr lang="en-US" b="1" dirty="0"/>
          </a:p>
        </c:rich>
      </c:tx>
      <c:layout>
        <c:manualLayout>
          <c:xMode val="edge"/>
          <c:yMode val="edge"/>
          <c:x val="0.12124564786544539"/>
          <c:y val="5.2631578947368418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9459382929830866E-2"/>
          <c:y val="0.13041891145185799"/>
          <c:w val="0.92108123414033827"/>
          <c:h val="0.63914731812369618"/>
        </c:manualLayout>
      </c:layout>
      <c:barChart>
        <c:barDir val="col"/>
        <c:grouping val="clustered"/>
        <c:varyColors val="0"/>
        <c:ser>
          <c:idx val="0"/>
          <c:order val="0"/>
          <c:tx>
            <c:v>Reg Down Procured</c:v>
          </c:tx>
          <c:spPr>
            <a:solidFill>
              <a:srgbClr val="44AEC7"/>
            </a:solidFill>
            <a:ln>
              <a:noFill/>
            </a:ln>
            <a:effectLst/>
          </c:spPr>
          <c:invertIfNegative val="0"/>
          <c:cat>
            <c:numRef>
              <c:f>'Reg Chart Data - January'!$AP$30:$AP$53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January'!$AQ$30:$AQ$53</c:f>
              <c:numCache>
                <c:formatCode>General</c:formatCode>
                <c:ptCount val="24"/>
                <c:pt idx="0">
                  <c:v>276</c:v>
                </c:pt>
                <c:pt idx="1">
                  <c:v>223</c:v>
                </c:pt>
                <c:pt idx="2">
                  <c:v>217</c:v>
                </c:pt>
                <c:pt idx="3">
                  <c:v>245</c:v>
                </c:pt>
                <c:pt idx="4">
                  <c:v>204</c:v>
                </c:pt>
                <c:pt idx="5">
                  <c:v>294</c:v>
                </c:pt>
                <c:pt idx="6">
                  <c:v>247</c:v>
                </c:pt>
                <c:pt idx="7">
                  <c:v>219</c:v>
                </c:pt>
                <c:pt idx="8">
                  <c:v>747</c:v>
                </c:pt>
                <c:pt idx="9">
                  <c:v>549</c:v>
                </c:pt>
                <c:pt idx="10">
                  <c:v>490</c:v>
                </c:pt>
                <c:pt idx="11">
                  <c:v>454</c:v>
                </c:pt>
                <c:pt idx="12">
                  <c:v>414</c:v>
                </c:pt>
                <c:pt idx="13">
                  <c:v>386</c:v>
                </c:pt>
                <c:pt idx="14">
                  <c:v>442</c:v>
                </c:pt>
                <c:pt idx="15">
                  <c:v>388</c:v>
                </c:pt>
                <c:pt idx="16">
                  <c:v>299</c:v>
                </c:pt>
                <c:pt idx="17">
                  <c:v>224</c:v>
                </c:pt>
                <c:pt idx="18">
                  <c:v>303</c:v>
                </c:pt>
                <c:pt idx="19">
                  <c:v>267</c:v>
                </c:pt>
                <c:pt idx="20">
                  <c:v>284</c:v>
                </c:pt>
                <c:pt idx="21">
                  <c:v>305</c:v>
                </c:pt>
                <c:pt idx="22">
                  <c:v>389</c:v>
                </c:pt>
                <c:pt idx="23">
                  <c:v>337</c:v>
                </c:pt>
              </c:numCache>
            </c:numRef>
          </c:val>
          <c:extLst>
            <c:ext xmlns:c16="http://schemas.microsoft.com/office/drawing/2014/chart" uri="{C3380CC4-5D6E-409C-BE32-E72D297353CC}">
              <c16:uniqueId val="{00000000-A578-4CAD-95D7-F723C4970A41}"/>
            </c:ext>
          </c:extLst>
        </c:ser>
        <c:dLbls>
          <c:showLegendKey val="0"/>
          <c:showVal val="0"/>
          <c:showCatName val="0"/>
          <c:showSerName val="0"/>
          <c:showPercent val="0"/>
          <c:showBubbleSize val="0"/>
        </c:dLbls>
        <c:gapWidth val="150"/>
        <c:axId val="912629871"/>
        <c:axId val="1911225376"/>
      </c:barChart>
      <c:stockChart>
        <c:ser>
          <c:idx val="1"/>
          <c:order val="1"/>
          <c:tx>
            <c:v>Max LFL Ramp</c:v>
          </c:tx>
          <c:spPr>
            <a:ln w="25400" cap="rnd">
              <a:noFill/>
              <a:round/>
            </a:ln>
            <a:effectLst/>
          </c:spPr>
          <c:marker>
            <c:symbol val="dash"/>
            <c:size val="5"/>
            <c:spPr>
              <a:solidFill>
                <a:srgbClr val="5B6770"/>
              </a:solidFill>
              <a:ln w="9525">
                <a:solidFill>
                  <a:srgbClr val="5B6770"/>
                </a:solidFill>
              </a:ln>
              <a:effectLst/>
            </c:spPr>
          </c:marker>
          <c:cat>
            <c:numRef>
              <c:f>'Reg Chart Data - January'!$AP$30:$AP$53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January'!$AR$30:$AR$53</c:f>
              <c:numCache>
                <c:formatCode>General</c:formatCode>
                <c:ptCount val="24"/>
                <c:pt idx="0">
                  <c:v>431.61003267613108</c:v>
                </c:pt>
                <c:pt idx="1">
                  <c:v>191.02493815254979</c:v>
                </c:pt>
                <c:pt idx="2">
                  <c:v>464.65802862438113</c:v>
                </c:pt>
                <c:pt idx="3">
                  <c:v>373.69898030292461</c:v>
                </c:pt>
                <c:pt idx="4">
                  <c:v>547.57914070539562</c:v>
                </c:pt>
                <c:pt idx="5">
                  <c:v>375.0508598974161</c:v>
                </c:pt>
                <c:pt idx="6">
                  <c:v>503.40404923342686</c:v>
                </c:pt>
                <c:pt idx="7">
                  <c:v>461.71872866681582</c:v>
                </c:pt>
                <c:pt idx="8">
                  <c:v>306.564554335016</c:v>
                </c:pt>
                <c:pt idx="9">
                  <c:v>547.19806188732605</c:v>
                </c:pt>
                <c:pt idx="10">
                  <c:v>439.40459645821699</c:v>
                </c:pt>
                <c:pt idx="11">
                  <c:v>288.31085160536156</c:v>
                </c:pt>
                <c:pt idx="12">
                  <c:v>415.97756127179053</c:v>
                </c:pt>
                <c:pt idx="13">
                  <c:v>256.28818015076553</c:v>
                </c:pt>
                <c:pt idx="14">
                  <c:v>403.42110595917234</c:v>
                </c:pt>
                <c:pt idx="15">
                  <c:v>274.35170771922526</c:v>
                </c:pt>
                <c:pt idx="16">
                  <c:v>537.80060260955167</c:v>
                </c:pt>
                <c:pt idx="17">
                  <c:v>510.43303037280003</c:v>
                </c:pt>
                <c:pt idx="18">
                  <c:v>486.29390378478143</c:v>
                </c:pt>
                <c:pt idx="19">
                  <c:v>625.72207702780463</c:v>
                </c:pt>
                <c:pt idx="20">
                  <c:v>303.37355905637412</c:v>
                </c:pt>
                <c:pt idx="21">
                  <c:v>493.2226936587673</c:v>
                </c:pt>
                <c:pt idx="22">
                  <c:v>453.29563810429676</c:v>
                </c:pt>
                <c:pt idx="23">
                  <c:v>610.55564154109163</c:v>
                </c:pt>
              </c:numCache>
            </c:numRef>
          </c:val>
          <c:smooth val="0"/>
          <c:extLst>
            <c:ext xmlns:c16="http://schemas.microsoft.com/office/drawing/2014/chart" uri="{C3380CC4-5D6E-409C-BE32-E72D297353CC}">
              <c16:uniqueId val="{00000001-A578-4CAD-95D7-F723C4970A41}"/>
            </c:ext>
          </c:extLst>
        </c:ser>
        <c:ser>
          <c:idx val="2"/>
          <c:order val="2"/>
          <c:tx>
            <c:strRef>
              <c:f>'Reg Chart Data - January'!$AS$29</c:f>
              <c:strCache>
                <c:ptCount val="1"/>
                <c:pt idx="0">
                  <c:v>Low</c:v>
                </c:pt>
              </c:strCache>
            </c:strRef>
          </c:tx>
          <c:spPr>
            <a:ln w="25400" cap="rnd">
              <a:noFill/>
              <a:round/>
            </a:ln>
            <a:effectLst/>
          </c:spPr>
          <c:marker>
            <c:symbol val="none"/>
          </c:marker>
          <c:cat>
            <c:numRef>
              <c:f>'Reg Chart Data - January'!$AP$30:$AP$53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January'!$AS$30:$AS$53</c:f>
              <c:numCache>
                <c:formatCode>General</c:formatCode>
                <c:ptCount val="24"/>
                <c:pt idx="0">
                  <c:v>2.8105897079107288E-2</c:v>
                </c:pt>
                <c:pt idx="1">
                  <c:v>2.1369287694018798E-2</c:v>
                </c:pt>
                <c:pt idx="2">
                  <c:v>1.5455637828907726E-3</c:v>
                </c:pt>
                <c:pt idx="3">
                  <c:v>1.6662329334724471E-4</c:v>
                </c:pt>
                <c:pt idx="4">
                  <c:v>2.1644738914419981E-2</c:v>
                </c:pt>
                <c:pt idx="5">
                  <c:v>1.1982874886791624E-2</c:v>
                </c:pt>
                <c:pt idx="6">
                  <c:v>4.8363111083802986E-2</c:v>
                </c:pt>
                <c:pt idx="7">
                  <c:v>3.2522454745558642E-2</c:v>
                </c:pt>
                <c:pt idx="8">
                  <c:v>7.9259962951751278E-2</c:v>
                </c:pt>
                <c:pt idx="9">
                  <c:v>4.6333509110550215E-4</c:v>
                </c:pt>
                <c:pt idx="10">
                  <c:v>1.204198153047932E-2</c:v>
                </c:pt>
                <c:pt idx="11">
                  <c:v>2.2576309540412374E-2</c:v>
                </c:pt>
                <c:pt idx="12">
                  <c:v>3.4634298060136286E-2</c:v>
                </c:pt>
                <c:pt idx="13">
                  <c:v>8.0657367460834947E-2</c:v>
                </c:pt>
                <c:pt idx="14">
                  <c:v>7.507403623065529E-3</c:v>
                </c:pt>
                <c:pt idx="15">
                  <c:v>5.2032965956650072E-2</c:v>
                </c:pt>
                <c:pt idx="16">
                  <c:v>7.5430209660243233E-2</c:v>
                </c:pt>
                <c:pt idx="17">
                  <c:v>1.7565029993786424E-2</c:v>
                </c:pt>
                <c:pt idx="18">
                  <c:v>9.7822408168641919E-2</c:v>
                </c:pt>
                <c:pt idx="19">
                  <c:v>7.6007534168258881E-2</c:v>
                </c:pt>
                <c:pt idx="20">
                  <c:v>1.2452756803338854E-2</c:v>
                </c:pt>
                <c:pt idx="21">
                  <c:v>3.4966116383601631E-3</c:v>
                </c:pt>
                <c:pt idx="22">
                  <c:v>1.2189417025895084E-2</c:v>
                </c:pt>
                <c:pt idx="23">
                  <c:v>5.4293402952325098E-3</c:v>
                </c:pt>
              </c:numCache>
            </c:numRef>
          </c:val>
          <c:smooth val="0"/>
          <c:extLst>
            <c:ext xmlns:c16="http://schemas.microsoft.com/office/drawing/2014/chart" uri="{C3380CC4-5D6E-409C-BE32-E72D297353CC}">
              <c16:uniqueId val="{00000002-A578-4CAD-95D7-F723C4970A41}"/>
            </c:ext>
          </c:extLst>
        </c:ser>
        <c:ser>
          <c:idx val="3"/>
          <c:order val="3"/>
          <c:tx>
            <c:v>Average LFL Ramp</c:v>
          </c:tx>
          <c:spPr>
            <a:ln w="31750" cap="rnd">
              <a:solidFill>
                <a:srgbClr val="FF8200"/>
              </a:solidFill>
              <a:round/>
            </a:ln>
            <a:effectLst/>
          </c:spPr>
          <c:marker>
            <c:symbol val="circle"/>
            <c:size val="6"/>
            <c:spPr>
              <a:solidFill>
                <a:srgbClr val="FF8200"/>
              </a:solidFill>
              <a:ln w="9525">
                <a:solidFill>
                  <a:srgbClr val="FF8200"/>
                </a:solidFill>
              </a:ln>
              <a:effectLst/>
            </c:spPr>
          </c:marker>
          <c:cat>
            <c:numRef>
              <c:f>'Reg Chart Data - January'!$AP$30:$AP$53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January'!$AT$30:$AT$53</c:f>
              <c:numCache>
                <c:formatCode>General</c:formatCode>
                <c:ptCount val="24"/>
                <c:pt idx="0">
                  <c:v>204.61485041115364</c:v>
                </c:pt>
                <c:pt idx="1">
                  <c:v>115.95032403939916</c:v>
                </c:pt>
                <c:pt idx="2">
                  <c:v>171.42335263442683</c:v>
                </c:pt>
                <c:pt idx="3">
                  <c:v>165.59477657303171</c:v>
                </c:pt>
                <c:pt idx="4">
                  <c:v>177.896411566621</c:v>
                </c:pt>
                <c:pt idx="5">
                  <c:v>208.56590465476992</c:v>
                </c:pt>
                <c:pt idx="6">
                  <c:v>307.86570164806994</c:v>
                </c:pt>
                <c:pt idx="7">
                  <c:v>243.49066253857356</c:v>
                </c:pt>
                <c:pt idx="8">
                  <c:v>193.64664936882266</c:v>
                </c:pt>
                <c:pt idx="9">
                  <c:v>236.97840059849653</c:v>
                </c:pt>
                <c:pt idx="10">
                  <c:v>223.2289415432756</c:v>
                </c:pt>
                <c:pt idx="11">
                  <c:v>185.00923909618666</c:v>
                </c:pt>
                <c:pt idx="12">
                  <c:v>203.00890780525879</c:v>
                </c:pt>
                <c:pt idx="13">
                  <c:v>188.62590687428008</c:v>
                </c:pt>
                <c:pt idx="14">
                  <c:v>188.29433586910105</c:v>
                </c:pt>
                <c:pt idx="15">
                  <c:v>136.2740086996148</c:v>
                </c:pt>
                <c:pt idx="16">
                  <c:v>206.20250939344515</c:v>
                </c:pt>
                <c:pt idx="17">
                  <c:v>234.27174543017753</c:v>
                </c:pt>
                <c:pt idx="18">
                  <c:v>233.71812977587172</c:v>
                </c:pt>
                <c:pt idx="19">
                  <c:v>203.47494933722697</c:v>
                </c:pt>
                <c:pt idx="20">
                  <c:v>187.93531844631343</c:v>
                </c:pt>
                <c:pt idx="21">
                  <c:v>217.36680579042357</c:v>
                </c:pt>
                <c:pt idx="22">
                  <c:v>185.29311552588433</c:v>
                </c:pt>
                <c:pt idx="23">
                  <c:v>206.28814386198385</c:v>
                </c:pt>
              </c:numCache>
            </c:numRef>
          </c:val>
          <c:smooth val="0"/>
          <c:extLst>
            <c:ext xmlns:c16="http://schemas.microsoft.com/office/drawing/2014/chart" uri="{C3380CC4-5D6E-409C-BE32-E72D297353CC}">
              <c16:uniqueId val="{00000003-A578-4CAD-95D7-F723C4970A41}"/>
            </c:ext>
          </c:extLst>
        </c:ser>
        <c:dLbls>
          <c:showLegendKey val="0"/>
          <c:showVal val="0"/>
          <c:showCatName val="0"/>
          <c:showSerName val="0"/>
          <c:showPercent val="0"/>
          <c:showBubbleSize val="0"/>
        </c:dLbls>
        <c:hiLowLines>
          <c:spPr>
            <a:ln w="38100" cap="flat" cmpd="sng" algn="ctr">
              <a:solidFill>
                <a:srgbClr val="5B6770"/>
              </a:solidFill>
              <a:round/>
            </a:ln>
            <a:effectLst/>
          </c:spPr>
        </c:hiLowLines>
        <c:axId val="912652143"/>
        <c:axId val="1911227776"/>
      </c:stockChart>
      <c:catAx>
        <c:axId val="912629871"/>
        <c:scaling>
          <c:orientation val="minMax"/>
        </c:scaling>
        <c:delete val="0"/>
        <c:axPos val="b"/>
        <c:title>
          <c:tx>
            <c:rich>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r>
                  <a:rPr lang="en-US" sz="1100" b="1"/>
                  <a:t>Hour Ending</a:t>
                </a:r>
              </a:p>
            </c:rich>
          </c:tx>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911225376"/>
        <c:crosses val="autoZero"/>
        <c:auto val="1"/>
        <c:lblAlgn val="ctr"/>
        <c:lblOffset val="100"/>
        <c:noMultiLvlLbl val="0"/>
      </c:catAx>
      <c:valAx>
        <c:axId val="1911225376"/>
        <c:scaling>
          <c:orientation val="minMax"/>
          <c:max val="8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912629871"/>
        <c:crosses val="autoZero"/>
        <c:crossBetween val="between"/>
        <c:majorUnit val="100"/>
      </c:valAx>
      <c:valAx>
        <c:axId val="1911227776"/>
        <c:scaling>
          <c:orientation val="minMax"/>
          <c:max val="800"/>
          <c:min val="0"/>
        </c:scaling>
        <c:delete val="0"/>
        <c:axPos val="r"/>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912652143"/>
        <c:crosses val="max"/>
        <c:crossBetween val="between"/>
        <c:majorUnit val="100"/>
      </c:valAx>
      <c:catAx>
        <c:axId val="912652143"/>
        <c:scaling>
          <c:orientation val="minMax"/>
        </c:scaling>
        <c:delete val="1"/>
        <c:axPos val="b"/>
        <c:numFmt formatCode="General" sourceLinked="1"/>
        <c:majorTickMark val="none"/>
        <c:minorTickMark val="none"/>
        <c:tickLblPos val="nextTo"/>
        <c:crossAx val="1911227776"/>
        <c:crosses val="autoZero"/>
        <c:auto val="1"/>
        <c:lblAlgn val="ctr"/>
        <c:lblOffset val="100"/>
        <c:noMultiLvlLbl val="0"/>
      </c:catAx>
      <c:spPr>
        <a:noFill/>
        <a:ln>
          <a:noFill/>
        </a:ln>
        <a:effectLst/>
      </c:spPr>
    </c:plotArea>
    <c:legend>
      <c:legendPos val="b"/>
      <c:legendEntry>
        <c:idx val="2"/>
        <c:delete val="1"/>
      </c:legendEntry>
      <c:layout>
        <c:manualLayout>
          <c:xMode val="edge"/>
          <c:yMode val="edge"/>
          <c:x val="0.24676989474253863"/>
          <c:y val="0.90073961908607558"/>
          <c:w val="0.58426603891008466"/>
          <c:h val="7.5345472440944888E-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Regulation Up (MW) Procurement vs. 5-min LFL Ramp - January</a:t>
            </a:r>
          </a:p>
        </c:rich>
      </c:tx>
      <c:layout>
        <c:manualLayout>
          <c:xMode val="edge"/>
          <c:yMode val="edge"/>
          <c:x val="0.1256043401387768"/>
          <c:y val="0"/>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9459382929830866E-2"/>
          <c:y val="0.10870833333333334"/>
          <c:w val="0.92108123414033827"/>
          <c:h val="0.64976980917925786"/>
        </c:manualLayout>
      </c:layout>
      <c:barChart>
        <c:barDir val="col"/>
        <c:grouping val="clustered"/>
        <c:varyColors val="0"/>
        <c:ser>
          <c:idx val="0"/>
          <c:order val="0"/>
          <c:tx>
            <c:v>Reg Up Procured</c:v>
          </c:tx>
          <c:spPr>
            <a:solidFill>
              <a:srgbClr val="44AEC7"/>
            </a:solidFill>
            <a:ln>
              <a:noFill/>
            </a:ln>
            <a:effectLst/>
          </c:spPr>
          <c:invertIfNegative val="0"/>
          <c:cat>
            <c:numRef>
              <c:f>'Reg Chart Data - January'!$X$30:$X$53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January'!$Y$30:$Y$53</c:f>
              <c:numCache>
                <c:formatCode>General</c:formatCode>
                <c:ptCount val="24"/>
                <c:pt idx="0">
                  <c:v>241</c:v>
                </c:pt>
                <c:pt idx="1">
                  <c:v>197</c:v>
                </c:pt>
                <c:pt idx="2">
                  <c:v>255</c:v>
                </c:pt>
                <c:pt idx="3">
                  <c:v>266</c:v>
                </c:pt>
                <c:pt idx="4">
                  <c:v>351</c:v>
                </c:pt>
                <c:pt idx="5">
                  <c:v>535</c:v>
                </c:pt>
                <c:pt idx="6">
                  <c:v>644</c:v>
                </c:pt>
                <c:pt idx="7">
                  <c:v>393</c:v>
                </c:pt>
                <c:pt idx="8">
                  <c:v>311</c:v>
                </c:pt>
                <c:pt idx="9">
                  <c:v>399</c:v>
                </c:pt>
                <c:pt idx="10">
                  <c:v>412</c:v>
                </c:pt>
                <c:pt idx="11">
                  <c:v>353</c:v>
                </c:pt>
                <c:pt idx="12">
                  <c:v>378</c:v>
                </c:pt>
                <c:pt idx="13">
                  <c:v>330</c:v>
                </c:pt>
                <c:pt idx="14">
                  <c:v>371</c:v>
                </c:pt>
                <c:pt idx="15">
                  <c:v>448</c:v>
                </c:pt>
                <c:pt idx="16">
                  <c:v>724</c:v>
                </c:pt>
                <c:pt idx="17">
                  <c:v>850</c:v>
                </c:pt>
                <c:pt idx="18">
                  <c:v>390</c:v>
                </c:pt>
                <c:pt idx="19">
                  <c:v>238</c:v>
                </c:pt>
                <c:pt idx="20">
                  <c:v>245</c:v>
                </c:pt>
                <c:pt idx="21">
                  <c:v>186</c:v>
                </c:pt>
                <c:pt idx="22">
                  <c:v>209</c:v>
                </c:pt>
                <c:pt idx="23">
                  <c:v>212</c:v>
                </c:pt>
              </c:numCache>
            </c:numRef>
          </c:val>
          <c:extLst>
            <c:ext xmlns:c16="http://schemas.microsoft.com/office/drawing/2014/chart" uri="{C3380CC4-5D6E-409C-BE32-E72D297353CC}">
              <c16:uniqueId val="{00000000-0F74-4E25-9991-346EBF30AA6E}"/>
            </c:ext>
          </c:extLst>
        </c:ser>
        <c:dLbls>
          <c:showLegendKey val="0"/>
          <c:showVal val="0"/>
          <c:showCatName val="0"/>
          <c:showSerName val="0"/>
          <c:showPercent val="0"/>
          <c:showBubbleSize val="0"/>
        </c:dLbls>
        <c:gapWidth val="150"/>
        <c:axId val="388425744"/>
        <c:axId val="1979100576"/>
      </c:barChart>
      <c:stockChart>
        <c:ser>
          <c:idx val="1"/>
          <c:order val="1"/>
          <c:tx>
            <c:v>Max LFL Ramp</c:v>
          </c:tx>
          <c:spPr>
            <a:ln w="25400" cap="rnd">
              <a:noFill/>
              <a:round/>
            </a:ln>
            <a:effectLst/>
          </c:spPr>
          <c:marker>
            <c:symbol val="dash"/>
            <c:size val="5"/>
            <c:spPr>
              <a:solidFill>
                <a:srgbClr val="5B6770"/>
              </a:solidFill>
              <a:ln w="9525">
                <a:solidFill>
                  <a:srgbClr val="5B6770"/>
                </a:solidFill>
              </a:ln>
              <a:effectLst/>
            </c:spPr>
          </c:marker>
          <c:cat>
            <c:numRef>
              <c:f>'Reg Chart Data - January'!$X$30:$X$53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January'!$Z$30:$Z$53</c:f>
              <c:numCache>
                <c:formatCode>General</c:formatCode>
                <c:ptCount val="24"/>
                <c:pt idx="0">
                  <c:v>1221.9235969738261</c:v>
                </c:pt>
                <c:pt idx="1">
                  <c:v>574.37276019419551</c:v>
                </c:pt>
                <c:pt idx="2">
                  <c:v>748.32993313338295</c:v>
                </c:pt>
                <c:pt idx="3">
                  <c:v>1439.1391318230574</c:v>
                </c:pt>
                <c:pt idx="4">
                  <c:v>985.21376032515946</c:v>
                </c:pt>
                <c:pt idx="5">
                  <c:v>1097.5715682144082</c:v>
                </c:pt>
                <c:pt idx="6">
                  <c:v>1195.4360278118877</c:v>
                </c:pt>
                <c:pt idx="7">
                  <c:v>742.23940083750847</c:v>
                </c:pt>
                <c:pt idx="8">
                  <c:v>1426.3749790317156</c:v>
                </c:pt>
                <c:pt idx="9">
                  <c:v>1512.4002600140973</c:v>
                </c:pt>
                <c:pt idx="10">
                  <c:v>758.16918775561714</c:v>
                </c:pt>
                <c:pt idx="11">
                  <c:v>491.26707629243458</c:v>
                </c:pt>
                <c:pt idx="12">
                  <c:v>545.44310813080619</c:v>
                </c:pt>
                <c:pt idx="13">
                  <c:v>1228.419134065178</c:v>
                </c:pt>
                <c:pt idx="14">
                  <c:v>816.5723397138064</c:v>
                </c:pt>
                <c:pt idx="15">
                  <c:v>458.3187258946536</c:v>
                </c:pt>
                <c:pt idx="16">
                  <c:v>837.77345807352413</c:v>
                </c:pt>
                <c:pt idx="17">
                  <c:v>906.73303003717683</c:v>
                </c:pt>
                <c:pt idx="18">
                  <c:v>845.84569426727819</c:v>
                </c:pt>
                <c:pt idx="19">
                  <c:v>1918.2230793361221</c:v>
                </c:pt>
                <c:pt idx="20">
                  <c:v>1474.4219092205012</c:v>
                </c:pt>
                <c:pt idx="21">
                  <c:v>864.66376198692456</c:v>
                </c:pt>
                <c:pt idx="22">
                  <c:v>1077.7477471382795</c:v>
                </c:pt>
                <c:pt idx="23">
                  <c:v>1083.2459404267265</c:v>
                </c:pt>
              </c:numCache>
            </c:numRef>
          </c:val>
          <c:smooth val="0"/>
          <c:extLst>
            <c:ext xmlns:c16="http://schemas.microsoft.com/office/drawing/2014/chart" uri="{C3380CC4-5D6E-409C-BE32-E72D297353CC}">
              <c16:uniqueId val="{00000001-0F74-4E25-9991-346EBF30AA6E}"/>
            </c:ext>
          </c:extLst>
        </c:ser>
        <c:ser>
          <c:idx val="2"/>
          <c:order val="2"/>
          <c:tx>
            <c:strRef>
              <c:f>'Reg Chart Data - January'!$AA$29</c:f>
              <c:strCache>
                <c:ptCount val="1"/>
                <c:pt idx="0">
                  <c:v>Low</c:v>
                </c:pt>
              </c:strCache>
            </c:strRef>
          </c:tx>
          <c:spPr>
            <a:ln w="25400" cap="rnd">
              <a:noFill/>
              <a:round/>
            </a:ln>
            <a:effectLst/>
          </c:spPr>
          <c:marker>
            <c:symbol val="none"/>
          </c:marker>
          <c:cat>
            <c:numRef>
              <c:f>'Reg Chart Data - January'!$X$30:$X$53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January'!$AA$30:$AA$53</c:f>
              <c:numCache>
                <c:formatCode>General</c:formatCode>
                <c:ptCount val="24"/>
                <c:pt idx="0">
                  <c:v>2.8779460117817814E-2</c:v>
                </c:pt>
                <c:pt idx="1">
                  <c:v>2.5272372767357523E-3</c:v>
                </c:pt>
                <c:pt idx="2">
                  <c:v>7.3019841498749641E-2</c:v>
                </c:pt>
                <c:pt idx="3">
                  <c:v>3.0084554390265226E-2</c:v>
                </c:pt>
                <c:pt idx="4">
                  <c:v>1.0206621400746511E-2</c:v>
                </c:pt>
                <c:pt idx="5">
                  <c:v>9.2496924286471979E-2</c:v>
                </c:pt>
                <c:pt idx="6">
                  <c:v>0.17616653019025177</c:v>
                </c:pt>
                <c:pt idx="7">
                  <c:v>7.5830888629708729E-2</c:v>
                </c:pt>
                <c:pt idx="8">
                  <c:v>0.27911128700568111</c:v>
                </c:pt>
                <c:pt idx="9">
                  <c:v>0.14046151250050654</c:v>
                </c:pt>
                <c:pt idx="10">
                  <c:v>8.4330901664844152E-2</c:v>
                </c:pt>
                <c:pt idx="11">
                  <c:v>2.3855665556041121E-2</c:v>
                </c:pt>
                <c:pt idx="12">
                  <c:v>4.0110318262043261E-2</c:v>
                </c:pt>
                <c:pt idx="13">
                  <c:v>1.0957544270404113E-3</c:v>
                </c:pt>
                <c:pt idx="14">
                  <c:v>0.25929272841855239</c:v>
                </c:pt>
                <c:pt idx="15">
                  <c:v>3.6426632987157245E-2</c:v>
                </c:pt>
                <c:pt idx="16">
                  <c:v>8.8390857114593172E-2</c:v>
                </c:pt>
                <c:pt idx="17">
                  <c:v>6.5204494940547739E-2</c:v>
                </c:pt>
                <c:pt idx="18">
                  <c:v>0.11878770451314064</c:v>
                </c:pt>
                <c:pt idx="19">
                  <c:v>1.8189944986481354E-2</c:v>
                </c:pt>
                <c:pt idx="20">
                  <c:v>1.6405256567556453E-2</c:v>
                </c:pt>
                <c:pt idx="21">
                  <c:v>2.1191122713694579E-2</c:v>
                </c:pt>
                <c:pt idx="22">
                  <c:v>0.25298074814844235</c:v>
                </c:pt>
                <c:pt idx="23">
                  <c:v>0.11062047005322197</c:v>
                </c:pt>
              </c:numCache>
            </c:numRef>
          </c:val>
          <c:smooth val="0"/>
          <c:extLst>
            <c:ext xmlns:c16="http://schemas.microsoft.com/office/drawing/2014/chart" uri="{C3380CC4-5D6E-409C-BE32-E72D297353CC}">
              <c16:uniqueId val="{00000002-0F74-4E25-9991-346EBF30AA6E}"/>
            </c:ext>
          </c:extLst>
        </c:ser>
        <c:ser>
          <c:idx val="3"/>
          <c:order val="3"/>
          <c:tx>
            <c:v>Average LFL Ramp</c:v>
          </c:tx>
          <c:spPr>
            <a:ln w="31750" cap="rnd">
              <a:solidFill>
                <a:srgbClr val="FF8200"/>
              </a:solidFill>
              <a:round/>
            </a:ln>
            <a:effectLst/>
          </c:spPr>
          <c:marker>
            <c:symbol val="circle"/>
            <c:size val="6"/>
            <c:spPr>
              <a:solidFill>
                <a:srgbClr val="FF8200"/>
              </a:solidFill>
              <a:ln w="9525">
                <a:solidFill>
                  <a:srgbClr val="FF8200"/>
                </a:solidFill>
              </a:ln>
              <a:effectLst/>
            </c:spPr>
          </c:marker>
          <c:cat>
            <c:numRef>
              <c:f>'Reg Chart Data - January'!$X$30:$X$53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January'!$AB$30:$AB$53</c:f>
              <c:numCache>
                <c:formatCode>General</c:formatCode>
                <c:ptCount val="24"/>
                <c:pt idx="0">
                  <c:v>452.50762216348716</c:v>
                </c:pt>
                <c:pt idx="1">
                  <c:v>374.90961832666227</c:v>
                </c:pt>
                <c:pt idx="2">
                  <c:v>395.23590571741437</c:v>
                </c:pt>
                <c:pt idx="3">
                  <c:v>457.21621788839622</c:v>
                </c:pt>
                <c:pt idx="4">
                  <c:v>356.78419489194658</c:v>
                </c:pt>
                <c:pt idx="5">
                  <c:v>416.56221362223391</c:v>
                </c:pt>
                <c:pt idx="6">
                  <c:v>368.73689484599203</c:v>
                </c:pt>
                <c:pt idx="7">
                  <c:v>397.66602803938287</c:v>
                </c:pt>
                <c:pt idx="8">
                  <c:v>415.36887946055282</c:v>
                </c:pt>
                <c:pt idx="9">
                  <c:v>472.26852653213615</c:v>
                </c:pt>
                <c:pt idx="10">
                  <c:v>406.30162846963827</c:v>
                </c:pt>
                <c:pt idx="11">
                  <c:v>325.00985397327742</c:v>
                </c:pt>
                <c:pt idx="12">
                  <c:v>332.20466102447767</c:v>
                </c:pt>
                <c:pt idx="13">
                  <c:v>446.09589801687758</c:v>
                </c:pt>
                <c:pt idx="14">
                  <c:v>396.17559934301818</c:v>
                </c:pt>
                <c:pt idx="15">
                  <c:v>283.05050872710871</c:v>
                </c:pt>
                <c:pt idx="16">
                  <c:v>427.05220291768472</c:v>
                </c:pt>
                <c:pt idx="17">
                  <c:v>419.25560692129852</c:v>
                </c:pt>
                <c:pt idx="18">
                  <c:v>361.33358844158158</c:v>
                </c:pt>
                <c:pt idx="19">
                  <c:v>446.62833503076723</c:v>
                </c:pt>
                <c:pt idx="20">
                  <c:v>516.50493771370964</c:v>
                </c:pt>
                <c:pt idx="21">
                  <c:v>422.6635049529059</c:v>
                </c:pt>
                <c:pt idx="22">
                  <c:v>414.48361674142882</c:v>
                </c:pt>
                <c:pt idx="23">
                  <c:v>423.02749962072818</c:v>
                </c:pt>
              </c:numCache>
            </c:numRef>
          </c:val>
          <c:smooth val="0"/>
          <c:extLst>
            <c:ext xmlns:c16="http://schemas.microsoft.com/office/drawing/2014/chart" uri="{C3380CC4-5D6E-409C-BE32-E72D297353CC}">
              <c16:uniqueId val="{00000003-0F74-4E25-9991-346EBF30AA6E}"/>
            </c:ext>
          </c:extLst>
        </c:ser>
        <c:dLbls>
          <c:showLegendKey val="0"/>
          <c:showVal val="0"/>
          <c:showCatName val="0"/>
          <c:showSerName val="0"/>
          <c:showPercent val="0"/>
          <c:showBubbleSize val="0"/>
        </c:dLbls>
        <c:hiLowLines>
          <c:spPr>
            <a:ln w="38100" cap="flat" cmpd="sng" algn="ctr">
              <a:solidFill>
                <a:srgbClr val="5B6770"/>
              </a:solidFill>
              <a:round/>
            </a:ln>
            <a:effectLst/>
          </c:spPr>
        </c:hiLowLines>
        <c:axId val="394515024"/>
        <c:axId val="428169663"/>
      </c:stockChart>
      <c:catAx>
        <c:axId val="388425744"/>
        <c:scaling>
          <c:orientation val="minMax"/>
        </c:scaling>
        <c:delete val="0"/>
        <c:axPos val="b"/>
        <c:title>
          <c:tx>
            <c:rich>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r>
                  <a:rPr lang="en-US" sz="1100" b="1"/>
                  <a:t>Hour Ending</a:t>
                </a:r>
              </a:p>
            </c:rich>
          </c:tx>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979100576"/>
        <c:crosses val="autoZero"/>
        <c:auto val="1"/>
        <c:lblAlgn val="ctr"/>
        <c:lblOffset val="100"/>
        <c:noMultiLvlLbl val="0"/>
      </c:catAx>
      <c:valAx>
        <c:axId val="1979100576"/>
        <c:scaling>
          <c:orientation val="minMax"/>
          <c:max val="2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388425744"/>
        <c:crosses val="autoZero"/>
        <c:crossBetween val="between"/>
      </c:valAx>
      <c:valAx>
        <c:axId val="428169663"/>
        <c:scaling>
          <c:orientation val="minMax"/>
          <c:max val="200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394515024"/>
        <c:crosses val="max"/>
        <c:crossBetween val="between"/>
      </c:valAx>
      <c:catAx>
        <c:axId val="394515024"/>
        <c:scaling>
          <c:orientation val="minMax"/>
        </c:scaling>
        <c:delete val="1"/>
        <c:axPos val="b"/>
        <c:numFmt formatCode="General" sourceLinked="1"/>
        <c:majorTickMark val="out"/>
        <c:minorTickMark val="none"/>
        <c:tickLblPos val="nextTo"/>
        <c:crossAx val="428169663"/>
        <c:crosses val="autoZero"/>
        <c:auto val="1"/>
        <c:lblAlgn val="ctr"/>
        <c:lblOffset val="100"/>
        <c:noMultiLvlLbl val="0"/>
      </c:catAx>
      <c:spPr>
        <a:noFill/>
        <a:ln>
          <a:noFill/>
        </a:ln>
        <a:effectLst/>
      </c:spPr>
    </c:plotArea>
    <c:legend>
      <c:legendPos val="b"/>
      <c:legendEntry>
        <c:idx val="2"/>
        <c:delete val="1"/>
      </c:legendEntry>
      <c:layout>
        <c:manualLayout>
          <c:xMode val="edge"/>
          <c:yMode val="edge"/>
          <c:x val="0.19838202950187167"/>
          <c:y val="0.89635383414910985"/>
          <c:w val="0.58235568380689173"/>
          <c:h val="7.5345472440944888E-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Regulation</a:t>
            </a:r>
            <a:r>
              <a:rPr lang="en-US" b="1" baseline="0" dirty="0"/>
              <a:t> Down (MW) Procurement vs. 5-min LFL Ramp - January</a:t>
            </a:r>
            <a:endParaRPr lang="en-US" b="1" dirty="0"/>
          </a:p>
        </c:rich>
      </c:tx>
      <c:layout>
        <c:manualLayout>
          <c:xMode val="edge"/>
          <c:yMode val="edge"/>
          <c:x val="0.10875556500667569"/>
          <c:y val="0"/>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9459382929830866E-2"/>
          <c:y val="0.112875"/>
          <c:w val="0.92108123414033827"/>
          <c:h val="0.65129287584365103"/>
        </c:manualLayout>
      </c:layout>
      <c:barChart>
        <c:barDir val="col"/>
        <c:grouping val="clustered"/>
        <c:varyColors val="0"/>
        <c:ser>
          <c:idx val="0"/>
          <c:order val="0"/>
          <c:tx>
            <c:v>Reg Down Procured</c:v>
          </c:tx>
          <c:spPr>
            <a:solidFill>
              <a:srgbClr val="44AEC7"/>
            </a:solidFill>
            <a:ln>
              <a:noFill/>
            </a:ln>
            <a:effectLst/>
          </c:spPr>
          <c:invertIfNegative val="0"/>
          <c:cat>
            <c:numRef>
              <c:f>'Reg Chart Data - January'!$AD$30:$AD$53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January'!$AE$30:$AE$53</c:f>
              <c:numCache>
                <c:formatCode>General</c:formatCode>
                <c:ptCount val="24"/>
                <c:pt idx="0">
                  <c:v>276</c:v>
                </c:pt>
                <c:pt idx="1">
                  <c:v>223</c:v>
                </c:pt>
                <c:pt idx="2">
                  <c:v>217</c:v>
                </c:pt>
                <c:pt idx="3">
                  <c:v>245</c:v>
                </c:pt>
                <c:pt idx="4">
                  <c:v>204</c:v>
                </c:pt>
                <c:pt idx="5">
                  <c:v>294</c:v>
                </c:pt>
                <c:pt idx="6">
                  <c:v>247</c:v>
                </c:pt>
                <c:pt idx="7">
                  <c:v>219</c:v>
                </c:pt>
                <c:pt idx="8">
                  <c:v>747</c:v>
                </c:pt>
                <c:pt idx="9">
                  <c:v>549</c:v>
                </c:pt>
                <c:pt idx="10">
                  <c:v>490</c:v>
                </c:pt>
                <c:pt idx="11">
                  <c:v>454</c:v>
                </c:pt>
                <c:pt idx="12">
                  <c:v>414</c:v>
                </c:pt>
                <c:pt idx="13">
                  <c:v>386</c:v>
                </c:pt>
                <c:pt idx="14">
                  <c:v>442</c:v>
                </c:pt>
                <c:pt idx="15">
                  <c:v>388</c:v>
                </c:pt>
                <c:pt idx="16">
                  <c:v>299</c:v>
                </c:pt>
                <c:pt idx="17">
                  <c:v>224</c:v>
                </c:pt>
                <c:pt idx="18">
                  <c:v>303</c:v>
                </c:pt>
                <c:pt idx="19">
                  <c:v>267</c:v>
                </c:pt>
                <c:pt idx="20">
                  <c:v>284</c:v>
                </c:pt>
                <c:pt idx="21">
                  <c:v>305</c:v>
                </c:pt>
                <c:pt idx="22">
                  <c:v>389</c:v>
                </c:pt>
                <c:pt idx="23">
                  <c:v>337</c:v>
                </c:pt>
              </c:numCache>
            </c:numRef>
          </c:val>
          <c:extLst>
            <c:ext xmlns:c16="http://schemas.microsoft.com/office/drawing/2014/chart" uri="{C3380CC4-5D6E-409C-BE32-E72D297353CC}">
              <c16:uniqueId val="{00000000-6998-4EF9-B039-6625DCE62C62}"/>
            </c:ext>
          </c:extLst>
        </c:ser>
        <c:dLbls>
          <c:showLegendKey val="0"/>
          <c:showVal val="0"/>
          <c:showCatName val="0"/>
          <c:showSerName val="0"/>
          <c:showPercent val="0"/>
          <c:showBubbleSize val="0"/>
        </c:dLbls>
        <c:gapWidth val="150"/>
        <c:axId val="912629871"/>
        <c:axId val="1911225376"/>
      </c:barChart>
      <c:stockChart>
        <c:ser>
          <c:idx val="1"/>
          <c:order val="1"/>
          <c:tx>
            <c:v>Max LFL Ramp</c:v>
          </c:tx>
          <c:spPr>
            <a:ln w="25400" cap="rnd">
              <a:noFill/>
              <a:round/>
            </a:ln>
            <a:effectLst/>
          </c:spPr>
          <c:marker>
            <c:symbol val="dash"/>
            <c:size val="5"/>
            <c:spPr>
              <a:solidFill>
                <a:srgbClr val="5B6770"/>
              </a:solidFill>
              <a:ln w="9525">
                <a:solidFill>
                  <a:srgbClr val="5B6770"/>
                </a:solidFill>
              </a:ln>
              <a:effectLst/>
            </c:spPr>
          </c:marker>
          <c:cat>
            <c:numRef>
              <c:f>'Reg Chart Data - January'!$AD$30:$AD$53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January'!$AF$30:$AF$53</c:f>
              <c:numCache>
                <c:formatCode>General</c:formatCode>
                <c:ptCount val="24"/>
                <c:pt idx="0">
                  <c:v>1309.2778826776103</c:v>
                </c:pt>
                <c:pt idx="1">
                  <c:v>579.46921440230744</c:v>
                </c:pt>
                <c:pt idx="2">
                  <c:v>1409.5281245303781</c:v>
                </c:pt>
                <c:pt idx="3">
                  <c:v>1133.6062015428984</c:v>
                </c:pt>
                <c:pt idx="4">
                  <c:v>1661.067175607463</c:v>
                </c:pt>
                <c:pt idx="5">
                  <c:v>1137.7070933644723</c:v>
                </c:pt>
                <c:pt idx="6">
                  <c:v>1527.0631769726378</c:v>
                </c:pt>
                <c:pt idx="7">
                  <c:v>1400.6118340513679</c:v>
                </c:pt>
                <c:pt idx="8">
                  <c:v>929.95565491161506</c:v>
                </c:pt>
                <c:pt idx="9">
                  <c:v>1659.9111828587265</c:v>
                </c:pt>
                <c:pt idx="10">
                  <c:v>1332.9224905235612</c:v>
                </c:pt>
                <c:pt idx="11">
                  <c:v>874.58351929946207</c:v>
                </c:pt>
                <c:pt idx="12">
                  <c:v>1261.857184566426</c:v>
                </c:pt>
                <c:pt idx="13">
                  <c:v>777.44357280703457</c:v>
                </c:pt>
                <c:pt idx="14">
                  <c:v>1223.7675017949023</c:v>
                </c:pt>
                <c:pt idx="15">
                  <c:v>832.23881698123114</c:v>
                </c:pt>
                <c:pt idx="16">
                  <c:v>1631.4042329403819</c:v>
                </c:pt>
                <c:pt idx="17">
                  <c:v>1548.3854096521661</c:v>
                </c:pt>
                <c:pt idx="18">
                  <c:v>1475.159992826503</c:v>
                </c:pt>
                <c:pt idx="19">
                  <c:v>1898.1117539738473</c:v>
                </c:pt>
                <c:pt idx="20">
                  <c:v>920.27585317913417</c:v>
                </c:pt>
                <c:pt idx="21">
                  <c:v>1496.1782978911062</c:v>
                </c:pt>
                <c:pt idx="22">
                  <c:v>1375.060606456128</c:v>
                </c:pt>
                <c:pt idx="23">
                  <c:v>1852.104763777884</c:v>
                </c:pt>
              </c:numCache>
            </c:numRef>
          </c:val>
          <c:smooth val="0"/>
          <c:extLst>
            <c:ext xmlns:c16="http://schemas.microsoft.com/office/drawing/2014/chart" uri="{C3380CC4-5D6E-409C-BE32-E72D297353CC}">
              <c16:uniqueId val="{00000001-6998-4EF9-B039-6625DCE62C62}"/>
            </c:ext>
          </c:extLst>
        </c:ser>
        <c:ser>
          <c:idx val="2"/>
          <c:order val="2"/>
          <c:tx>
            <c:strRef>
              <c:f>'Reg Chart Data - January'!$AG$29</c:f>
              <c:strCache>
                <c:ptCount val="1"/>
                <c:pt idx="0">
                  <c:v>Low</c:v>
                </c:pt>
              </c:strCache>
            </c:strRef>
          </c:tx>
          <c:spPr>
            <a:ln w="25400" cap="rnd">
              <a:noFill/>
              <a:round/>
            </a:ln>
            <a:effectLst/>
          </c:spPr>
          <c:marker>
            <c:symbol val="none"/>
          </c:marker>
          <c:cat>
            <c:numRef>
              <c:f>'Reg Chart Data - January'!$AD$30:$AD$53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January'!$AG$30:$AG$53</c:f>
              <c:numCache>
                <c:formatCode>General</c:formatCode>
                <c:ptCount val="24"/>
                <c:pt idx="0">
                  <c:v>8.5258512621510366E-2</c:v>
                </c:pt>
                <c:pt idx="1">
                  <c:v>6.4823182104638097E-2</c:v>
                </c:pt>
                <c:pt idx="2">
                  <c:v>4.6884278028932313E-3</c:v>
                </c:pt>
                <c:pt idx="3">
                  <c:v>5.0544745534715052E-4</c:v>
                </c:pt>
                <c:pt idx="4">
                  <c:v>6.5658756264932117E-2</c:v>
                </c:pt>
                <c:pt idx="5">
                  <c:v>3.6349741369292497E-2</c:v>
                </c:pt>
                <c:pt idx="6">
                  <c:v>0.14670824792207249</c:v>
                </c:pt>
                <c:pt idx="7">
                  <c:v>9.8656026192734614E-2</c:v>
                </c:pt>
                <c:pt idx="8">
                  <c:v>0.24043304978604049</c:v>
                </c:pt>
                <c:pt idx="9">
                  <c:v>1.4055150277474024E-3</c:v>
                </c:pt>
                <c:pt idx="10">
                  <c:v>3.6529039845789396E-2</c:v>
                </c:pt>
                <c:pt idx="11">
                  <c:v>6.8484651690025697E-2</c:v>
                </c:pt>
                <c:pt idx="12">
                  <c:v>0.10506224832411833</c:v>
                </c:pt>
                <c:pt idx="13">
                  <c:v>0.24467204025980938</c:v>
                </c:pt>
                <c:pt idx="14">
                  <c:v>2.2773514922877366E-2</c:v>
                </c:pt>
                <c:pt idx="15">
                  <c:v>0.15784065786134929</c:v>
                </c:pt>
                <c:pt idx="16">
                  <c:v>0.22881559212502775</c:v>
                </c:pt>
                <c:pt idx="17">
                  <c:v>5.3283064661034274E-2</c:v>
                </c:pt>
                <c:pt idx="18">
                  <c:v>0.29674174775628975</c:v>
                </c:pt>
                <c:pt idx="19">
                  <c:v>0.23056689110384412</c:v>
                </c:pt>
                <c:pt idx="20">
                  <c:v>3.7775116022868011E-2</c:v>
                </c:pt>
                <c:pt idx="21">
                  <c:v>1.0606881063520885E-2</c:v>
                </c:pt>
                <c:pt idx="22">
                  <c:v>3.6976281611863733E-2</c:v>
                </c:pt>
                <c:pt idx="23">
                  <c:v>1.6469763508514867E-2</c:v>
                </c:pt>
              </c:numCache>
            </c:numRef>
          </c:val>
          <c:smooth val="0"/>
          <c:extLst>
            <c:ext xmlns:c16="http://schemas.microsoft.com/office/drawing/2014/chart" uri="{C3380CC4-5D6E-409C-BE32-E72D297353CC}">
              <c16:uniqueId val="{00000002-6998-4EF9-B039-6625DCE62C62}"/>
            </c:ext>
          </c:extLst>
        </c:ser>
        <c:ser>
          <c:idx val="3"/>
          <c:order val="3"/>
          <c:tx>
            <c:v>Average LFL Ramp</c:v>
          </c:tx>
          <c:spPr>
            <a:ln w="31750" cap="rnd">
              <a:solidFill>
                <a:srgbClr val="FF8200"/>
              </a:solidFill>
              <a:round/>
            </a:ln>
            <a:effectLst/>
          </c:spPr>
          <c:marker>
            <c:symbol val="circle"/>
            <c:size val="6"/>
            <c:spPr>
              <a:solidFill>
                <a:srgbClr val="FF8200"/>
              </a:solidFill>
              <a:ln w="9525">
                <a:solidFill>
                  <a:srgbClr val="FF8200"/>
                </a:solidFill>
              </a:ln>
              <a:effectLst/>
            </c:spPr>
          </c:marker>
          <c:cat>
            <c:numRef>
              <c:f>'Reg Chart Data - January'!$AD$30:$AD$53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January'!$AH$30:$AH$53</c:f>
              <c:numCache>
                <c:formatCode>General</c:formatCode>
                <c:ptCount val="24"/>
                <c:pt idx="0">
                  <c:v>620.69386211820222</c:v>
                </c:pt>
                <c:pt idx="1">
                  <c:v>351.73231218191478</c:v>
                </c:pt>
                <c:pt idx="2">
                  <c:v>520.00831117638609</c:v>
                </c:pt>
                <c:pt idx="3">
                  <c:v>502.32747628621314</c:v>
                </c:pt>
                <c:pt idx="4">
                  <c:v>539.6441682037181</c:v>
                </c:pt>
                <c:pt idx="5">
                  <c:v>632.67928308340015</c:v>
                </c:pt>
                <c:pt idx="6">
                  <c:v>933.90265166821098</c:v>
                </c:pt>
                <c:pt idx="7">
                  <c:v>738.62263377804527</c:v>
                </c:pt>
                <c:pt idx="8">
                  <c:v>587.42210764010099</c:v>
                </c:pt>
                <c:pt idx="9">
                  <c:v>718.86785543918302</c:v>
                </c:pt>
                <c:pt idx="10">
                  <c:v>677.15922663793776</c:v>
                </c:pt>
                <c:pt idx="11">
                  <c:v>561.22074674156852</c:v>
                </c:pt>
                <c:pt idx="12">
                  <c:v>615.8222767157248</c:v>
                </c:pt>
                <c:pt idx="13">
                  <c:v>572.1918150030973</c:v>
                </c:pt>
                <c:pt idx="14">
                  <c:v>571.18600292563838</c:v>
                </c:pt>
                <c:pt idx="15">
                  <c:v>413.38368449860394</c:v>
                </c:pt>
                <c:pt idx="16">
                  <c:v>625.50998462087011</c:v>
                </c:pt>
                <c:pt idx="17">
                  <c:v>710.65728691754248</c:v>
                </c:pt>
                <c:pt idx="18">
                  <c:v>708.97790813389247</c:v>
                </c:pt>
                <c:pt idx="19">
                  <c:v>617.23600166190329</c:v>
                </c:pt>
                <c:pt idx="20">
                  <c:v>570.09693284949299</c:v>
                </c:pt>
                <c:pt idx="21">
                  <c:v>659.37658929080703</c:v>
                </c:pt>
                <c:pt idx="22">
                  <c:v>562.08187855658252</c:v>
                </c:pt>
                <c:pt idx="23">
                  <c:v>625.76975456865705</c:v>
                </c:pt>
              </c:numCache>
            </c:numRef>
          </c:val>
          <c:smooth val="0"/>
          <c:extLst>
            <c:ext xmlns:c16="http://schemas.microsoft.com/office/drawing/2014/chart" uri="{C3380CC4-5D6E-409C-BE32-E72D297353CC}">
              <c16:uniqueId val="{00000003-6998-4EF9-B039-6625DCE62C62}"/>
            </c:ext>
          </c:extLst>
        </c:ser>
        <c:dLbls>
          <c:showLegendKey val="0"/>
          <c:showVal val="0"/>
          <c:showCatName val="0"/>
          <c:showSerName val="0"/>
          <c:showPercent val="0"/>
          <c:showBubbleSize val="0"/>
        </c:dLbls>
        <c:hiLowLines>
          <c:spPr>
            <a:ln w="38100" cap="flat" cmpd="sng" algn="ctr">
              <a:solidFill>
                <a:srgbClr val="5B6770"/>
              </a:solidFill>
              <a:round/>
            </a:ln>
            <a:effectLst/>
          </c:spPr>
        </c:hiLowLines>
        <c:axId val="912652143"/>
        <c:axId val="1911227776"/>
      </c:stockChart>
      <c:catAx>
        <c:axId val="912629871"/>
        <c:scaling>
          <c:orientation val="minMax"/>
        </c:scaling>
        <c:delete val="0"/>
        <c:axPos val="b"/>
        <c:title>
          <c:tx>
            <c:rich>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r>
                  <a:rPr lang="en-US" sz="1100" b="1"/>
                  <a:t>Hour Ending</a:t>
                </a:r>
              </a:p>
            </c:rich>
          </c:tx>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911225376"/>
        <c:crosses val="autoZero"/>
        <c:auto val="1"/>
        <c:lblAlgn val="ctr"/>
        <c:lblOffset val="100"/>
        <c:noMultiLvlLbl val="0"/>
      </c:catAx>
      <c:valAx>
        <c:axId val="1911225376"/>
        <c:scaling>
          <c:orientation val="minMax"/>
          <c:max val="20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912629871"/>
        <c:crosses val="autoZero"/>
        <c:crossBetween val="between"/>
        <c:majorUnit val="200"/>
      </c:valAx>
      <c:valAx>
        <c:axId val="1911227776"/>
        <c:scaling>
          <c:orientation val="minMax"/>
          <c:max val="2000"/>
          <c:min val="0"/>
        </c:scaling>
        <c:delete val="0"/>
        <c:axPos val="r"/>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912652143"/>
        <c:crosses val="max"/>
        <c:crossBetween val="between"/>
        <c:majorUnit val="200"/>
      </c:valAx>
      <c:catAx>
        <c:axId val="912652143"/>
        <c:scaling>
          <c:orientation val="minMax"/>
        </c:scaling>
        <c:delete val="1"/>
        <c:axPos val="b"/>
        <c:numFmt formatCode="General" sourceLinked="1"/>
        <c:majorTickMark val="none"/>
        <c:minorTickMark val="none"/>
        <c:tickLblPos val="nextTo"/>
        <c:crossAx val="1911227776"/>
        <c:crosses val="autoZero"/>
        <c:auto val="1"/>
        <c:lblAlgn val="ctr"/>
        <c:lblOffset val="100"/>
        <c:noMultiLvlLbl val="0"/>
      </c:catAx>
      <c:spPr>
        <a:noFill/>
        <a:ln>
          <a:noFill/>
        </a:ln>
        <a:effectLst/>
      </c:spPr>
    </c:plotArea>
    <c:legend>
      <c:legendPos val="b"/>
      <c:legendEntry>
        <c:idx val="2"/>
        <c:delete val="1"/>
      </c:legendEntry>
      <c:layout>
        <c:manualLayout>
          <c:xMode val="edge"/>
          <c:yMode val="edge"/>
          <c:x val="0.25251379291874226"/>
          <c:y val="0.89635374235175524"/>
          <c:w val="0.60135634796343063"/>
          <c:h val="7.5345472440944888E-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US" sz="1400" b="1" dirty="0"/>
              <a:t>Percentage of 5-min Intervals where</a:t>
            </a:r>
            <a:r>
              <a:rPr lang="en-US" sz="1400" b="1" baseline="0" dirty="0"/>
              <a:t> LFLs Curtailed for High Prices (OCT-22 through AUG-23)</a:t>
            </a:r>
            <a:endParaRPr lang="en-US" sz="1400" b="1" dirty="0"/>
          </a:p>
        </c:rich>
      </c:tx>
      <c:layout>
        <c:manualLayout>
          <c:xMode val="edge"/>
          <c:yMode val="edge"/>
          <c:x val="0.17998378011737298"/>
          <c:y val="7.4980959998470443E-4"/>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1439023989643532E-2"/>
          <c:y val="0.15037331149442498"/>
          <c:w val="0.94674691297637914"/>
          <c:h val="0.66294122831276403"/>
        </c:manualLayout>
      </c:layout>
      <c:stockChart>
        <c:ser>
          <c:idx val="0"/>
          <c:order val="0"/>
          <c:tx>
            <c:v>4CP Months</c:v>
          </c:tx>
          <c:spPr>
            <a:ln w="25400" cap="rnd">
              <a:noFill/>
              <a:round/>
            </a:ln>
            <a:effectLst/>
          </c:spPr>
          <c:marker>
            <c:symbol val="dash"/>
            <c:size val="11"/>
            <c:spPr>
              <a:solidFill>
                <a:srgbClr val="FF8200"/>
              </a:solidFill>
              <a:ln w="9525">
                <a:solidFill>
                  <a:srgbClr val="FF8200"/>
                </a:solidFill>
              </a:ln>
              <a:effectLst/>
            </c:spPr>
          </c:marker>
          <c:cat>
            <c:strRef>
              <c:f>Stats!$C$50:$C$67</c:f>
              <c:strCache>
                <c:ptCount val="18"/>
                <c:pt idx="0">
                  <c:v>LFL 1</c:v>
                </c:pt>
                <c:pt idx="1">
                  <c:v>LFL 2</c:v>
                </c:pt>
                <c:pt idx="2">
                  <c:v>LFL 3</c:v>
                </c:pt>
                <c:pt idx="3">
                  <c:v>LFL 4</c:v>
                </c:pt>
                <c:pt idx="4">
                  <c:v>LFL 5</c:v>
                </c:pt>
                <c:pt idx="5">
                  <c:v>LFL 6</c:v>
                </c:pt>
                <c:pt idx="6">
                  <c:v>LFL 7</c:v>
                </c:pt>
                <c:pt idx="7">
                  <c:v>LFL 8</c:v>
                </c:pt>
                <c:pt idx="8">
                  <c:v>LFL 9</c:v>
                </c:pt>
                <c:pt idx="9">
                  <c:v>LFL 10</c:v>
                </c:pt>
                <c:pt idx="10">
                  <c:v>LFL 11</c:v>
                </c:pt>
                <c:pt idx="11">
                  <c:v>LFL 12</c:v>
                </c:pt>
                <c:pt idx="12">
                  <c:v>LFL 13</c:v>
                </c:pt>
                <c:pt idx="13">
                  <c:v>LFL 14</c:v>
                </c:pt>
                <c:pt idx="14">
                  <c:v>LFL 15</c:v>
                </c:pt>
                <c:pt idx="15">
                  <c:v>LFL 16</c:v>
                </c:pt>
                <c:pt idx="16">
                  <c:v>LFL 17</c:v>
                </c:pt>
                <c:pt idx="17">
                  <c:v>LFL 18</c:v>
                </c:pt>
              </c:strCache>
            </c:strRef>
          </c:cat>
          <c:val>
            <c:numRef>
              <c:f>Stats!$F$50:$F$67</c:f>
              <c:numCache>
                <c:formatCode>0%</c:formatCode>
                <c:ptCount val="18"/>
                <c:pt idx="0">
                  <c:v>0.54070473876063185</c:v>
                </c:pt>
                <c:pt idx="1">
                  <c:v>0.59184952978056427</c:v>
                </c:pt>
                <c:pt idx="2">
                  <c:v>0.81287970838396106</c:v>
                </c:pt>
                <c:pt idx="3">
                  <c:v>0.74808259587020653</c:v>
                </c:pt>
                <c:pt idx="4">
                  <c:v>0.81273644388398492</c:v>
                </c:pt>
                <c:pt idx="5">
                  <c:v>0.73569321533923304</c:v>
                </c:pt>
                <c:pt idx="6">
                  <c:v>0.89498525073746316</c:v>
                </c:pt>
                <c:pt idx="7">
                  <c:v>0.89085545722713866</c:v>
                </c:pt>
                <c:pt idx="8">
                  <c:v>0.89321533923303831</c:v>
                </c:pt>
                <c:pt idx="9">
                  <c:v>0.86312684365781711</c:v>
                </c:pt>
                <c:pt idx="10">
                  <c:v>0.85604719764011794</c:v>
                </c:pt>
                <c:pt idx="11">
                  <c:v>0.88713745271122324</c:v>
                </c:pt>
                <c:pt idx="12">
                  <c:v>0.92979351032448376</c:v>
                </c:pt>
                <c:pt idx="13">
                  <c:v>0.90088495575221239</c:v>
                </c:pt>
                <c:pt idx="14">
                  <c:v>0.83543505674653218</c:v>
                </c:pt>
                <c:pt idx="15">
                  <c:v>0.99469026548672568</c:v>
                </c:pt>
                <c:pt idx="16">
                  <c:v>0.98761061946902651</c:v>
                </c:pt>
                <c:pt idx="17">
                  <c:v>0.98820058997050142</c:v>
                </c:pt>
              </c:numCache>
            </c:numRef>
          </c:val>
          <c:smooth val="0"/>
          <c:extLst>
            <c:ext xmlns:c16="http://schemas.microsoft.com/office/drawing/2014/chart" uri="{C3380CC4-5D6E-409C-BE32-E72D297353CC}">
              <c16:uniqueId val="{00000000-756F-4443-968A-9F854DC6DA53}"/>
            </c:ext>
          </c:extLst>
        </c:ser>
        <c:ser>
          <c:idx val="1"/>
          <c:order val="1"/>
          <c:tx>
            <c:v>Non 4CP Months</c:v>
          </c:tx>
          <c:spPr>
            <a:ln w="19050" cap="rnd">
              <a:noFill/>
              <a:round/>
            </a:ln>
            <a:effectLst/>
          </c:spPr>
          <c:marker>
            <c:symbol val="dash"/>
            <c:size val="11"/>
            <c:spPr>
              <a:solidFill>
                <a:srgbClr val="890C58"/>
              </a:solidFill>
              <a:ln w="12700">
                <a:solidFill>
                  <a:srgbClr val="890C58"/>
                </a:solidFill>
              </a:ln>
              <a:effectLst/>
            </c:spPr>
          </c:marker>
          <c:cat>
            <c:strRef>
              <c:f>Stats!$C$50:$C$67</c:f>
              <c:strCache>
                <c:ptCount val="18"/>
                <c:pt idx="0">
                  <c:v>LFL 1</c:v>
                </c:pt>
                <c:pt idx="1">
                  <c:v>LFL 2</c:v>
                </c:pt>
                <c:pt idx="2">
                  <c:v>LFL 3</c:v>
                </c:pt>
                <c:pt idx="3">
                  <c:v>LFL 4</c:v>
                </c:pt>
                <c:pt idx="4">
                  <c:v>LFL 5</c:v>
                </c:pt>
                <c:pt idx="5">
                  <c:v>LFL 6</c:v>
                </c:pt>
                <c:pt idx="6">
                  <c:v>LFL 7</c:v>
                </c:pt>
                <c:pt idx="7">
                  <c:v>LFL 8</c:v>
                </c:pt>
                <c:pt idx="8">
                  <c:v>LFL 9</c:v>
                </c:pt>
                <c:pt idx="9">
                  <c:v>LFL 10</c:v>
                </c:pt>
                <c:pt idx="10">
                  <c:v>LFL 11</c:v>
                </c:pt>
                <c:pt idx="11">
                  <c:v>LFL 12</c:v>
                </c:pt>
                <c:pt idx="12">
                  <c:v>LFL 13</c:v>
                </c:pt>
                <c:pt idx="13">
                  <c:v>LFL 14</c:v>
                </c:pt>
                <c:pt idx="14">
                  <c:v>LFL 15</c:v>
                </c:pt>
                <c:pt idx="15">
                  <c:v>LFL 16</c:v>
                </c:pt>
                <c:pt idx="16">
                  <c:v>LFL 17</c:v>
                </c:pt>
                <c:pt idx="17">
                  <c:v>LFL 18</c:v>
                </c:pt>
              </c:strCache>
            </c:strRef>
          </c:cat>
          <c:val>
            <c:numRef>
              <c:f>Stats!$D$50:$D$67</c:f>
              <c:numCache>
                <c:formatCode>0%</c:formatCode>
                <c:ptCount val="18"/>
                <c:pt idx="0">
                  <c:v>0.11973807296538821</c:v>
                </c:pt>
                <c:pt idx="1">
                  <c:v>0.28458498023715417</c:v>
                </c:pt>
                <c:pt idx="2">
                  <c:v>0.21983161833489243</c:v>
                </c:pt>
                <c:pt idx="3">
                  <c:v>0.35323159784560143</c:v>
                </c:pt>
                <c:pt idx="4">
                  <c:v>0.39662921348314606</c:v>
                </c:pt>
                <c:pt idx="5">
                  <c:v>0.45967741935483869</c:v>
                </c:pt>
                <c:pt idx="6">
                  <c:v>0.48073394495412847</c:v>
                </c:pt>
                <c:pt idx="7">
                  <c:v>0.57431192660550456</c:v>
                </c:pt>
                <c:pt idx="8">
                  <c:v>0.57908256880733944</c:v>
                </c:pt>
                <c:pt idx="9">
                  <c:v>0.71119266055045871</c:v>
                </c:pt>
                <c:pt idx="10">
                  <c:v>0.78788990825688077</c:v>
                </c:pt>
                <c:pt idx="11">
                  <c:v>0.74606741573033708</c:v>
                </c:pt>
                <c:pt idx="12">
                  <c:v>0.74972477064220189</c:v>
                </c:pt>
                <c:pt idx="13">
                  <c:v>0.85137614678899087</c:v>
                </c:pt>
                <c:pt idx="14">
                  <c:v>0.9667553191489362</c:v>
                </c:pt>
                <c:pt idx="15">
                  <c:v>0.91706422018348621</c:v>
                </c:pt>
                <c:pt idx="16">
                  <c:v>0.94211686879823597</c:v>
                </c:pt>
                <c:pt idx="17">
                  <c:v>0.9598610575067541</c:v>
                </c:pt>
              </c:numCache>
            </c:numRef>
          </c:val>
          <c:smooth val="0"/>
          <c:extLst>
            <c:ext xmlns:c16="http://schemas.microsoft.com/office/drawing/2014/chart" uri="{C3380CC4-5D6E-409C-BE32-E72D297353CC}">
              <c16:uniqueId val="{00000001-756F-4443-968A-9F854DC6DA53}"/>
            </c:ext>
          </c:extLst>
        </c:ser>
        <c:ser>
          <c:idx val="2"/>
          <c:order val="2"/>
          <c:tx>
            <c:v>All Months</c:v>
          </c:tx>
          <c:spPr>
            <a:ln w="19050" cap="rnd">
              <a:noFill/>
              <a:round/>
            </a:ln>
            <a:effectLst/>
          </c:spPr>
          <c:marker>
            <c:symbol val="dash"/>
            <c:size val="17"/>
            <c:spPr>
              <a:solidFill>
                <a:srgbClr val="00AEC7"/>
              </a:solidFill>
              <a:ln w="3175">
                <a:solidFill>
                  <a:srgbClr val="00AEC7"/>
                </a:solidFill>
              </a:ln>
              <a:effectLst/>
            </c:spPr>
          </c:marker>
          <c:cat>
            <c:strRef>
              <c:f>Stats!$C$50:$C$67</c:f>
              <c:strCache>
                <c:ptCount val="18"/>
                <c:pt idx="0">
                  <c:v>LFL 1</c:v>
                </c:pt>
                <c:pt idx="1">
                  <c:v>LFL 2</c:v>
                </c:pt>
                <c:pt idx="2">
                  <c:v>LFL 3</c:v>
                </c:pt>
                <c:pt idx="3">
                  <c:v>LFL 4</c:v>
                </c:pt>
                <c:pt idx="4">
                  <c:v>LFL 5</c:v>
                </c:pt>
                <c:pt idx="5">
                  <c:v>LFL 6</c:v>
                </c:pt>
                <c:pt idx="6">
                  <c:v>LFL 7</c:v>
                </c:pt>
                <c:pt idx="7">
                  <c:v>LFL 8</c:v>
                </c:pt>
                <c:pt idx="8">
                  <c:v>LFL 9</c:v>
                </c:pt>
                <c:pt idx="9">
                  <c:v>LFL 10</c:v>
                </c:pt>
                <c:pt idx="10">
                  <c:v>LFL 11</c:v>
                </c:pt>
                <c:pt idx="11">
                  <c:v>LFL 12</c:v>
                </c:pt>
                <c:pt idx="12">
                  <c:v>LFL 13</c:v>
                </c:pt>
                <c:pt idx="13">
                  <c:v>LFL 14</c:v>
                </c:pt>
                <c:pt idx="14">
                  <c:v>LFL 15</c:v>
                </c:pt>
                <c:pt idx="15">
                  <c:v>LFL 16</c:v>
                </c:pt>
                <c:pt idx="16">
                  <c:v>LFL 17</c:v>
                </c:pt>
                <c:pt idx="17">
                  <c:v>LFL 18</c:v>
                </c:pt>
              </c:strCache>
            </c:strRef>
          </c:cat>
          <c:val>
            <c:numRef>
              <c:f>Stats!$E$50:$E$67</c:f>
              <c:numCache>
                <c:formatCode>0%</c:formatCode>
                <c:ptCount val="18"/>
                <c:pt idx="0">
                  <c:v>0.37495395948434623</c:v>
                </c:pt>
                <c:pt idx="1">
                  <c:v>0.51784864350309379</c:v>
                </c:pt>
                <c:pt idx="2">
                  <c:v>0.57937384898710864</c:v>
                </c:pt>
                <c:pt idx="3">
                  <c:v>0.52383380066275809</c:v>
                </c:pt>
                <c:pt idx="4">
                  <c:v>0.66316639741518579</c:v>
                </c:pt>
                <c:pt idx="5">
                  <c:v>0.71687740516767451</c:v>
                </c:pt>
                <c:pt idx="6">
                  <c:v>0.63959276018099542</c:v>
                </c:pt>
                <c:pt idx="7">
                  <c:v>0.69570135746606332</c:v>
                </c:pt>
                <c:pt idx="8">
                  <c:v>0.69954751131221715</c:v>
                </c:pt>
                <c:pt idx="9">
                  <c:v>0.76945701357466068</c:v>
                </c:pt>
                <c:pt idx="10">
                  <c:v>0.81402714932126696</c:v>
                </c:pt>
                <c:pt idx="11">
                  <c:v>0.83642972536348947</c:v>
                </c:pt>
                <c:pt idx="12">
                  <c:v>0.8187782805429864</c:v>
                </c:pt>
                <c:pt idx="13">
                  <c:v>0.87036199095022626</c:v>
                </c:pt>
                <c:pt idx="14">
                  <c:v>0.87767322497861422</c:v>
                </c:pt>
                <c:pt idx="15">
                  <c:v>0.94683257918552033</c:v>
                </c:pt>
                <c:pt idx="16">
                  <c:v>0.96409233399829009</c:v>
                </c:pt>
                <c:pt idx="17">
                  <c:v>0.97106859542697155</c:v>
                </c:pt>
              </c:numCache>
            </c:numRef>
          </c:val>
          <c:smooth val="0"/>
          <c:extLst>
            <c:ext xmlns:c16="http://schemas.microsoft.com/office/drawing/2014/chart" uri="{C3380CC4-5D6E-409C-BE32-E72D297353CC}">
              <c16:uniqueId val="{00000002-756F-4443-968A-9F854DC6DA53}"/>
            </c:ext>
          </c:extLst>
        </c:ser>
        <c:dLbls>
          <c:showLegendKey val="0"/>
          <c:showVal val="0"/>
          <c:showCatName val="0"/>
          <c:showSerName val="0"/>
          <c:showPercent val="0"/>
          <c:showBubbleSize val="0"/>
        </c:dLbls>
        <c:hiLowLines>
          <c:spPr>
            <a:ln w="28575" cap="flat" cmpd="sng" algn="ctr">
              <a:solidFill>
                <a:srgbClr val="5B6770"/>
              </a:solidFill>
              <a:round/>
            </a:ln>
            <a:effectLst/>
          </c:spPr>
        </c:hiLowLines>
        <c:axId val="378603103"/>
        <c:axId val="2137210176"/>
      </c:stockChart>
      <c:catAx>
        <c:axId val="378603103"/>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2137210176"/>
        <c:crosses val="autoZero"/>
        <c:auto val="1"/>
        <c:lblAlgn val="ctr"/>
        <c:lblOffset val="100"/>
        <c:noMultiLvlLbl val="0"/>
      </c:catAx>
      <c:valAx>
        <c:axId val="213721017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378603103"/>
        <c:crosses val="autoZero"/>
        <c:crossBetween val="between"/>
      </c:valAx>
      <c:spPr>
        <a:noFill/>
        <a:ln>
          <a:noFill/>
        </a:ln>
        <a:effectLst/>
      </c:spPr>
    </c:plotArea>
    <c:legend>
      <c:legendPos val="b"/>
      <c:layout>
        <c:manualLayout>
          <c:xMode val="edge"/>
          <c:yMode val="edge"/>
          <c:x val="0.36879059141329962"/>
          <c:y val="0.72114418030457916"/>
          <c:w val="0.62286611299499972"/>
          <c:h val="8.8184295653633074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US" sz="1400" b="1" dirty="0"/>
              <a:t>Percentage of 5-min Intervals where</a:t>
            </a:r>
            <a:r>
              <a:rPr lang="en-US" sz="1400" b="1" baseline="0" dirty="0"/>
              <a:t> LFLs Curtailed for High Prices (OCT-22 through AUG-23)</a:t>
            </a:r>
            <a:endParaRPr lang="en-US" sz="1400" b="1" dirty="0"/>
          </a:p>
        </c:rich>
      </c:tx>
      <c:layout>
        <c:manualLayout>
          <c:xMode val="edge"/>
          <c:yMode val="edge"/>
          <c:x val="0.17998378011737298"/>
          <c:y val="7.4980959998470443E-4"/>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1439023989643532E-2"/>
          <c:y val="9.1929237319950688E-2"/>
          <c:w val="0.94674691297637914"/>
          <c:h val="0.81058945486868839"/>
        </c:manualLayout>
      </c:layout>
      <c:stockChart>
        <c:ser>
          <c:idx val="0"/>
          <c:order val="0"/>
          <c:tx>
            <c:v>4CP Months</c:v>
          </c:tx>
          <c:spPr>
            <a:ln w="25400" cap="rnd">
              <a:noFill/>
              <a:round/>
            </a:ln>
            <a:effectLst/>
          </c:spPr>
          <c:marker>
            <c:symbol val="dash"/>
            <c:size val="11"/>
            <c:spPr>
              <a:solidFill>
                <a:srgbClr val="FF8200"/>
              </a:solidFill>
              <a:ln w="9525">
                <a:solidFill>
                  <a:srgbClr val="FF8200"/>
                </a:solidFill>
              </a:ln>
              <a:effectLst/>
            </c:spPr>
          </c:marker>
          <c:cat>
            <c:strRef>
              <c:f>Stats!$C$50:$C$67</c:f>
              <c:strCache>
                <c:ptCount val="18"/>
                <c:pt idx="0">
                  <c:v>LFL 1</c:v>
                </c:pt>
                <c:pt idx="1">
                  <c:v>LFL 2</c:v>
                </c:pt>
                <c:pt idx="2">
                  <c:v>LFL 3</c:v>
                </c:pt>
                <c:pt idx="3">
                  <c:v>LFL 4</c:v>
                </c:pt>
                <c:pt idx="4">
                  <c:v>LFL 5</c:v>
                </c:pt>
                <c:pt idx="5">
                  <c:v>LFL 6</c:v>
                </c:pt>
                <c:pt idx="6">
                  <c:v>LFL 7</c:v>
                </c:pt>
                <c:pt idx="7">
                  <c:v>LFL 8</c:v>
                </c:pt>
                <c:pt idx="8">
                  <c:v>LFL 9</c:v>
                </c:pt>
                <c:pt idx="9">
                  <c:v>LFL 10</c:v>
                </c:pt>
                <c:pt idx="10">
                  <c:v>LFL 11</c:v>
                </c:pt>
                <c:pt idx="11">
                  <c:v>LFL 12</c:v>
                </c:pt>
                <c:pt idx="12">
                  <c:v>LFL 13</c:v>
                </c:pt>
                <c:pt idx="13">
                  <c:v>LFL 14</c:v>
                </c:pt>
                <c:pt idx="14">
                  <c:v>LFL 15</c:v>
                </c:pt>
                <c:pt idx="15">
                  <c:v>LFL 16</c:v>
                </c:pt>
                <c:pt idx="16">
                  <c:v>LFL 17</c:v>
                </c:pt>
                <c:pt idx="17">
                  <c:v>LFL 18</c:v>
                </c:pt>
              </c:strCache>
            </c:strRef>
          </c:cat>
          <c:val>
            <c:numRef>
              <c:f>Stats!$F$50:$F$67</c:f>
              <c:numCache>
                <c:formatCode>0%</c:formatCode>
                <c:ptCount val="18"/>
                <c:pt idx="0">
                  <c:v>0.54070473876063185</c:v>
                </c:pt>
                <c:pt idx="1">
                  <c:v>0.59184952978056427</c:v>
                </c:pt>
                <c:pt idx="2">
                  <c:v>0.81287970838396106</c:v>
                </c:pt>
                <c:pt idx="3">
                  <c:v>0.74808259587020653</c:v>
                </c:pt>
                <c:pt idx="4">
                  <c:v>0.81273644388398492</c:v>
                </c:pt>
                <c:pt idx="5">
                  <c:v>0.73569321533923304</c:v>
                </c:pt>
                <c:pt idx="6">
                  <c:v>0.89498525073746316</c:v>
                </c:pt>
                <c:pt idx="7">
                  <c:v>0.89085545722713866</c:v>
                </c:pt>
                <c:pt idx="8">
                  <c:v>0.89321533923303831</c:v>
                </c:pt>
                <c:pt idx="9">
                  <c:v>0.86312684365781711</c:v>
                </c:pt>
                <c:pt idx="10">
                  <c:v>0.85604719764011794</c:v>
                </c:pt>
                <c:pt idx="11">
                  <c:v>0.88713745271122324</c:v>
                </c:pt>
                <c:pt idx="12">
                  <c:v>0.92979351032448376</c:v>
                </c:pt>
                <c:pt idx="13">
                  <c:v>0.90088495575221239</c:v>
                </c:pt>
                <c:pt idx="14">
                  <c:v>0.83543505674653218</c:v>
                </c:pt>
                <c:pt idx="15">
                  <c:v>0.99469026548672568</c:v>
                </c:pt>
                <c:pt idx="16">
                  <c:v>0.98761061946902651</c:v>
                </c:pt>
                <c:pt idx="17">
                  <c:v>0.98820058997050142</c:v>
                </c:pt>
              </c:numCache>
            </c:numRef>
          </c:val>
          <c:smooth val="0"/>
          <c:extLst>
            <c:ext xmlns:c16="http://schemas.microsoft.com/office/drawing/2014/chart" uri="{C3380CC4-5D6E-409C-BE32-E72D297353CC}">
              <c16:uniqueId val="{00000000-CAFC-4025-997A-F06EB67EA64D}"/>
            </c:ext>
          </c:extLst>
        </c:ser>
        <c:ser>
          <c:idx val="1"/>
          <c:order val="1"/>
          <c:tx>
            <c:v>Non 4CP Months</c:v>
          </c:tx>
          <c:spPr>
            <a:ln w="19050" cap="rnd">
              <a:noFill/>
              <a:round/>
            </a:ln>
            <a:effectLst/>
          </c:spPr>
          <c:marker>
            <c:symbol val="dash"/>
            <c:size val="11"/>
            <c:spPr>
              <a:solidFill>
                <a:srgbClr val="890C58"/>
              </a:solidFill>
              <a:ln w="12700">
                <a:solidFill>
                  <a:srgbClr val="890C58"/>
                </a:solidFill>
              </a:ln>
              <a:effectLst/>
            </c:spPr>
          </c:marker>
          <c:cat>
            <c:strRef>
              <c:f>Stats!$C$50:$C$67</c:f>
              <c:strCache>
                <c:ptCount val="18"/>
                <c:pt idx="0">
                  <c:v>LFL 1</c:v>
                </c:pt>
                <c:pt idx="1">
                  <c:v>LFL 2</c:v>
                </c:pt>
                <c:pt idx="2">
                  <c:v>LFL 3</c:v>
                </c:pt>
                <c:pt idx="3">
                  <c:v>LFL 4</c:v>
                </c:pt>
                <c:pt idx="4">
                  <c:v>LFL 5</c:v>
                </c:pt>
                <c:pt idx="5">
                  <c:v>LFL 6</c:v>
                </c:pt>
                <c:pt idx="6">
                  <c:v>LFL 7</c:v>
                </c:pt>
                <c:pt idx="7">
                  <c:v>LFL 8</c:v>
                </c:pt>
                <c:pt idx="8">
                  <c:v>LFL 9</c:v>
                </c:pt>
                <c:pt idx="9">
                  <c:v>LFL 10</c:v>
                </c:pt>
                <c:pt idx="10">
                  <c:v>LFL 11</c:v>
                </c:pt>
                <c:pt idx="11">
                  <c:v>LFL 12</c:v>
                </c:pt>
                <c:pt idx="12">
                  <c:v>LFL 13</c:v>
                </c:pt>
                <c:pt idx="13">
                  <c:v>LFL 14</c:v>
                </c:pt>
                <c:pt idx="14">
                  <c:v>LFL 15</c:v>
                </c:pt>
                <c:pt idx="15">
                  <c:v>LFL 16</c:v>
                </c:pt>
                <c:pt idx="16">
                  <c:v>LFL 17</c:v>
                </c:pt>
                <c:pt idx="17">
                  <c:v>LFL 18</c:v>
                </c:pt>
              </c:strCache>
            </c:strRef>
          </c:cat>
          <c:val>
            <c:numRef>
              <c:f>Stats!$D$50:$D$67</c:f>
              <c:numCache>
                <c:formatCode>0%</c:formatCode>
                <c:ptCount val="18"/>
                <c:pt idx="0">
                  <c:v>0.11973807296538821</c:v>
                </c:pt>
                <c:pt idx="1">
                  <c:v>0.28458498023715417</c:v>
                </c:pt>
                <c:pt idx="2">
                  <c:v>0.21983161833489243</c:v>
                </c:pt>
                <c:pt idx="3">
                  <c:v>0.35323159784560143</c:v>
                </c:pt>
                <c:pt idx="4">
                  <c:v>0.39662921348314606</c:v>
                </c:pt>
                <c:pt idx="5">
                  <c:v>0.45967741935483869</c:v>
                </c:pt>
                <c:pt idx="6">
                  <c:v>0.48073394495412847</c:v>
                </c:pt>
                <c:pt idx="7">
                  <c:v>0.57431192660550456</c:v>
                </c:pt>
                <c:pt idx="8">
                  <c:v>0.57908256880733944</c:v>
                </c:pt>
                <c:pt idx="9">
                  <c:v>0.71119266055045871</c:v>
                </c:pt>
                <c:pt idx="10">
                  <c:v>0.78788990825688077</c:v>
                </c:pt>
                <c:pt idx="11">
                  <c:v>0.74606741573033708</c:v>
                </c:pt>
                <c:pt idx="12">
                  <c:v>0.74972477064220189</c:v>
                </c:pt>
                <c:pt idx="13">
                  <c:v>0.85137614678899087</c:v>
                </c:pt>
                <c:pt idx="14">
                  <c:v>0.9667553191489362</c:v>
                </c:pt>
                <c:pt idx="15">
                  <c:v>0.91706422018348621</c:v>
                </c:pt>
                <c:pt idx="16">
                  <c:v>0.94211686879823597</c:v>
                </c:pt>
                <c:pt idx="17">
                  <c:v>0.9598610575067541</c:v>
                </c:pt>
              </c:numCache>
            </c:numRef>
          </c:val>
          <c:smooth val="0"/>
          <c:extLst>
            <c:ext xmlns:c16="http://schemas.microsoft.com/office/drawing/2014/chart" uri="{C3380CC4-5D6E-409C-BE32-E72D297353CC}">
              <c16:uniqueId val="{00000001-CAFC-4025-997A-F06EB67EA64D}"/>
            </c:ext>
          </c:extLst>
        </c:ser>
        <c:ser>
          <c:idx val="2"/>
          <c:order val="2"/>
          <c:tx>
            <c:v>All Months</c:v>
          </c:tx>
          <c:spPr>
            <a:ln w="19050" cap="rnd">
              <a:noFill/>
              <a:round/>
            </a:ln>
            <a:effectLst/>
          </c:spPr>
          <c:marker>
            <c:symbol val="dash"/>
            <c:size val="17"/>
            <c:spPr>
              <a:solidFill>
                <a:srgbClr val="00AEC7"/>
              </a:solidFill>
              <a:ln w="3175">
                <a:solidFill>
                  <a:srgbClr val="00AEC7"/>
                </a:solidFill>
              </a:ln>
              <a:effectLst/>
            </c:spPr>
          </c:marker>
          <c:cat>
            <c:strRef>
              <c:f>Stats!$C$50:$C$67</c:f>
              <c:strCache>
                <c:ptCount val="18"/>
                <c:pt idx="0">
                  <c:v>LFL 1</c:v>
                </c:pt>
                <c:pt idx="1">
                  <c:v>LFL 2</c:v>
                </c:pt>
                <c:pt idx="2">
                  <c:v>LFL 3</c:v>
                </c:pt>
                <c:pt idx="3">
                  <c:v>LFL 4</c:v>
                </c:pt>
                <c:pt idx="4">
                  <c:v>LFL 5</c:v>
                </c:pt>
                <c:pt idx="5">
                  <c:v>LFL 6</c:v>
                </c:pt>
                <c:pt idx="6">
                  <c:v>LFL 7</c:v>
                </c:pt>
                <c:pt idx="7">
                  <c:v>LFL 8</c:v>
                </c:pt>
                <c:pt idx="8">
                  <c:v>LFL 9</c:v>
                </c:pt>
                <c:pt idx="9">
                  <c:v>LFL 10</c:v>
                </c:pt>
                <c:pt idx="10">
                  <c:v>LFL 11</c:v>
                </c:pt>
                <c:pt idx="11">
                  <c:v>LFL 12</c:v>
                </c:pt>
                <c:pt idx="12">
                  <c:v>LFL 13</c:v>
                </c:pt>
                <c:pt idx="13">
                  <c:v>LFL 14</c:v>
                </c:pt>
                <c:pt idx="14">
                  <c:v>LFL 15</c:v>
                </c:pt>
                <c:pt idx="15">
                  <c:v>LFL 16</c:v>
                </c:pt>
                <c:pt idx="16">
                  <c:v>LFL 17</c:v>
                </c:pt>
                <c:pt idx="17">
                  <c:v>LFL 18</c:v>
                </c:pt>
              </c:strCache>
            </c:strRef>
          </c:cat>
          <c:val>
            <c:numRef>
              <c:f>Stats!$E$50:$E$67</c:f>
              <c:numCache>
                <c:formatCode>0%</c:formatCode>
                <c:ptCount val="18"/>
                <c:pt idx="0">
                  <c:v>0.37495395948434623</c:v>
                </c:pt>
                <c:pt idx="1">
                  <c:v>0.51784864350309379</c:v>
                </c:pt>
                <c:pt idx="2">
                  <c:v>0.57937384898710864</c:v>
                </c:pt>
                <c:pt idx="3">
                  <c:v>0.52383380066275809</c:v>
                </c:pt>
                <c:pt idx="4">
                  <c:v>0.66316639741518579</c:v>
                </c:pt>
                <c:pt idx="5">
                  <c:v>0.71687740516767451</c:v>
                </c:pt>
                <c:pt idx="6">
                  <c:v>0.63959276018099542</c:v>
                </c:pt>
                <c:pt idx="7">
                  <c:v>0.69570135746606332</c:v>
                </c:pt>
                <c:pt idx="8">
                  <c:v>0.69954751131221715</c:v>
                </c:pt>
                <c:pt idx="9">
                  <c:v>0.76945701357466068</c:v>
                </c:pt>
                <c:pt idx="10">
                  <c:v>0.81402714932126696</c:v>
                </c:pt>
                <c:pt idx="11">
                  <c:v>0.83642972536348947</c:v>
                </c:pt>
                <c:pt idx="12">
                  <c:v>0.8187782805429864</c:v>
                </c:pt>
                <c:pt idx="13">
                  <c:v>0.87036199095022626</c:v>
                </c:pt>
                <c:pt idx="14">
                  <c:v>0.87767322497861422</c:v>
                </c:pt>
                <c:pt idx="15">
                  <c:v>0.94683257918552033</c:v>
                </c:pt>
                <c:pt idx="16">
                  <c:v>0.96409233399829009</c:v>
                </c:pt>
                <c:pt idx="17">
                  <c:v>0.97106859542697155</c:v>
                </c:pt>
              </c:numCache>
            </c:numRef>
          </c:val>
          <c:smooth val="0"/>
          <c:extLst>
            <c:ext xmlns:c16="http://schemas.microsoft.com/office/drawing/2014/chart" uri="{C3380CC4-5D6E-409C-BE32-E72D297353CC}">
              <c16:uniqueId val="{00000002-CAFC-4025-997A-F06EB67EA64D}"/>
            </c:ext>
          </c:extLst>
        </c:ser>
        <c:dLbls>
          <c:showLegendKey val="0"/>
          <c:showVal val="0"/>
          <c:showCatName val="0"/>
          <c:showSerName val="0"/>
          <c:showPercent val="0"/>
          <c:showBubbleSize val="0"/>
        </c:dLbls>
        <c:hiLowLines>
          <c:spPr>
            <a:ln w="28575" cap="flat" cmpd="sng" algn="ctr">
              <a:solidFill>
                <a:srgbClr val="5B6770"/>
              </a:solidFill>
              <a:round/>
            </a:ln>
            <a:effectLst/>
          </c:spPr>
        </c:hiLowLines>
        <c:axId val="378603103"/>
        <c:axId val="2137210176"/>
      </c:stockChart>
      <c:catAx>
        <c:axId val="378603103"/>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2137210176"/>
        <c:crosses val="autoZero"/>
        <c:auto val="1"/>
        <c:lblAlgn val="ctr"/>
        <c:lblOffset val="100"/>
        <c:noMultiLvlLbl val="0"/>
      </c:catAx>
      <c:valAx>
        <c:axId val="213721017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378603103"/>
        <c:crosses val="autoZero"/>
        <c:crossBetween val="between"/>
      </c:valAx>
      <c:spPr>
        <a:noFill/>
        <a:ln>
          <a:noFill/>
        </a:ln>
        <a:effectLst/>
      </c:spPr>
    </c:plotArea>
    <c:legend>
      <c:legendPos val="b"/>
      <c:layout>
        <c:manualLayout>
          <c:xMode val="edge"/>
          <c:yMode val="edge"/>
          <c:x val="0.48289877803732256"/>
          <c:y val="0.75805635146885364"/>
          <c:w val="0.49261060193880474"/>
          <c:h val="8.8184295653633074E-2"/>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a:t>Count of 5-min</a:t>
            </a:r>
            <a:r>
              <a:rPr lang="en-US" sz="1800" b="1" baseline="0"/>
              <a:t> Intervals where LFLs </a:t>
            </a:r>
            <a:r>
              <a:rPr lang="en-US" sz="1800" b="1" u="sng" baseline="0"/>
              <a:t>did not </a:t>
            </a:r>
            <a:r>
              <a:rPr lang="en-US" sz="1800" b="1" baseline="0"/>
              <a:t>Curtail During High Prices</a:t>
            </a:r>
            <a:endParaRPr lang="en-US" sz="1800" b="1"/>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931214214876715E-2"/>
          <c:y val="9.7760783625475411E-2"/>
          <c:w val="0.92793430279188394"/>
          <c:h val="0.76147854029434636"/>
        </c:manualLayout>
      </c:layout>
      <c:barChart>
        <c:barDir val="col"/>
        <c:grouping val="stacked"/>
        <c:varyColors val="0"/>
        <c:ser>
          <c:idx val="2"/>
          <c:order val="1"/>
          <c:tx>
            <c:v>Non 4CP Months</c:v>
          </c:tx>
          <c:spPr>
            <a:solidFill>
              <a:srgbClr val="00AEC7"/>
            </a:solidFill>
            <a:ln>
              <a:noFill/>
            </a:ln>
            <a:effectLst/>
          </c:spPr>
          <c:invertIfNegative val="0"/>
          <c:val>
            <c:numRef>
              <c:f>'Stats HE'!$E$76:$AB$76</c:f>
              <c:numCache>
                <c:formatCode>General</c:formatCode>
                <c:ptCount val="24"/>
                <c:pt idx="0">
                  <c:v>381</c:v>
                </c:pt>
                <c:pt idx="1">
                  <c:v>389</c:v>
                </c:pt>
                <c:pt idx="2">
                  <c:v>465</c:v>
                </c:pt>
                <c:pt idx="3">
                  <c:v>540</c:v>
                </c:pt>
                <c:pt idx="4">
                  <c:v>464</c:v>
                </c:pt>
                <c:pt idx="5">
                  <c:v>532</c:v>
                </c:pt>
                <c:pt idx="6">
                  <c:v>546</c:v>
                </c:pt>
                <c:pt idx="7">
                  <c:v>651</c:v>
                </c:pt>
                <c:pt idx="8">
                  <c:v>275</c:v>
                </c:pt>
                <c:pt idx="9">
                  <c:v>136</c:v>
                </c:pt>
                <c:pt idx="10">
                  <c:v>110</c:v>
                </c:pt>
                <c:pt idx="11">
                  <c:v>67</c:v>
                </c:pt>
                <c:pt idx="12">
                  <c:v>47</c:v>
                </c:pt>
                <c:pt idx="13">
                  <c:v>147</c:v>
                </c:pt>
                <c:pt idx="14">
                  <c:v>197</c:v>
                </c:pt>
                <c:pt idx="15">
                  <c:v>254</c:v>
                </c:pt>
                <c:pt idx="16">
                  <c:v>508</c:v>
                </c:pt>
                <c:pt idx="17">
                  <c:v>1223</c:v>
                </c:pt>
                <c:pt idx="18">
                  <c:v>1020</c:v>
                </c:pt>
                <c:pt idx="19">
                  <c:v>925</c:v>
                </c:pt>
                <c:pt idx="20">
                  <c:v>982</c:v>
                </c:pt>
                <c:pt idx="21">
                  <c:v>447</c:v>
                </c:pt>
                <c:pt idx="22">
                  <c:v>283</c:v>
                </c:pt>
                <c:pt idx="23">
                  <c:v>453</c:v>
                </c:pt>
              </c:numCache>
            </c:numRef>
          </c:val>
          <c:extLst>
            <c:ext xmlns:c16="http://schemas.microsoft.com/office/drawing/2014/chart" uri="{C3380CC4-5D6E-409C-BE32-E72D297353CC}">
              <c16:uniqueId val="{00000000-400B-4F8F-A21B-F4057F407595}"/>
            </c:ext>
          </c:extLst>
        </c:ser>
        <c:ser>
          <c:idx val="1"/>
          <c:order val="2"/>
          <c:tx>
            <c:v>4CP Months</c:v>
          </c:tx>
          <c:spPr>
            <a:solidFill>
              <a:srgbClr val="003865"/>
            </a:solidFill>
            <a:ln>
              <a:noFill/>
            </a:ln>
            <a:effectLst/>
          </c:spPr>
          <c:invertIfNegative val="0"/>
          <c:val>
            <c:numRef>
              <c:f>'Stats HE'!$E$51:$AB$51</c:f>
              <c:numCache>
                <c:formatCode>General</c:formatCode>
                <c:ptCount val="24"/>
                <c:pt idx="0">
                  <c:v>122</c:v>
                </c:pt>
                <c:pt idx="1">
                  <c:v>112</c:v>
                </c:pt>
                <c:pt idx="2">
                  <c:v>43</c:v>
                </c:pt>
                <c:pt idx="3">
                  <c:v>10</c:v>
                </c:pt>
                <c:pt idx="4">
                  <c:v>9</c:v>
                </c:pt>
                <c:pt idx="5">
                  <c:v>55</c:v>
                </c:pt>
                <c:pt idx="6">
                  <c:v>96</c:v>
                </c:pt>
                <c:pt idx="7">
                  <c:v>27</c:v>
                </c:pt>
                <c:pt idx="8">
                  <c:v>0</c:v>
                </c:pt>
                <c:pt idx="9">
                  <c:v>0</c:v>
                </c:pt>
                <c:pt idx="10">
                  <c:v>26</c:v>
                </c:pt>
                <c:pt idx="11">
                  <c:v>106</c:v>
                </c:pt>
                <c:pt idx="12">
                  <c:v>55</c:v>
                </c:pt>
                <c:pt idx="13">
                  <c:v>328</c:v>
                </c:pt>
                <c:pt idx="14">
                  <c:v>417</c:v>
                </c:pt>
                <c:pt idx="15">
                  <c:v>368</c:v>
                </c:pt>
                <c:pt idx="16">
                  <c:v>353</c:v>
                </c:pt>
                <c:pt idx="17">
                  <c:v>292</c:v>
                </c:pt>
                <c:pt idx="18">
                  <c:v>445</c:v>
                </c:pt>
                <c:pt idx="19">
                  <c:v>950</c:v>
                </c:pt>
                <c:pt idx="20">
                  <c:v>584</c:v>
                </c:pt>
                <c:pt idx="21">
                  <c:v>391</c:v>
                </c:pt>
                <c:pt idx="22">
                  <c:v>133</c:v>
                </c:pt>
                <c:pt idx="23">
                  <c:v>67</c:v>
                </c:pt>
              </c:numCache>
            </c:numRef>
          </c:val>
          <c:extLst>
            <c:ext xmlns:c16="http://schemas.microsoft.com/office/drawing/2014/chart" uri="{C3380CC4-5D6E-409C-BE32-E72D297353CC}">
              <c16:uniqueId val="{00000001-400B-4F8F-A21B-F4057F407595}"/>
            </c:ext>
          </c:extLst>
        </c:ser>
        <c:dLbls>
          <c:showLegendKey val="0"/>
          <c:showVal val="0"/>
          <c:showCatName val="0"/>
          <c:showSerName val="0"/>
          <c:showPercent val="0"/>
          <c:showBubbleSize val="0"/>
        </c:dLbls>
        <c:gapWidth val="123"/>
        <c:overlap val="100"/>
        <c:axId val="436783183"/>
        <c:axId val="332183727"/>
        <c:extLst>
          <c:ext xmlns:c15="http://schemas.microsoft.com/office/drawing/2012/chart" uri="{02D57815-91ED-43cb-92C2-25804820EDAC}">
            <c15:filteredBarSeries>
              <c15:ser>
                <c:idx val="0"/>
                <c:order val="0"/>
                <c:tx>
                  <c:v>All Months</c:v>
                </c:tx>
                <c:spPr>
                  <a:solidFill>
                    <a:schemeClr val="accent1"/>
                  </a:solidFill>
                  <a:ln>
                    <a:noFill/>
                  </a:ln>
                  <a:effectLst/>
                </c:spPr>
                <c:invertIfNegative val="0"/>
                <c:val>
                  <c:numRef>
                    <c:extLst>
                      <c:ext uri="{02D57815-91ED-43cb-92C2-25804820EDAC}">
                        <c15:formulaRef>
                          <c15:sqref>'Stats HE'!$E$26:$AB$26</c15:sqref>
                        </c15:formulaRef>
                      </c:ext>
                    </c:extLst>
                    <c:numCache>
                      <c:formatCode>General</c:formatCode>
                      <c:ptCount val="24"/>
                      <c:pt idx="0">
                        <c:v>503</c:v>
                      </c:pt>
                      <c:pt idx="1">
                        <c:v>501</c:v>
                      </c:pt>
                      <c:pt idx="2">
                        <c:v>508</c:v>
                      </c:pt>
                      <c:pt idx="3">
                        <c:v>550</c:v>
                      </c:pt>
                      <c:pt idx="4">
                        <c:v>473</c:v>
                      </c:pt>
                      <c:pt idx="5">
                        <c:v>587</c:v>
                      </c:pt>
                      <c:pt idx="6">
                        <c:v>642</c:v>
                      </c:pt>
                      <c:pt idx="7">
                        <c:v>678</c:v>
                      </c:pt>
                      <c:pt idx="8">
                        <c:v>275</c:v>
                      </c:pt>
                      <c:pt idx="9">
                        <c:v>136</c:v>
                      </c:pt>
                      <c:pt idx="10">
                        <c:v>136</c:v>
                      </c:pt>
                      <c:pt idx="11">
                        <c:v>173</c:v>
                      </c:pt>
                      <c:pt idx="12">
                        <c:v>102</c:v>
                      </c:pt>
                      <c:pt idx="13">
                        <c:v>475</c:v>
                      </c:pt>
                      <c:pt idx="14">
                        <c:v>614</c:v>
                      </c:pt>
                      <c:pt idx="15">
                        <c:v>622</c:v>
                      </c:pt>
                      <c:pt idx="16">
                        <c:v>861</c:v>
                      </c:pt>
                      <c:pt idx="17">
                        <c:v>1515</c:v>
                      </c:pt>
                      <c:pt idx="18">
                        <c:v>1465</c:v>
                      </c:pt>
                      <c:pt idx="19">
                        <c:v>1875</c:v>
                      </c:pt>
                      <c:pt idx="20">
                        <c:v>1566</c:v>
                      </c:pt>
                      <c:pt idx="21">
                        <c:v>838</c:v>
                      </c:pt>
                      <c:pt idx="22">
                        <c:v>416</c:v>
                      </c:pt>
                      <c:pt idx="23">
                        <c:v>520</c:v>
                      </c:pt>
                    </c:numCache>
                  </c:numRef>
                </c:val>
                <c:extLst>
                  <c:ext xmlns:c16="http://schemas.microsoft.com/office/drawing/2014/chart" uri="{C3380CC4-5D6E-409C-BE32-E72D297353CC}">
                    <c16:uniqueId val="{00000002-400B-4F8F-A21B-F4057F407595}"/>
                  </c:ext>
                </c:extLst>
              </c15:ser>
            </c15:filteredBarSeries>
          </c:ext>
        </c:extLst>
      </c:barChart>
      <c:catAx>
        <c:axId val="436783183"/>
        <c:scaling>
          <c:orientation val="minMax"/>
        </c:scaling>
        <c:delete val="0"/>
        <c:axPos val="b"/>
        <c:title>
          <c:tx>
            <c:rich>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n-US" sz="1200" b="1"/>
                  <a:t>Hour Ending</a:t>
                </a:r>
              </a:p>
            </c:rich>
          </c:tx>
          <c:layout>
            <c:manualLayout>
              <c:xMode val="edge"/>
              <c:yMode val="edge"/>
              <c:x val="0.46133788586161245"/>
              <c:y val="0.93446195945880328"/>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en-US"/>
          </a:p>
        </c:txPr>
        <c:crossAx val="332183727"/>
        <c:crosses val="autoZero"/>
        <c:auto val="1"/>
        <c:lblAlgn val="ctr"/>
        <c:lblOffset val="100"/>
        <c:noMultiLvlLbl val="0"/>
      </c:catAx>
      <c:valAx>
        <c:axId val="33218372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n-US" sz="1200" b="1" baseline="0"/>
                  <a:t># of Intervals</a:t>
                </a:r>
                <a:endParaRPr lang="en-US" sz="1200" b="1"/>
              </a:p>
            </c:rich>
          </c:tx>
          <c:overlay val="0"/>
          <c:spPr>
            <a:noFill/>
            <a:ln>
              <a:noFill/>
            </a:ln>
            <a:effectLst/>
          </c:spPr>
          <c:txPr>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en-US"/>
          </a:p>
        </c:txPr>
        <c:crossAx val="436783183"/>
        <c:crosses val="autoZero"/>
        <c:crossBetween val="between"/>
      </c:valAx>
      <c:spPr>
        <a:noFill/>
        <a:ln>
          <a:noFill/>
        </a:ln>
        <a:effectLst/>
      </c:spPr>
    </c:plotArea>
    <c:legend>
      <c:legendPos val="t"/>
      <c:layout>
        <c:manualLayout>
          <c:xMode val="edge"/>
          <c:yMode val="edge"/>
          <c:x val="6.8423155667992411E-2"/>
          <c:y val="0.18343501212417915"/>
          <c:w val="0.32209889554734866"/>
          <c:h val="7.6771616906887663E-2"/>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sz="2400" b="1"/>
              <a:t>September 6th Large</a:t>
            </a:r>
            <a:r>
              <a:rPr lang="en-US" sz="2400" b="1" baseline="0"/>
              <a:t> Flexible Load</a:t>
            </a:r>
            <a:r>
              <a:rPr lang="en-US" sz="2400" b="1"/>
              <a:t> Behavior</a:t>
            </a:r>
          </a:p>
        </c:rich>
      </c:tx>
      <c:layout>
        <c:manualLayout>
          <c:xMode val="edge"/>
          <c:yMode val="edge"/>
          <c:x val="0.22085818118888986"/>
          <c:y val="1.1118401866433321E-4"/>
        </c:manualLayout>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1276801938219267E-2"/>
          <c:y val="0.12546237970253718"/>
          <c:w val="0.86072094834299562"/>
          <c:h val="0.82787416156313798"/>
        </c:manualLayout>
      </c:layout>
      <c:areaChart>
        <c:grouping val="standard"/>
        <c:varyColors val="0"/>
        <c:ser>
          <c:idx val="0"/>
          <c:order val="0"/>
          <c:tx>
            <c:v>LFL Consumption (MW)</c:v>
          </c:tx>
          <c:spPr>
            <a:solidFill>
              <a:srgbClr val="00AEC7"/>
            </a:solidFill>
            <a:ln w="25400">
              <a:noFill/>
            </a:ln>
            <a:effectLst/>
          </c:spPr>
          <c:cat>
            <c:numRef>
              <c:f>Data!$B$5:$B$845</c:f>
              <c:numCache>
                <c:formatCode>dd\-mmm\-yy\ hh:mm:ss</c:formatCode>
                <c:ptCount val="841"/>
                <c:pt idx="0">
                  <c:v>45175.416666666664</c:v>
                </c:pt>
                <c:pt idx="1">
                  <c:v>45175.417361111111</c:v>
                </c:pt>
                <c:pt idx="2">
                  <c:v>45175.418055555558</c:v>
                </c:pt>
                <c:pt idx="3">
                  <c:v>45175.418749999997</c:v>
                </c:pt>
                <c:pt idx="4">
                  <c:v>45175.419444444444</c:v>
                </c:pt>
                <c:pt idx="5">
                  <c:v>45175.420138888891</c:v>
                </c:pt>
                <c:pt idx="6">
                  <c:v>45175.42083333333</c:v>
                </c:pt>
                <c:pt idx="7">
                  <c:v>45175.421527777777</c:v>
                </c:pt>
                <c:pt idx="8">
                  <c:v>45175.422222222223</c:v>
                </c:pt>
                <c:pt idx="9">
                  <c:v>45175.42291666667</c:v>
                </c:pt>
                <c:pt idx="10">
                  <c:v>45175.423611111109</c:v>
                </c:pt>
                <c:pt idx="11">
                  <c:v>45175.424305555556</c:v>
                </c:pt>
                <c:pt idx="12">
                  <c:v>45175.425000000003</c:v>
                </c:pt>
                <c:pt idx="13">
                  <c:v>45175.425694444442</c:v>
                </c:pt>
                <c:pt idx="14">
                  <c:v>45175.426388888889</c:v>
                </c:pt>
                <c:pt idx="15">
                  <c:v>45175.427083333336</c:v>
                </c:pt>
                <c:pt idx="16">
                  <c:v>45175.427777777775</c:v>
                </c:pt>
                <c:pt idx="17">
                  <c:v>45175.428472222222</c:v>
                </c:pt>
                <c:pt idx="18">
                  <c:v>45175.429166666669</c:v>
                </c:pt>
                <c:pt idx="19">
                  <c:v>45175.429861111108</c:v>
                </c:pt>
                <c:pt idx="20">
                  <c:v>45175.430555555555</c:v>
                </c:pt>
                <c:pt idx="21">
                  <c:v>45175.431250000001</c:v>
                </c:pt>
                <c:pt idx="22">
                  <c:v>45175.431944444441</c:v>
                </c:pt>
                <c:pt idx="23">
                  <c:v>45175.432638888888</c:v>
                </c:pt>
                <c:pt idx="24">
                  <c:v>45175.433333333334</c:v>
                </c:pt>
                <c:pt idx="25">
                  <c:v>45175.434027777781</c:v>
                </c:pt>
                <c:pt idx="26">
                  <c:v>45175.43472222222</c:v>
                </c:pt>
                <c:pt idx="27">
                  <c:v>45175.435416666667</c:v>
                </c:pt>
                <c:pt idx="28">
                  <c:v>45175.436111111114</c:v>
                </c:pt>
                <c:pt idx="29">
                  <c:v>45175.436805555553</c:v>
                </c:pt>
                <c:pt idx="30">
                  <c:v>45175.4375</c:v>
                </c:pt>
                <c:pt idx="31">
                  <c:v>45175.438194444447</c:v>
                </c:pt>
                <c:pt idx="32">
                  <c:v>45175.438888888886</c:v>
                </c:pt>
                <c:pt idx="33">
                  <c:v>45175.439583333333</c:v>
                </c:pt>
                <c:pt idx="34">
                  <c:v>45175.44027777778</c:v>
                </c:pt>
                <c:pt idx="35">
                  <c:v>45175.440972222219</c:v>
                </c:pt>
                <c:pt idx="36">
                  <c:v>45175.441666666666</c:v>
                </c:pt>
                <c:pt idx="37">
                  <c:v>45175.442361111112</c:v>
                </c:pt>
                <c:pt idx="38">
                  <c:v>45175.443055555559</c:v>
                </c:pt>
                <c:pt idx="39">
                  <c:v>45175.443749999999</c:v>
                </c:pt>
                <c:pt idx="40">
                  <c:v>45175.444444444445</c:v>
                </c:pt>
                <c:pt idx="41">
                  <c:v>45175.445138888892</c:v>
                </c:pt>
                <c:pt idx="42">
                  <c:v>45175.445833333331</c:v>
                </c:pt>
                <c:pt idx="43">
                  <c:v>45175.446527777778</c:v>
                </c:pt>
                <c:pt idx="44">
                  <c:v>45175.447222222225</c:v>
                </c:pt>
                <c:pt idx="45">
                  <c:v>45175.447916666664</c:v>
                </c:pt>
                <c:pt idx="46">
                  <c:v>45175.448611111111</c:v>
                </c:pt>
                <c:pt idx="47">
                  <c:v>45175.449305555558</c:v>
                </c:pt>
                <c:pt idx="48">
                  <c:v>45175.45</c:v>
                </c:pt>
                <c:pt idx="49">
                  <c:v>45175.450694444444</c:v>
                </c:pt>
                <c:pt idx="50">
                  <c:v>45175.451388888891</c:v>
                </c:pt>
                <c:pt idx="51">
                  <c:v>45175.45208333333</c:v>
                </c:pt>
                <c:pt idx="52">
                  <c:v>45175.452777777777</c:v>
                </c:pt>
                <c:pt idx="53">
                  <c:v>45175.453472222223</c:v>
                </c:pt>
                <c:pt idx="54">
                  <c:v>45175.45416666667</c:v>
                </c:pt>
                <c:pt idx="55">
                  <c:v>45175.454861111109</c:v>
                </c:pt>
                <c:pt idx="56">
                  <c:v>45175.455555555556</c:v>
                </c:pt>
                <c:pt idx="57">
                  <c:v>45175.456250000003</c:v>
                </c:pt>
                <c:pt idx="58">
                  <c:v>45175.456944444442</c:v>
                </c:pt>
                <c:pt idx="59">
                  <c:v>45175.457638888889</c:v>
                </c:pt>
                <c:pt idx="60">
                  <c:v>45175.458333333336</c:v>
                </c:pt>
                <c:pt idx="61">
                  <c:v>45175.459027777775</c:v>
                </c:pt>
                <c:pt idx="62">
                  <c:v>45175.459722222222</c:v>
                </c:pt>
                <c:pt idx="63">
                  <c:v>45175.460416666669</c:v>
                </c:pt>
                <c:pt idx="64">
                  <c:v>45175.461111111108</c:v>
                </c:pt>
                <c:pt idx="65">
                  <c:v>45175.461805555555</c:v>
                </c:pt>
                <c:pt idx="66">
                  <c:v>45175.462500000001</c:v>
                </c:pt>
                <c:pt idx="67">
                  <c:v>45175.463194444441</c:v>
                </c:pt>
                <c:pt idx="68">
                  <c:v>45175.463888888888</c:v>
                </c:pt>
                <c:pt idx="69">
                  <c:v>45175.464583333334</c:v>
                </c:pt>
                <c:pt idx="70">
                  <c:v>45175.465277777781</c:v>
                </c:pt>
                <c:pt idx="71">
                  <c:v>45175.46597222222</c:v>
                </c:pt>
                <c:pt idx="72">
                  <c:v>45175.466666666667</c:v>
                </c:pt>
                <c:pt idx="73">
                  <c:v>45175.467361111114</c:v>
                </c:pt>
                <c:pt idx="74">
                  <c:v>45175.468055555553</c:v>
                </c:pt>
                <c:pt idx="75">
                  <c:v>45175.46875</c:v>
                </c:pt>
                <c:pt idx="76">
                  <c:v>45175.469444444447</c:v>
                </c:pt>
                <c:pt idx="77">
                  <c:v>45175.470138888886</c:v>
                </c:pt>
                <c:pt idx="78">
                  <c:v>45175.470833333333</c:v>
                </c:pt>
                <c:pt idx="79">
                  <c:v>45175.47152777778</c:v>
                </c:pt>
                <c:pt idx="80">
                  <c:v>45175.472222222219</c:v>
                </c:pt>
                <c:pt idx="81">
                  <c:v>45175.472916666666</c:v>
                </c:pt>
                <c:pt idx="82">
                  <c:v>45175.473611111112</c:v>
                </c:pt>
                <c:pt idx="83">
                  <c:v>45175.474305555559</c:v>
                </c:pt>
                <c:pt idx="84">
                  <c:v>45175.474999999999</c:v>
                </c:pt>
                <c:pt idx="85">
                  <c:v>45175.475694444445</c:v>
                </c:pt>
                <c:pt idx="86">
                  <c:v>45175.476388888892</c:v>
                </c:pt>
                <c:pt idx="87">
                  <c:v>45175.477083333331</c:v>
                </c:pt>
                <c:pt idx="88">
                  <c:v>45175.477777777778</c:v>
                </c:pt>
                <c:pt idx="89">
                  <c:v>45175.478472222225</c:v>
                </c:pt>
                <c:pt idx="90">
                  <c:v>45175.479166666664</c:v>
                </c:pt>
                <c:pt idx="91">
                  <c:v>45175.479861111111</c:v>
                </c:pt>
                <c:pt idx="92">
                  <c:v>45175.480555555558</c:v>
                </c:pt>
                <c:pt idx="93">
                  <c:v>45175.481249999997</c:v>
                </c:pt>
                <c:pt idx="94">
                  <c:v>45175.481944444444</c:v>
                </c:pt>
                <c:pt idx="95">
                  <c:v>45175.482638888891</c:v>
                </c:pt>
                <c:pt idx="96">
                  <c:v>45175.48333333333</c:v>
                </c:pt>
                <c:pt idx="97">
                  <c:v>45175.484027777777</c:v>
                </c:pt>
                <c:pt idx="98">
                  <c:v>45175.484722222223</c:v>
                </c:pt>
                <c:pt idx="99">
                  <c:v>45175.48541666667</c:v>
                </c:pt>
                <c:pt idx="100">
                  <c:v>45175.486111111109</c:v>
                </c:pt>
                <c:pt idx="101">
                  <c:v>45175.486805555556</c:v>
                </c:pt>
                <c:pt idx="102">
                  <c:v>45175.487500000003</c:v>
                </c:pt>
                <c:pt idx="103">
                  <c:v>45175.488194444442</c:v>
                </c:pt>
                <c:pt idx="104">
                  <c:v>45175.488888888889</c:v>
                </c:pt>
                <c:pt idx="105">
                  <c:v>45175.489583333336</c:v>
                </c:pt>
                <c:pt idx="106">
                  <c:v>45175.490277777775</c:v>
                </c:pt>
                <c:pt idx="107">
                  <c:v>45175.490972222222</c:v>
                </c:pt>
                <c:pt idx="108">
                  <c:v>45175.491666666669</c:v>
                </c:pt>
                <c:pt idx="109">
                  <c:v>45175.492361111108</c:v>
                </c:pt>
                <c:pt idx="110">
                  <c:v>45175.493055555555</c:v>
                </c:pt>
                <c:pt idx="111">
                  <c:v>45175.493750000001</c:v>
                </c:pt>
                <c:pt idx="112">
                  <c:v>45175.494444444441</c:v>
                </c:pt>
                <c:pt idx="113">
                  <c:v>45175.495138888888</c:v>
                </c:pt>
                <c:pt idx="114">
                  <c:v>45175.495833333334</c:v>
                </c:pt>
                <c:pt idx="115">
                  <c:v>45175.496527777781</c:v>
                </c:pt>
                <c:pt idx="116">
                  <c:v>45175.49722222222</c:v>
                </c:pt>
                <c:pt idx="117">
                  <c:v>45175.497916666667</c:v>
                </c:pt>
                <c:pt idx="118">
                  <c:v>45175.498611111114</c:v>
                </c:pt>
                <c:pt idx="119">
                  <c:v>45175.499305555553</c:v>
                </c:pt>
                <c:pt idx="120">
                  <c:v>45175.5</c:v>
                </c:pt>
                <c:pt idx="121">
                  <c:v>45175.500694444447</c:v>
                </c:pt>
                <c:pt idx="122">
                  <c:v>45175.501388888886</c:v>
                </c:pt>
                <c:pt idx="123">
                  <c:v>45175.502083333333</c:v>
                </c:pt>
                <c:pt idx="124">
                  <c:v>45175.50277777778</c:v>
                </c:pt>
                <c:pt idx="125">
                  <c:v>45175.503472222219</c:v>
                </c:pt>
                <c:pt idx="126">
                  <c:v>45175.504166666666</c:v>
                </c:pt>
                <c:pt idx="127">
                  <c:v>45175.504861111112</c:v>
                </c:pt>
                <c:pt idx="128">
                  <c:v>45175.505555555559</c:v>
                </c:pt>
                <c:pt idx="129">
                  <c:v>45175.506249999999</c:v>
                </c:pt>
                <c:pt idx="130">
                  <c:v>45175.506944444445</c:v>
                </c:pt>
                <c:pt idx="131">
                  <c:v>45175.507638888892</c:v>
                </c:pt>
                <c:pt idx="132">
                  <c:v>45175.508333333331</c:v>
                </c:pt>
                <c:pt idx="133">
                  <c:v>45175.509027777778</c:v>
                </c:pt>
                <c:pt idx="134">
                  <c:v>45175.509722222225</c:v>
                </c:pt>
                <c:pt idx="135">
                  <c:v>45175.510416666664</c:v>
                </c:pt>
                <c:pt idx="136">
                  <c:v>45175.511111111111</c:v>
                </c:pt>
                <c:pt idx="137">
                  <c:v>45175.511805555558</c:v>
                </c:pt>
                <c:pt idx="138">
                  <c:v>45175.512499999997</c:v>
                </c:pt>
                <c:pt idx="139">
                  <c:v>45175.513194444444</c:v>
                </c:pt>
                <c:pt idx="140">
                  <c:v>45175.513888888891</c:v>
                </c:pt>
                <c:pt idx="141">
                  <c:v>45175.51458333333</c:v>
                </c:pt>
                <c:pt idx="142">
                  <c:v>45175.515277777777</c:v>
                </c:pt>
                <c:pt idx="143">
                  <c:v>45175.515972222223</c:v>
                </c:pt>
                <c:pt idx="144">
                  <c:v>45175.51666666667</c:v>
                </c:pt>
                <c:pt idx="145">
                  <c:v>45175.517361111109</c:v>
                </c:pt>
                <c:pt idx="146">
                  <c:v>45175.518055555556</c:v>
                </c:pt>
                <c:pt idx="147">
                  <c:v>45175.518750000003</c:v>
                </c:pt>
                <c:pt idx="148">
                  <c:v>45175.519444444442</c:v>
                </c:pt>
                <c:pt idx="149">
                  <c:v>45175.520138888889</c:v>
                </c:pt>
                <c:pt idx="150">
                  <c:v>45175.520833333336</c:v>
                </c:pt>
                <c:pt idx="151">
                  <c:v>45175.521527777775</c:v>
                </c:pt>
                <c:pt idx="152">
                  <c:v>45175.522222222222</c:v>
                </c:pt>
                <c:pt idx="153">
                  <c:v>45175.522916666669</c:v>
                </c:pt>
                <c:pt idx="154">
                  <c:v>45175.523611111108</c:v>
                </c:pt>
                <c:pt idx="155">
                  <c:v>45175.524305555555</c:v>
                </c:pt>
                <c:pt idx="156">
                  <c:v>45175.525000000001</c:v>
                </c:pt>
                <c:pt idx="157">
                  <c:v>45175.525694444441</c:v>
                </c:pt>
                <c:pt idx="158">
                  <c:v>45175.526388888888</c:v>
                </c:pt>
                <c:pt idx="159">
                  <c:v>45175.527083333334</c:v>
                </c:pt>
                <c:pt idx="160">
                  <c:v>45175.527777777781</c:v>
                </c:pt>
                <c:pt idx="161">
                  <c:v>45175.52847222222</c:v>
                </c:pt>
                <c:pt idx="162">
                  <c:v>45175.529166666667</c:v>
                </c:pt>
                <c:pt idx="163">
                  <c:v>45175.529861111114</c:v>
                </c:pt>
                <c:pt idx="164">
                  <c:v>45175.530555555553</c:v>
                </c:pt>
                <c:pt idx="165">
                  <c:v>45175.53125</c:v>
                </c:pt>
                <c:pt idx="166">
                  <c:v>45175.531944444447</c:v>
                </c:pt>
                <c:pt idx="167">
                  <c:v>45175.532638888886</c:v>
                </c:pt>
                <c:pt idx="168">
                  <c:v>45175.533333333333</c:v>
                </c:pt>
                <c:pt idx="169">
                  <c:v>45175.53402777778</c:v>
                </c:pt>
                <c:pt idx="170">
                  <c:v>45175.534722222219</c:v>
                </c:pt>
                <c:pt idx="171">
                  <c:v>45175.535416666666</c:v>
                </c:pt>
                <c:pt idx="172">
                  <c:v>45175.536111111112</c:v>
                </c:pt>
                <c:pt idx="173">
                  <c:v>45175.536805555559</c:v>
                </c:pt>
                <c:pt idx="174">
                  <c:v>45175.537499999999</c:v>
                </c:pt>
                <c:pt idx="175">
                  <c:v>45175.538194444445</c:v>
                </c:pt>
                <c:pt idx="176">
                  <c:v>45175.538888888892</c:v>
                </c:pt>
                <c:pt idx="177">
                  <c:v>45175.539583333331</c:v>
                </c:pt>
                <c:pt idx="178">
                  <c:v>45175.540277777778</c:v>
                </c:pt>
                <c:pt idx="179">
                  <c:v>45175.540972222225</c:v>
                </c:pt>
                <c:pt idx="180">
                  <c:v>45175.541666666664</c:v>
                </c:pt>
                <c:pt idx="181">
                  <c:v>45175.542361111111</c:v>
                </c:pt>
                <c:pt idx="182">
                  <c:v>45175.543055555558</c:v>
                </c:pt>
                <c:pt idx="183">
                  <c:v>45175.543749999997</c:v>
                </c:pt>
                <c:pt idx="184">
                  <c:v>45175.544444444444</c:v>
                </c:pt>
                <c:pt idx="185">
                  <c:v>45175.545138888891</c:v>
                </c:pt>
                <c:pt idx="186">
                  <c:v>45175.54583333333</c:v>
                </c:pt>
                <c:pt idx="187">
                  <c:v>45175.546527777777</c:v>
                </c:pt>
                <c:pt idx="188">
                  <c:v>45175.547222222223</c:v>
                </c:pt>
                <c:pt idx="189">
                  <c:v>45175.54791666667</c:v>
                </c:pt>
                <c:pt idx="190">
                  <c:v>45175.548611111109</c:v>
                </c:pt>
                <c:pt idx="191">
                  <c:v>45175.549305555556</c:v>
                </c:pt>
                <c:pt idx="192">
                  <c:v>45175.55</c:v>
                </c:pt>
                <c:pt idx="193">
                  <c:v>45175.550694444442</c:v>
                </c:pt>
                <c:pt idx="194">
                  <c:v>45175.551388888889</c:v>
                </c:pt>
                <c:pt idx="195">
                  <c:v>45175.552083333336</c:v>
                </c:pt>
                <c:pt idx="196">
                  <c:v>45175.552777777775</c:v>
                </c:pt>
                <c:pt idx="197">
                  <c:v>45175.553472222222</c:v>
                </c:pt>
                <c:pt idx="198">
                  <c:v>45175.554166666669</c:v>
                </c:pt>
                <c:pt idx="199">
                  <c:v>45175.554861111108</c:v>
                </c:pt>
                <c:pt idx="200">
                  <c:v>45175.555555555555</c:v>
                </c:pt>
                <c:pt idx="201">
                  <c:v>45175.556250000001</c:v>
                </c:pt>
                <c:pt idx="202">
                  <c:v>45175.556944444441</c:v>
                </c:pt>
                <c:pt idx="203">
                  <c:v>45175.557638888888</c:v>
                </c:pt>
                <c:pt idx="204">
                  <c:v>45175.558333333334</c:v>
                </c:pt>
                <c:pt idx="205">
                  <c:v>45175.559027777781</c:v>
                </c:pt>
                <c:pt idx="206">
                  <c:v>45175.55972222222</c:v>
                </c:pt>
                <c:pt idx="207">
                  <c:v>45175.560416666667</c:v>
                </c:pt>
                <c:pt idx="208">
                  <c:v>45175.561111111114</c:v>
                </c:pt>
                <c:pt idx="209">
                  <c:v>45175.561805555553</c:v>
                </c:pt>
                <c:pt idx="210">
                  <c:v>45175.5625</c:v>
                </c:pt>
                <c:pt idx="211">
                  <c:v>45175.563194444447</c:v>
                </c:pt>
                <c:pt idx="212">
                  <c:v>45175.563888888886</c:v>
                </c:pt>
                <c:pt idx="213">
                  <c:v>45175.564583333333</c:v>
                </c:pt>
                <c:pt idx="214">
                  <c:v>45175.56527777778</c:v>
                </c:pt>
                <c:pt idx="215">
                  <c:v>45175.565972222219</c:v>
                </c:pt>
                <c:pt idx="216">
                  <c:v>45175.566666666666</c:v>
                </c:pt>
                <c:pt idx="217">
                  <c:v>45175.567361111112</c:v>
                </c:pt>
                <c:pt idx="218">
                  <c:v>45175.568055555559</c:v>
                </c:pt>
                <c:pt idx="219">
                  <c:v>45175.568749999999</c:v>
                </c:pt>
                <c:pt idx="220">
                  <c:v>45175.569444444445</c:v>
                </c:pt>
                <c:pt idx="221">
                  <c:v>45175.570138888892</c:v>
                </c:pt>
                <c:pt idx="222">
                  <c:v>45175.570833333331</c:v>
                </c:pt>
                <c:pt idx="223">
                  <c:v>45175.571527777778</c:v>
                </c:pt>
                <c:pt idx="224">
                  <c:v>45175.572222222225</c:v>
                </c:pt>
                <c:pt idx="225">
                  <c:v>45175.572916666664</c:v>
                </c:pt>
                <c:pt idx="226">
                  <c:v>45175.573611111111</c:v>
                </c:pt>
                <c:pt idx="227">
                  <c:v>45175.574305555558</c:v>
                </c:pt>
                <c:pt idx="228">
                  <c:v>45175.574999999997</c:v>
                </c:pt>
                <c:pt idx="229">
                  <c:v>45175.575694444444</c:v>
                </c:pt>
                <c:pt idx="230">
                  <c:v>45175.576388888891</c:v>
                </c:pt>
                <c:pt idx="231">
                  <c:v>45175.57708333333</c:v>
                </c:pt>
                <c:pt idx="232">
                  <c:v>45175.577777777777</c:v>
                </c:pt>
                <c:pt idx="233">
                  <c:v>45175.578472222223</c:v>
                </c:pt>
                <c:pt idx="234">
                  <c:v>45175.57916666667</c:v>
                </c:pt>
                <c:pt idx="235">
                  <c:v>45175.579861111109</c:v>
                </c:pt>
                <c:pt idx="236">
                  <c:v>45175.580555555556</c:v>
                </c:pt>
                <c:pt idx="237">
                  <c:v>45175.581250000003</c:v>
                </c:pt>
                <c:pt idx="238">
                  <c:v>45175.581944444442</c:v>
                </c:pt>
                <c:pt idx="239">
                  <c:v>45175.582638888889</c:v>
                </c:pt>
                <c:pt idx="240">
                  <c:v>45175.583333333336</c:v>
                </c:pt>
                <c:pt idx="241">
                  <c:v>45175.584027777775</c:v>
                </c:pt>
                <c:pt idx="242">
                  <c:v>45175.584722222222</c:v>
                </c:pt>
                <c:pt idx="243">
                  <c:v>45175.585416666669</c:v>
                </c:pt>
                <c:pt idx="244">
                  <c:v>45175.586111111108</c:v>
                </c:pt>
                <c:pt idx="245">
                  <c:v>45175.586805555555</c:v>
                </c:pt>
                <c:pt idx="246">
                  <c:v>45175.587500000001</c:v>
                </c:pt>
                <c:pt idx="247">
                  <c:v>45175.588194444441</c:v>
                </c:pt>
                <c:pt idx="248">
                  <c:v>45175.588888888888</c:v>
                </c:pt>
                <c:pt idx="249">
                  <c:v>45175.589583333334</c:v>
                </c:pt>
                <c:pt idx="250">
                  <c:v>45175.590277777781</c:v>
                </c:pt>
                <c:pt idx="251">
                  <c:v>45175.59097222222</c:v>
                </c:pt>
                <c:pt idx="252">
                  <c:v>45175.591666666667</c:v>
                </c:pt>
                <c:pt idx="253">
                  <c:v>45175.592361111114</c:v>
                </c:pt>
                <c:pt idx="254">
                  <c:v>45175.593055555553</c:v>
                </c:pt>
                <c:pt idx="255">
                  <c:v>45175.59375</c:v>
                </c:pt>
                <c:pt idx="256">
                  <c:v>45175.594444444447</c:v>
                </c:pt>
                <c:pt idx="257">
                  <c:v>45175.595138888886</c:v>
                </c:pt>
                <c:pt idx="258">
                  <c:v>45175.595833333333</c:v>
                </c:pt>
                <c:pt idx="259">
                  <c:v>45175.59652777778</c:v>
                </c:pt>
                <c:pt idx="260">
                  <c:v>45175.597222222219</c:v>
                </c:pt>
                <c:pt idx="261">
                  <c:v>45175.597916666666</c:v>
                </c:pt>
                <c:pt idx="262">
                  <c:v>45175.598611111112</c:v>
                </c:pt>
                <c:pt idx="263">
                  <c:v>45175.599305555559</c:v>
                </c:pt>
                <c:pt idx="264">
                  <c:v>45175.6</c:v>
                </c:pt>
                <c:pt idx="265">
                  <c:v>45175.600694444445</c:v>
                </c:pt>
                <c:pt idx="266">
                  <c:v>45175.601388888892</c:v>
                </c:pt>
                <c:pt idx="267">
                  <c:v>45175.602083333331</c:v>
                </c:pt>
                <c:pt idx="268">
                  <c:v>45175.602777777778</c:v>
                </c:pt>
                <c:pt idx="269">
                  <c:v>45175.603472222225</c:v>
                </c:pt>
                <c:pt idx="270">
                  <c:v>45175.604166666664</c:v>
                </c:pt>
                <c:pt idx="271">
                  <c:v>45175.604861111111</c:v>
                </c:pt>
                <c:pt idx="272">
                  <c:v>45175.605555555558</c:v>
                </c:pt>
                <c:pt idx="273">
                  <c:v>45175.606249999997</c:v>
                </c:pt>
                <c:pt idx="274">
                  <c:v>45175.606944444444</c:v>
                </c:pt>
                <c:pt idx="275">
                  <c:v>45175.607638888891</c:v>
                </c:pt>
                <c:pt idx="276">
                  <c:v>45175.60833333333</c:v>
                </c:pt>
                <c:pt idx="277">
                  <c:v>45175.609027777777</c:v>
                </c:pt>
                <c:pt idx="278">
                  <c:v>45175.609722222223</c:v>
                </c:pt>
                <c:pt idx="279">
                  <c:v>45175.61041666667</c:v>
                </c:pt>
                <c:pt idx="280">
                  <c:v>45175.611111111109</c:v>
                </c:pt>
                <c:pt idx="281">
                  <c:v>45175.611805555556</c:v>
                </c:pt>
                <c:pt idx="282">
                  <c:v>45175.612500000003</c:v>
                </c:pt>
                <c:pt idx="283">
                  <c:v>45175.613194444442</c:v>
                </c:pt>
                <c:pt idx="284">
                  <c:v>45175.613888888889</c:v>
                </c:pt>
                <c:pt idx="285">
                  <c:v>45175.614583333336</c:v>
                </c:pt>
                <c:pt idx="286">
                  <c:v>45175.615277777775</c:v>
                </c:pt>
                <c:pt idx="287">
                  <c:v>45175.615972222222</c:v>
                </c:pt>
                <c:pt idx="288">
                  <c:v>45175.616666666669</c:v>
                </c:pt>
                <c:pt idx="289">
                  <c:v>45175.617361111108</c:v>
                </c:pt>
                <c:pt idx="290">
                  <c:v>45175.618055555555</c:v>
                </c:pt>
                <c:pt idx="291">
                  <c:v>45175.618750000001</c:v>
                </c:pt>
                <c:pt idx="292">
                  <c:v>45175.619444444441</c:v>
                </c:pt>
                <c:pt idx="293">
                  <c:v>45175.620138888888</c:v>
                </c:pt>
                <c:pt idx="294">
                  <c:v>45175.620833333334</c:v>
                </c:pt>
                <c:pt idx="295">
                  <c:v>45175.621527777781</c:v>
                </c:pt>
                <c:pt idx="296">
                  <c:v>45175.62222222222</c:v>
                </c:pt>
                <c:pt idx="297">
                  <c:v>45175.622916666667</c:v>
                </c:pt>
                <c:pt idx="298">
                  <c:v>45175.623611111114</c:v>
                </c:pt>
                <c:pt idx="299">
                  <c:v>45175.624305555553</c:v>
                </c:pt>
                <c:pt idx="300">
                  <c:v>45175.625</c:v>
                </c:pt>
                <c:pt idx="301">
                  <c:v>45175.625694444447</c:v>
                </c:pt>
                <c:pt idx="302">
                  <c:v>45175.626388888886</c:v>
                </c:pt>
                <c:pt idx="303">
                  <c:v>45175.627083333333</c:v>
                </c:pt>
                <c:pt idx="304">
                  <c:v>45175.62777777778</c:v>
                </c:pt>
                <c:pt idx="305">
                  <c:v>45175.628472222219</c:v>
                </c:pt>
                <c:pt idx="306">
                  <c:v>45175.629166666666</c:v>
                </c:pt>
                <c:pt idx="307">
                  <c:v>45175.629861111112</c:v>
                </c:pt>
                <c:pt idx="308">
                  <c:v>45175.630555555559</c:v>
                </c:pt>
                <c:pt idx="309">
                  <c:v>45175.631249999999</c:v>
                </c:pt>
                <c:pt idx="310">
                  <c:v>45175.631944444445</c:v>
                </c:pt>
                <c:pt idx="311">
                  <c:v>45175.632638888892</c:v>
                </c:pt>
                <c:pt idx="312">
                  <c:v>45175.633333333331</c:v>
                </c:pt>
                <c:pt idx="313">
                  <c:v>45175.634027777778</c:v>
                </c:pt>
                <c:pt idx="314">
                  <c:v>45175.634722222225</c:v>
                </c:pt>
                <c:pt idx="315">
                  <c:v>45175.635416666664</c:v>
                </c:pt>
                <c:pt idx="316">
                  <c:v>45175.636111111111</c:v>
                </c:pt>
                <c:pt idx="317">
                  <c:v>45175.636805555558</c:v>
                </c:pt>
                <c:pt idx="318">
                  <c:v>45175.637499999997</c:v>
                </c:pt>
                <c:pt idx="319">
                  <c:v>45175.638194444444</c:v>
                </c:pt>
                <c:pt idx="320">
                  <c:v>45175.638888888891</c:v>
                </c:pt>
                <c:pt idx="321">
                  <c:v>45175.63958333333</c:v>
                </c:pt>
                <c:pt idx="322">
                  <c:v>45175.640277777777</c:v>
                </c:pt>
                <c:pt idx="323">
                  <c:v>45175.640972222223</c:v>
                </c:pt>
                <c:pt idx="324">
                  <c:v>45175.64166666667</c:v>
                </c:pt>
                <c:pt idx="325">
                  <c:v>45175.642361111109</c:v>
                </c:pt>
                <c:pt idx="326">
                  <c:v>45175.643055555556</c:v>
                </c:pt>
                <c:pt idx="327">
                  <c:v>45175.643750000003</c:v>
                </c:pt>
                <c:pt idx="328">
                  <c:v>45175.644444444442</c:v>
                </c:pt>
                <c:pt idx="329">
                  <c:v>45175.645138888889</c:v>
                </c:pt>
                <c:pt idx="330">
                  <c:v>45175.645833333336</c:v>
                </c:pt>
                <c:pt idx="331">
                  <c:v>45175.646527777775</c:v>
                </c:pt>
                <c:pt idx="332">
                  <c:v>45175.647222222222</c:v>
                </c:pt>
                <c:pt idx="333">
                  <c:v>45175.647916666669</c:v>
                </c:pt>
                <c:pt idx="334">
                  <c:v>45175.648611111108</c:v>
                </c:pt>
                <c:pt idx="335">
                  <c:v>45175.649305555555</c:v>
                </c:pt>
                <c:pt idx="336">
                  <c:v>45175.65</c:v>
                </c:pt>
                <c:pt idx="337">
                  <c:v>45175.650694444441</c:v>
                </c:pt>
                <c:pt idx="338">
                  <c:v>45175.651388888888</c:v>
                </c:pt>
                <c:pt idx="339">
                  <c:v>45175.652083333334</c:v>
                </c:pt>
                <c:pt idx="340">
                  <c:v>45175.652777777781</c:v>
                </c:pt>
                <c:pt idx="341">
                  <c:v>45175.65347222222</c:v>
                </c:pt>
                <c:pt idx="342">
                  <c:v>45175.654166666667</c:v>
                </c:pt>
                <c:pt idx="343">
                  <c:v>45175.654861111114</c:v>
                </c:pt>
                <c:pt idx="344">
                  <c:v>45175.655555555553</c:v>
                </c:pt>
                <c:pt idx="345">
                  <c:v>45175.65625</c:v>
                </c:pt>
                <c:pt idx="346">
                  <c:v>45175.656944444447</c:v>
                </c:pt>
                <c:pt idx="347">
                  <c:v>45175.657638888886</c:v>
                </c:pt>
                <c:pt idx="348">
                  <c:v>45175.658333333333</c:v>
                </c:pt>
                <c:pt idx="349">
                  <c:v>45175.65902777778</c:v>
                </c:pt>
                <c:pt idx="350">
                  <c:v>45175.659722222219</c:v>
                </c:pt>
                <c:pt idx="351">
                  <c:v>45175.660416666666</c:v>
                </c:pt>
                <c:pt idx="352">
                  <c:v>45175.661111111112</c:v>
                </c:pt>
                <c:pt idx="353">
                  <c:v>45175.661805555559</c:v>
                </c:pt>
                <c:pt idx="354">
                  <c:v>45175.662499999999</c:v>
                </c:pt>
                <c:pt idx="355">
                  <c:v>45175.663194444445</c:v>
                </c:pt>
                <c:pt idx="356">
                  <c:v>45175.663888888892</c:v>
                </c:pt>
                <c:pt idx="357">
                  <c:v>45175.664583333331</c:v>
                </c:pt>
                <c:pt idx="358">
                  <c:v>45175.665277777778</c:v>
                </c:pt>
                <c:pt idx="359">
                  <c:v>45175.665972222225</c:v>
                </c:pt>
                <c:pt idx="360">
                  <c:v>45175.666666666664</c:v>
                </c:pt>
                <c:pt idx="361">
                  <c:v>45175.667361111111</c:v>
                </c:pt>
                <c:pt idx="362">
                  <c:v>45175.668055555558</c:v>
                </c:pt>
                <c:pt idx="363">
                  <c:v>45175.668749999997</c:v>
                </c:pt>
                <c:pt idx="364">
                  <c:v>45175.669444444444</c:v>
                </c:pt>
                <c:pt idx="365">
                  <c:v>45175.670138888891</c:v>
                </c:pt>
                <c:pt idx="366">
                  <c:v>45175.67083333333</c:v>
                </c:pt>
                <c:pt idx="367">
                  <c:v>45175.671527777777</c:v>
                </c:pt>
                <c:pt idx="368">
                  <c:v>45175.672222222223</c:v>
                </c:pt>
                <c:pt idx="369">
                  <c:v>45175.67291666667</c:v>
                </c:pt>
                <c:pt idx="370">
                  <c:v>45175.673611111109</c:v>
                </c:pt>
                <c:pt idx="371">
                  <c:v>45175.674305555556</c:v>
                </c:pt>
                <c:pt idx="372">
                  <c:v>45175.675000000003</c:v>
                </c:pt>
                <c:pt idx="373">
                  <c:v>45175.675694444442</c:v>
                </c:pt>
                <c:pt idx="374">
                  <c:v>45175.676388888889</c:v>
                </c:pt>
                <c:pt idx="375">
                  <c:v>45175.677083333336</c:v>
                </c:pt>
                <c:pt idx="376">
                  <c:v>45175.677777777775</c:v>
                </c:pt>
                <c:pt idx="377">
                  <c:v>45175.678472222222</c:v>
                </c:pt>
                <c:pt idx="378">
                  <c:v>45175.679166666669</c:v>
                </c:pt>
                <c:pt idx="379">
                  <c:v>45175.679861111108</c:v>
                </c:pt>
                <c:pt idx="380">
                  <c:v>45175.680555555555</c:v>
                </c:pt>
                <c:pt idx="381">
                  <c:v>45175.681250000001</c:v>
                </c:pt>
                <c:pt idx="382">
                  <c:v>45175.681944444441</c:v>
                </c:pt>
                <c:pt idx="383">
                  <c:v>45175.682638888888</c:v>
                </c:pt>
                <c:pt idx="384">
                  <c:v>45175.683333333334</c:v>
                </c:pt>
                <c:pt idx="385">
                  <c:v>45175.684027777781</c:v>
                </c:pt>
                <c:pt idx="386">
                  <c:v>45175.68472222222</c:v>
                </c:pt>
                <c:pt idx="387">
                  <c:v>45175.685416666667</c:v>
                </c:pt>
                <c:pt idx="388">
                  <c:v>45175.686111111114</c:v>
                </c:pt>
                <c:pt idx="389">
                  <c:v>45175.686805555553</c:v>
                </c:pt>
                <c:pt idx="390">
                  <c:v>45175.6875</c:v>
                </c:pt>
                <c:pt idx="391">
                  <c:v>45175.688194444447</c:v>
                </c:pt>
                <c:pt idx="392">
                  <c:v>45175.688888888886</c:v>
                </c:pt>
                <c:pt idx="393">
                  <c:v>45175.689583333333</c:v>
                </c:pt>
                <c:pt idx="394">
                  <c:v>45175.69027777778</c:v>
                </c:pt>
                <c:pt idx="395">
                  <c:v>45175.690972222219</c:v>
                </c:pt>
                <c:pt idx="396">
                  <c:v>45175.691666666666</c:v>
                </c:pt>
                <c:pt idx="397">
                  <c:v>45175.692361111112</c:v>
                </c:pt>
                <c:pt idx="398">
                  <c:v>45175.693055555559</c:v>
                </c:pt>
                <c:pt idx="399">
                  <c:v>45175.693749999999</c:v>
                </c:pt>
                <c:pt idx="400">
                  <c:v>45175.694444444445</c:v>
                </c:pt>
                <c:pt idx="401">
                  <c:v>45175.695138888892</c:v>
                </c:pt>
                <c:pt idx="402">
                  <c:v>45175.695833333331</c:v>
                </c:pt>
                <c:pt idx="403">
                  <c:v>45175.696527777778</c:v>
                </c:pt>
                <c:pt idx="404">
                  <c:v>45175.697222222225</c:v>
                </c:pt>
                <c:pt idx="405">
                  <c:v>45175.697916666664</c:v>
                </c:pt>
                <c:pt idx="406">
                  <c:v>45175.698611111111</c:v>
                </c:pt>
                <c:pt idx="407">
                  <c:v>45175.699305555558</c:v>
                </c:pt>
                <c:pt idx="408">
                  <c:v>45175.7</c:v>
                </c:pt>
                <c:pt idx="409">
                  <c:v>45175.700694444444</c:v>
                </c:pt>
                <c:pt idx="410">
                  <c:v>45175.701388888891</c:v>
                </c:pt>
                <c:pt idx="411">
                  <c:v>45175.70208333333</c:v>
                </c:pt>
                <c:pt idx="412">
                  <c:v>45175.702777777777</c:v>
                </c:pt>
                <c:pt idx="413">
                  <c:v>45175.703472222223</c:v>
                </c:pt>
                <c:pt idx="414">
                  <c:v>45175.70416666667</c:v>
                </c:pt>
                <c:pt idx="415">
                  <c:v>45175.704861111109</c:v>
                </c:pt>
                <c:pt idx="416">
                  <c:v>45175.705555555556</c:v>
                </c:pt>
                <c:pt idx="417">
                  <c:v>45175.706250000003</c:v>
                </c:pt>
                <c:pt idx="418">
                  <c:v>45175.706944444442</c:v>
                </c:pt>
                <c:pt idx="419">
                  <c:v>45175.707638888889</c:v>
                </c:pt>
                <c:pt idx="420">
                  <c:v>45175.708333333336</c:v>
                </c:pt>
                <c:pt idx="421">
                  <c:v>45175.709027777775</c:v>
                </c:pt>
                <c:pt idx="422">
                  <c:v>45175.709722222222</c:v>
                </c:pt>
                <c:pt idx="423">
                  <c:v>45175.710416666669</c:v>
                </c:pt>
                <c:pt idx="424">
                  <c:v>45175.711111111108</c:v>
                </c:pt>
                <c:pt idx="425">
                  <c:v>45175.711805555555</c:v>
                </c:pt>
                <c:pt idx="426">
                  <c:v>45175.712500000001</c:v>
                </c:pt>
                <c:pt idx="427">
                  <c:v>45175.713194444441</c:v>
                </c:pt>
                <c:pt idx="428">
                  <c:v>45175.713888888888</c:v>
                </c:pt>
                <c:pt idx="429">
                  <c:v>45175.714583333334</c:v>
                </c:pt>
                <c:pt idx="430">
                  <c:v>45175.715277777781</c:v>
                </c:pt>
                <c:pt idx="431">
                  <c:v>45175.71597222222</c:v>
                </c:pt>
                <c:pt idx="432">
                  <c:v>45175.716666666667</c:v>
                </c:pt>
                <c:pt idx="433">
                  <c:v>45175.717361111114</c:v>
                </c:pt>
                <c:pt idx="434">
                  <c:v>45175.718055555553</c:v>
                </c:pt>
                <c:pt idx="435">
                  <c:v>45175.71875</c:v>
                </c:pt>
                <c:pt idx="436">
                  <c:v>45175.719444444447</c:v>
                </c:pt>
                <c:pt idx="437">
                  <c:v>45175.720138888886</c:v>
                </c:pt>
                <c:pt idx="438">
                  <c:v>45175.720833333333</c:v>
                </c:pt>
                <c:pt idx="439">
                  <c:v>45175.72152777778</c:v>
                </c:pt>
                <c:pt idx="440">
                  <c:v>45175.722222222219</c:v>
                </c:pt>
                <c:pt idx="441">
                  <c:v>45175.722916666666</c:v>
                </c:pt>
                <c:pt idx="442">
                  <c:v>45175.723611111112</c:v>
                </c:pt>
                <c:pt idx="443">
                  <c:v>45175.724305555559</c:v>
                </c:pt>
                <c:pt idx="444">
                  <c:v>45175.724999999999</c:v>
                </c:pt>
                <c:pt idx="445">
                  <c:v>45175.725694444445</c:v>
                </c:pt>
                <c:pt idx="446">
                  <c:v>45175.726388888892</c:v>
                </c:pt>
                <c:pt idx="447">
                  <c:v>45175.727083333331</c:v>
                </c:pt>
                <c:pt idx="448">
                  <c:v>45175.727777777778</c:v>
                </c:pt>
                <c:pt idx="449">
                  <c:v>45175.728472222225</c:v>
                </c:pt>
                <c:pt idx="450">
                  <c:v>45175.729166666664</c:v>
                </c:pt>
                <c:pt idx="451">
                  <c:v>45175.729861111111</c:v>
                </c:pt>
                <c:pt idx="452">
                  <c:v>45175.730555555558</c:v>
                </c:pt>
                <c:pt idx="453">
                  <c:v>45175.731249999997</c:v>
                </c:pt>
                <c:pt idx="454">
                  <c:v>45175.731944444444</c:v>
                </c:pt>
                <c:pt idx="455">
                  <c:v>45175.732638888891</c:v>
                </c:pt>
                <c:pt idx="456">
                  <c:v>45175.73333333333</c:v>
                </c:pt>
                <c:pt idx="457">
                  <c:v>45175.734027777777</c:v>
                </c:pt>
                <c:pt idx="458">
                  <c:v>45175.734722222223</c:v>
                </c:pt>
                <c:pt idx="459">
                  <c:v>45175.73541666667</c:v>
                </c:pt>
                <c:pt idx="460">
                  <c:v>45175.736111111109</c:v>
                </c:pt>
                <c:pt idx="461">
                  <c:v>45175.736805555556</c:v>
                </c:pt>
                <c:pt idx="462">
                  <c:v>45175.737500000003</c:v>
                </c:pt>
                <c:pt idx="463">
                  <c:v>45175.738194444442</c:v>
                </c:pt>
                <c:pt idx="464">
                  <c:v>45175.738888888889</c:v>
                </c:pt>
                <c:pt idx="465">
                  <c:v>45175.739583333336</c:v>
                </c:pt>
                <c:pt idx="466">
                  <c:v>45175.740277777775</c:v>
                </c:pt>
                <c:pt idx="467">
                  <c:v>45175.740972222222</c:v>
                </c:pt>
                <c:pt idx="468">
                  <c:v>45175.741666666669</c:v>
                </c:pt>
                <c:pt idx="469">
                  <c:v>45175.742361111108</c:v>
                </c:pt>
                <c:pt idx="470">
                  <c:v>45175.743055555555</c:v>
                </c:pt>
                <c:pt idx="471">
                  <c:v>45175.743750000001</c:v>
                </c:pt>
                <c:pt idx="472">
                  <c:v>45175.744444444441</c:v>
                </c:pt>
                <c:pt idx="473">
                  <c:v>45175.745138888888</c:v>
                </c:pt>
                <c:pt idx="474">
                  <c:v>45175.745833333334</c:v>
                </c:pt>
                <c:pt idx="475">
                  <c:v>45175.746527777781</c:v>
                </c:pt>
                <c:pt idx="476">
                  <c:v>45175.74722222222</c:v>
                </c:pt>
                <c:pt idx="477">
                  <c:v>45175.747916666667</c:v>
                </c:pt>
                <c:pt idx="478">
                  <c:v>45175.748611111114</c:v>
                </c:pt>
                <c:pt idx="479">
                  <c:v>45175.749305555553</c:v>
                </c:pt>
                <c:pt idx="480">
                  <c:v>45175.75</c:v>
                </c:pt>
                <c:pt idx="481">
                  <c:v>45175.750694444447</c:v>
                </c:pt>
                <c:pt idx="482">
                  <c:v>45175.751388888886</c:v>
                </c:pt>
                <c:pt idx="483">
                  <c:v>45175.752083333333</c:v>
                </c:pt>
                <c:pt idx="484">
                  <c:v>45175.75277777778</c:v>
                </c:pt>
                <c:pt idx="485">
                  <c:v>45175.753472222219</c:v>
                </c:pt>
                <c:pt idx="486">
                  <c:v>45175.754166666666</c:v>
                </c:pt>
                <c:pt idx="487">
                  <c:v>45175.754861111112</c:v>
                </c:pt>
                <c:pt idx="488">
                  <c:v>45175.755555555559</c:v>
                </c:pt>
                <c:pt idx="489">
                  <c:v>45175.756249999999</c:v>
                </c:pt>
                <c:pt idx="490">
                  <c:v>45175.756944444445</c:v>
                </c:pt>
                <c:pt idx="491">
                  <c:v>45175.757638888892</c:v>
                </c:pt>
                <c:pt idx="492">
                  <c:v>45175.758333333331</c:v>
                </c:pt>
                <c:pt idx="493">
                  <c:v>45175.759027777778</c:v>
                </c:pt>
                <c:pt idx="494">
                  <c:v>45175.759722222225</c:v>
                </c:pt>
                <c:pt idx="495">
                  <c:v>45175.760416666664</c:v>
                </c:pt>
                <c:pt idx="496">
                  <c:v>45175.761111111111</c:v>
                </c:pt>
                <c:pt idx="497">
                  <c:v>45175.761805555558</c:v>
                </c:pt>
                <c:pt idx="498">
                  <c:v>45175.762499999997</c:v>
                </c:pt>
                <c:pt idx="499">
                  <c:v>45175.763194444444</c:v>
                </c:pt>
                <c:pt idx="500">
                  <c:v>45175.763888888891</c:v>
                </c:pt>
                <c:pt idx="501">
                  <c:v>45175.76458333333</c:v>
                </c:pt>
                <c:pt idx="502">
                  <c:v>45175.765277777777</c:v>
                </c:pt>
                <c:pt idx="503">
                  <c:v>45175.765972222223</c:v>
                </c:pt>
                <c:pt idx="504">
                  <c:v>45175.76666666667</c:v>
                </c:pt>
                <c:pt idx="505">
                  <c:v>45175.767361111109</c:v>
                </c:pt>
                <c:pt idx="506">
                  <c:v>45175.768055555556</c:v>
                </c:pt>
                <c:pt idx="507">
                  <c:v>45175.768750000003</c:v>
                </c:pt>
                <c:pt idx="508">
                  <c:v>45175.769444444442</c:v>
                </c:pt>
                <c:pt idx="509">
                  <c:v>45175.770138888889</c:v>
                </c:pt>
                <c:pt idx="510">
                  <c:v>45175.770833333336</c:v>
                </c:pt>
                <c:pt idx="511">
                  <c:v>45175.771527777775</c:v>
                </c:pt>
                <c:pt idx="512">
                  <c:v>45175.772222222222</c:v>
                </c:pt>
                <c:pt idx="513">
                  <c:v>45175.772916666669</c:v>
                </c:pt>
                <c:pt idx="514">
                  <c:v>45175.773611111108</c:v>
                </c:pt>
                <c:pt idx="515">
                  <c:v>45175.774305555555</c:v>
                </c:pt>
                <c:pt idx="516">
                  <c:v>45175.775000000001</c:v>
                </c:pt>
                <c:pt idx="517">
                  <c:v>45175.775694444441</c:v>
                </c:pt>
                <c:pt idx="518">
                  <c:v>45175.776388888888</c:v>
                </c:pt>
                <c:pt idx="519">
                  <c:v>45175.777083333334</c:v>
                </c:pt>
                <c:pt idx="520">
                  <c:v>45175.777777777781</c:v>
                </c:pt>
                <c:pt idx="521">
                  <c:v>45175.77847222222</c:v>
                </c:pt>
                <c:pt idx="522">
                  <c:v>45175.779166666667</c:v>
                </c:pt>
                <c:pt idx="523">
                  <c:v>45175.779861111114</c:v>
                </c:pt>
                <c:pt idx="524">
                  <c:v>45175.780555555553</c:v>
                </c:pt>
                <c:pt idx="525">
                  <c:v>45175.78125</c:v>
                </c:pt>
                <c:pt idx="526">
                  <c:v>45175.781944444447</c:v>
                </c:pt>
                <c:pt idx="527">
                  <c:v>45175.782638888886</c:v>
                </c:pt>
                <c:pt idx="528">
                  <c:v>45175.783333333333</c:v>
                </c:pt>
                <c:pt idx="529">
                  <c:v>45175.78402777778</c:v>
                </c:pt>
                <c:pt idx="530">
                  <c:v>45175.784722222219</c:v>
                </c:pt>
                <c:pt idx="531">
                  <c:v>45175.785416666666</c:v>
                </c:pt>
                <c:pt idx="532">
                  <c:v>45175.786111111112</c:v>
                </c:pt>
                <c:pt idx="533">
                  <c:v>45175.786805555559</c:v>
                </c:pt>
                <c:pt idx="534">
                  <c:v>45175.787499999999</c:v>
                </c:pt>
                <c:pt idx="535">
                  <c:v>45175.788194444445</c:v>
                </c:pt>
                <c:pt idx="536">
                  <c:v>45175.788888888892</c:v>
                </c:pt>
                <c:pt idx="537">
                  <c:v>45175.789583333331</c:v>
                </c:pt>
                <c:pt idx="538">
                  <c:v>45175.790277777778</c:v>
                </c:pt>
                <c:pt idx="539">
                  <c:v>45175.790972222225</c:v>
                </c:pt>
                <c:pt idx="540">
                  <c:v>45175.791666666664</c:v>
                </c:pt>
                <c:pt idx="541">
                  <c:v>45175.792361111111</c:v>
                </c:pt>
                <c:pt idx="542">
                  <c:v>45175.793055555558</c:v>
                </c:pt>
                <c:pt idx="543">
                  <c:v>45175.793749999997</c:v>
                </c:pt>
                <c:pt idx="544">
                  <c:v>45175.794444444444</c:v>
                </c:pt>
                <c:pt idx="545">
                  <c:v>45175.795138888891</c:v>
                </c:pt>
                <c:pt idx="546">
                  <c:v>45175.79583333333</c:v>
                </c:pt>
                <c:pt idx="547">
                  <c:v>45175.796527777777</c:v>
                </c:pt>
                <c:pt idx="548">
                  <c:v>45175.797222222223</c:v>
                </c:pt>
                <c:pt idx="549">
                  <c:v>45175.79791666667</c:v>
                </c:pt>
                <c:pt idx="550">
                  <c:v>45175.798611111109</c:v>
                </c:pt>
                <c:pt idx="551">
                  <c:v>45175.799305555556</c:v>
                </c:pt>
                <c:pt idx="552">
                  <c:v>45175.8</c:v>
                </c:pt>
                <c:pt idx="553">
                  <c:v>45175.800694444442</c:v>
                </c:pt>
                <c:pt idx="554">
                  <c:v>45175.801388888889</c:v>
                </c:pt>
                <c:pt idx="555">
                  <c:v>45175.802083333336</c:v>
                </c:pt>
                <c:pt idx="556">
                  <c:v>45175.802777777775</c:v>
                </c:pt>
                <c:pt idx="557">
                  <c:v>45175.803472222222</c:v>
                </c:pt>
                <c:pt idx="558">
                  <c:v>45175.804166666669</c:v>
                </c:pt>
                <c:pt idx="559">
                  <c:v>45175.804861111108</c:v>
                </c:pt>
                <c:pt idx="560">
                  <c:v>45175.805555555555</c:v>
                </c:pt>
                <c:pt idx="561">
                  <c:v>45175.806250000001</c:v>
                </c:pt>
                <c:pt idx="562">
                  <c:v>45175.806944444441</c:v>
                </c:pt>
                <c:pt idx="563">
                  <c:v>45175.807638888888</c:v>
                </c:pt>
                <c:pt idx="564">
                  <c:v>45175.808333333334</c:v>
                </c:pt>
                <c:pt idx="565">
                  <c:v>45175.809027777781</c:v>
                </c:pt>
                <c:pt idx="566">
                  <c:v>45175.80972222222</c:v>
                </c:pt>
                <c:pt idx="567">
                  <c:v>45175.810416666667</c:v>
                </c:pt>
                <c:pt idx="568">
                  <c:v>45175.811111111114</c:v>
                </c:pt>
                <c:pt idx="569">
                  <c:v>45175.811805555553</c:v>
                </c:pt>
                <c:pt idx="570">
                  <c:v>45175.8125</c:v>
                </c:pt>
                <c:pt idx="571">
                  <c:v>45175.813194444447</c:v>
                </c:pt>
                <c:pt idx="572">
                  <c:v>45175.813888888886</c:v>
                </c:pt>
                <c:pt idx="573">
                  <c:v>45175.814583333333</c:v>
                </c:pt>
                <c:pt idx="574">
                  <c:v>45175.81527777778</c:v>
                </c:pt>
                <c:pt idx="575">
                  <c:v>45175.815972222219</c:v>
                </c:pt>
                <c:pt idx="576">
                  <c:v>45175.816666666666</c:v>
                </c:pt>
                <c:pt idx="577">
                  <c:v>45175.817361111112</c:v>
                </c:pt>
                <c:pt idx="578">
                  <c:v>45175.818055555559</c:v>
                </c:pt>
                <c:pt idx="579">
                  <c:v>45175.818749999999</c:v>
                </c:pt>
                <c:pt idx="580">
                  <c:v>45175.819444444445</c:v>
                </c:pt>
                <c:pt idx="581">
                  <c:v>45175.820138888892</c:v>
                </c:pt>
                <c:pt idx="582">
                  <c:v>45175.820833333331</c:v>
                </c:pt>
                <c:pt idx="583">
                  <c:v>45175.821527777778</c:v>
                </c:pt>
                <c:pt idx="584">
                  <c:v>45175.822222222225</c:v>
                </c:pt>
                <c:pt idx="585">
                  <c:v>45175.822916666664</c:v>
                </c:pt>
                <c:pt idx="586">
                  <c:v>45175.823611111111</c:v>
                </c:pt>
                <c:pt idx="587">
                  <c:v>45175.824305555558</c:v>
                </c:pt>
                <c:pt idx="588">
                  <c:v>45175.824999999997</c:v>
                </c:pt>
                <c:pt idx="589">
                  <c:v>45175.825694444444</c:v>
                </c:pt>
                <c:pt idx="590">
                  <c:v>45175.826388888891</c:v>
                </c:pt>
                <c:pt idx="591">
                  <c:v>45175.82708333333</c:v>
                </c:pt>
                <c:pt idx="592">
                  <c:v>45175.827777777777</c:v>
                </c:pt>
                <c:pt idx="593">
                  <c:v>45175.828472222223</c:v>
                </c:pt>
                <c:pt idx="594">
                  <c:v>45175.82916666667</c:v>
                </c:pt>
                <c:pt idx="595">
                  <c:v>45175.829861111109</c:v>
                </c:pt>
                <c:pt idx="596">
                  <c:v>45175.830555555556</c:v>
                </c:pt>
                <c:pt idx="597">
                  <c:v>45175.831250000003</c:v>
                </c:pt>
                <c:pt idx="598">
                  <c:v>45175.831944444442</c:v>
                </c:pt>
                <c:pt idx="599">
                  <c:v>45175.832638888889</c:v>
                </c:pt>
                <c:pt idx="600">
                  <c:v>45175.833333333336</c:v>
                </c:pt>
                <c:pt idx="601">
                  <c:v>45175.834027777775</c:v>
                </c:pt>
                <c:pt idx="602">
                  <c:v>45175.834722222222</c:v>
                </c:pt>
                <c:pt idx="603">
                  <c:v>45175.835416666669</c:v>
                </c:pt>
                <c:pt idx="604">
                  <c:v>45175.836111111108</c:v>
                </c:pt>
                <c:pt idx="605">
                  <c:v>45175.836805555555</c:v>
                </c:pt>
                <c:pt idx="606">
                  <c:v>45175.837500000001</c:v>
                </c:pt>
                <c:pt idx="607">
                  <c:v>45175.838194444441</c:v>
                </c:pt>
                <c:pt idx="608">
                  <c:v>45175.838888888888</c:v>
                </c:pt>
                <c:pt idx="609">
                  <c:v>45175.839583333334</c:v>
                </c:pt>
                <c:pt idx="610">
                  <c:v>45175.840277777781</c:v>
                </c:pt>
                <c:pt idx="611">
                  <c:v>45175.84097222222</c:v>
                </c:pt>
                <c:pt idx="612">
                  <c:v>45175.841666666667</c:v>
                </c:pt>
                <c:pt idx="613">
                  <c:v>45175.842361111114</c:v>
                </c:pt>
                <c:pt idx="614">
                  <c:v>45175.843055555553</c:v>
                </c:pt>
                <c:pt idx="615">
                  <c:v>45175.84375</c:v>
                </c:pt>
                <c:pt idx="616">
                  <c:v>45175.844444444447</c:v>
                </c:pt>
                <c:pt idx="617">
                  <c:v>45175.845138888886</c:v>
                </c:pt>
                <c:pt idx="618">
                  <c:v>45175.845833333333</c:v>
                </c:pt>
                <c:pt idx="619">
                  <c:v>45175.84652777778</c:v>
                </c:pt>
                <c:pt idx="620">
                  <c:v>45175.847222222219</c:v>
                </c:pt>
                <c:pt idx="621">
                  <c:v>45175.847916666666</c:v>
                </c:pt>
                <c:pt idx="622">
                  <c:v>45175.848611111112</c:v>
                </c:pt>
                <c:pt idx="623">
                  <c:v>45175.849305555559</c:v>
                </c:pt>
                <c:pt idx="624">
                  <c:v>45175.85</c:v>
                </c:pt>
                <c:pt idx="625">
                  <c:v>45175.850694444445</c:v>
                </c:pt>
                <c:pt idx="626">
                  <c:v>45175.851388888892</c:v>
                </c:pt>
                <c:pt idx="627">
                  <c:v>45175.852083333331</c:v>
                </c:pt>
                <c:pt idx="628">
                  <c:v>45175.852777777778</c:v>
                </c:pt>
                <c:pt idx="629">
                  <c:v>45175.853472222225</c:v>
                </c:pt>
                <c:pt idx="630">
                  <c:v>45175.854166666664</c:v>
                </c:pt>
                <c:pt idx="631">
                  <c:v>45175.854861111111</c:v>
                </c:pt>
                <c:pt idx="632">
                  <c:v>45175.855555555558</c:v>
                </c:pt>
                <c:pt idx="633">
                  <c:v>45175.856249999997</c:v>
                </c:pt>
                <c:pt idx="634">
                  <c:v>45175.856944444444</c:v>
                </c:pt>
                <c:pt idx="635">
                  <c:v>45175.857638888891</c:v>
                </c:pt>
                <c:pt idx="636">
                  <c:v>45175.85833333333</c:v>
                </c:pt>
                <c:pt idx="637">
                  <c:v>45175.859027777777</c:v>
                </c:pt>
                <c:pt idx="638">
                  <c:v>45175.859722222223</c:v>
                </c:pt>
                <c:pt idx="639">
                  <c:v>45175.86041666667</c:v>
                </c:pt>
                <c:pt idx="640">
                  <c:v>45175.861111111109</c:v>
                </c:pt>
                <c:pt idx="641">
                  <c:v>45175.861805555556</c:v>
                </c:pt>
                <c:pt idx="642">
                  <c:v>45175.862500000003</c:v>
                </c:pt>
                <c:pt idx="643">
                  <c:v>45175.863194444442</c:v>
                </c:pt>
                <c:pt idx="644">
                  <c:v>45175.863888888889</c:v>
                </c:pt>
                <c:pt idx="645">
                  <c:v>45175.864583333336</c:v>
                </c:pt>
                <c:pt idx="646">
                  <c:v>45175.865277777775</c:v>
                </c:pt>
                <c:pt idx="647">
                  <c:v>45175.865972222222</c:v>
                </c:pt>
                <c:pt idx="648">
                  <c:v>45175.866666666669</c:v>
                </c:pt>
                <c:pt idx="649">
                  <c:v>45175.867361111108</c:v>
                </c:pt>
                <c:pt idx="650">
                  <c:v>45175.868055555555</c:v>
                </c:pt>
                <c:pt idx="651">
                  <c:v>45175.868750000001</c:v>
                </c:pt>
                <c:pt idx="652">
                  <c:v>45175.869444444441</c:v>
                </c:pt>
                <c:pt idx="653">
                  <c:v>45175.870138888888</c:v>
                </c:pt>
                <c:pt idx="654">
                  <c:v>45175.870833333334</c:v>
                </c:pt>
                <c:pt idx="655">
                  <c:v>45175.871527777781</c:v>
                </c:pt>
                <c:pt idx="656">
                  <c:v>45175.87222222222</c:v>
                </c:pt>
                <c:pt idx="657">
                  <c:v>45175.872916666667</c:v>
                </c:pt>
                <c:pt idx="658">
                  <c:v>45175.873611111114</c:v>
                </c:pt>
                <c:pt idx="659">
                  <c:v>45175.874305555553</c:v>
                </c:pt>
                <c:pt idx="660">
                  <c:v>45175.875</c:v>
                </c:pt>
                <c:pt idx="661">
                  <c:v>45175.875694444447</c:v>
                </c:pt>
                <c:pt idx="662">
                  <c:v>45175.876388888886</c:v>
                </c:pt>
                <c:pt idx="663">
                  <c:v>45175.877083333333</c:v>
                </c:pt>
                <c:pt idx="664">
                  <c:v>45175.87777777778</c:v>
                </c:pt>
                <c:pt idx="665">
                  <c:v>45175.878472222219</c:v>
                </c:pt>
                <c:pt idx="666">
                  <c:v>45175.879166666666</c:v>
                </c:pt>
                <c:pt idx="667">
                  <c:v>45175.879861111112</c:v>
                </c:pt>
                <c:pt idx="668">
                  <c:v>45175.880555555559</c:v>
                </c:pt>
                <c:pt idx="669">
                  <c:v>45175.881249999999</c:v>
                </c:pt>
                <c:pt idx="670">
                  <c:v>45175.881944444445</c:v>
                </c:pt>
                <c:pt idx="671">
                  <c:v>45175.882638888892</c:v>
                </c:pt>
                <c:pt idx="672">
                  <c:v>45175.883333333331</c:v>
                </c:pt>
                <c:pt idx="673">
                  <c:v>45175.884027777778</c:v>
                </c:pt>
                <c:pt idx="674">
                  <c:v>45175.884722222225</c:v>
                </c:pt>
                <c:pt idx="675">
                  <c:v>45175.885416666664</c:v>
                </c:pt>
                <c:pt idx="676">
                  <c:v>45175.886111111111</c:v>
                </c:pt>
                <c:pt idx="677">
                  <c:v>45175.886805555558</c:v>
                </c:pt>
                <c:pt idx="678">
                  <c:v>45175.887499999997</c:v>
                </c:pt>
                <c:pt idx="679">
                  <c:v>45175.888194444444</c:v>
                </c:pt>
                <c:pt idx="680">
                  <c:v>45175.888888888891</c:v>
                </c:pt>
                <c:pt idx="681">
                  <c:v>45175.88958333333</c:v>
                </c:pt>
                <c:pt idx="682">
                  <c:v>45175.890277777777</c:v>
                </c:pt>
                <c:pt idx="683">
                  <c:v>45175.890972222223</c:v>
                </c:pt>
                <c:pt idx="684">
                  <c:v>45175.89166666667</c:v>
                </c:pt>
                <c:pt idx="685">
                  <c:v>45175.892361111109</c:v>
                </c:pt>
                <c:pt idx="686">
                  <c:v>45175.893055555556</c:v>
                </c:pt>
                <c:pt idx="687">
                  <c:v>45175.893750000003</c:v>
                </c:pt>
                <c:pt idx="688">
                  <c:v>45175.894444444442</c:v>
                </c:pt>
                <c:pt idx="689">
                  <c:v>45175.895138888889</c:v>
                </c:pt>
                <c:pt idx="690">
                  <c:v>45175.895833333336</c:v>
                </c:pt>
                <c:pt idx="691">
                  <c:v>45175.896527777775</c:v>
                </c:pt>
                <c:pt idx="692">
                  <c:v>45175.897222222222</c:v>
                </c:pt>
                <c:pt idx="693">
                  <c:v>45175.897916666669</c:v>
                </c:pt>
                <c:pt idx="694">
                  <c:v>45175.898611111108</c:v>
                </c:pt>
                <c:pt idx="695">
                  <c:v>45175.899305555555</c:v>
                </c:pt>
                <c:pt idx="696">
                  <c:v>45175.9</c:v>
                </c:pt>
                <c:pt idx="697">
                  <c:v>45175.900694444441</c:v>
                </c:pt>
                <c:pt idx="698">
                  <c:v>45175.901388888888</c:v>
                </c:pt>
                <c:pt idx="699">
                  <c:v>45175.902083333334</c:v>
                </c:pt>
                <c:pt idx="700">
                  <c:v>45175.902777777781</c:v>
                </c:pt>
                <c:pt idx="701">
                  <c:v>45175.90347222222</c:v>
                </c:pt>
                <c:pt idx="702">
                  <c:v>45175.904166666667</c:v>
                </c:pt>
                <c:pt idx="703">
                  <c:v>45175.904861111114</c:v>
                </c:pt>
                <c:pt idx="704">
                  <c:v>45175.905555555553</c:v>
                </c:pt>
                <c:pt idx="705">
                  <c:v>45175.90625</c:v>
                </c:pt>
                <c:pt idx="706">
                  <c:v>45175.906944444447</c:v>
                </c:pt>
                <c:pt idx="707">
                  <c:v>45175.907638888886</c:v>
                </c:pt>
                <c:pt idx="708">
                  <c:v>45175.908333333333</c:v>
                </c:pt>
                <c:pt idx="709">
                  <c:v>45175.90902777778</c:v>
                </c:pt>
                <c:pt idx="710">
                  <c:v>45175.909722222219</c:v>
                </c:pt>
                <c:pt idx="711">
                  <c:v>45175.910416666666</c:v>
                </c:pt>
                <c:pt idx="712">
                  <c:v>45175.911111111112</c:v>
                </c:pt>
                <c:pt idx="713">
                  <c:v>45175.911805555559</c:v>
                </c:pt>
                <c:pt idx="714">
                  <c:v>45175.912499999999</c:v>
                </c:pt>
                <c:pt idx="715">
                  <c:v>45175.913194444445</c:v>
                </c:pt>
                <c:pt idx="716">
                  <c:v>45175.913888888892</c:v>
                </c:pt>
                <c:pt idx="717">
                  <c:v>45175.914583333331</c:v>
                </c:pt>
                <c:pt idx="718">
                  <c:v>45175.915277777778</c:v>
                </c:pt>
                <c:pt idx="719">
                  <c:v>45175.915972222225</c:v>
                </c:pt>
                <c:pt idx="720">
                  <c:v>45175.916666666664</c:v>
                </c:pt>
                <c:pt idx="721">
                  <c:v>45175.917361111111</c:v>
                </c:pt>
                <c:pt idx="722">
                  <c:v>45175.918055555558</c:v>
                </c:pt>
                <c:pt idx="723">
                  <c:v>45175.918749999997</c:v>
                </c:pt>
                <c:pt idx="724">
                  <c:v>45175.919444444444</c:v>
                </c:pt>
                <c:pt idx="725">
                  <c:v>45175.920138888891</c:v>
                </c:pt>
                <c:pt idx="726">
                  <c:v>45175.92083333333</c:v>
                </c:pt>
                <c:pt idx="727">
                  <c:v>45175.921527777777</c:v>
                </c:pt>
                <c:pt idx="728">
                  <c:v>45175.922222222223</c:v>
                </c:pt>
                <c:pt idx="729">
                  <c:v>45175.92291666667</c:v>
                </c:pt>
                <c:pt idx="730">
                  <c:v>45175.923611111109</c:v>
                </c:pt>
                <c:pt idx="731">
                  <c:v>45175.924305555556</c:v>
                </c:pt>
                <c:pt idx="732">
                  <c:v>45175.925000000003</c:v>
                </c:pt>
                <c:pt idx="733">
                  <c:v>45175.925694444442</c:v>
                </c:pt>
                <c:pt idx="734">
                  <c:v>45175.926388888889</c:v>
                </c:pt>
                <c:pt idx="735">
                  <c:v>45175.927083333336</c:v>
                </c:pt>
                <c:pt idx="736">
                  <c:v>45175.927777777775</c:v>
                </c:pt>
                <c:pt idx="737">
                  <c:v>45175.928472222222</c:v>
                </c:pt>
                <c:pt idx="738">
                  <c:v>45175.929166666669</c:v>
                </c:pt>
                <c:pt idx="739">
                  <c:v>45175.929861111108</c:v>
                </c:pt>
                <c:pt idx="740">
                  <c:v>45175.930555555555</c:v>
                </c:pt>
                <c:pt idx="741">
                  <c:v>45175.931250000001</c:v>
                </c:pt>
                <c:pt idx="742">
                  <c:v>45175.931944444441</c:v>
                </c:pt>
                <c:pt idx="743">
                  <c:v>45175.932638888888</c:v>
                </c:pt>
                <c:pt idx="744">
                  <c:v>45175.933333333334</c:v>
                </c:pt>
                <c:pt idx="745">
                  <c:v>45175.934027777781</c:v>
                </c:pt>
                <c:pt idx="746">
                  <c:v>45175.93472222222</c:v>
                </c:pt>
                <c:pt idx="747">
                  <c:v>45175.935416666667</c:v>
                </c:pt>
                <c:pt idx="748">
                  <c:v>45175.936111111114</c:v>
                </c:pt>
                <c:pt idx="749">
                  <c:v>45175.936805555553</c:v>
                </c:pt>
                <c:pt idx="750">
                  <c:v>45175.9375</c:v>
                </c:pt>
                <c:pt idx="751">
                  <c:v>45175.938194444447</c:v>
                </c:pt>
                <c:pt idx="752">
                  <c:v>45175.938888888886</c:v>
                </c:pt>
                <c:pt idx="753">
                  <c:v>45175.939583333333</c:v>
                </c:pt>
                <c:pt idx="754">
                  <c:v>45175.94027777778</c:v>
                </c:pt>
                <c:pt idx="755">
                  <c:v>45175.940972222219</c:v>
                </c:pt>
                <c:pt idx="756">
                  <c:v>45175.941666666666</c:v>
                </c:pt>
                <c:pt idx="757">
                  <c:v>45175.942361111112</c:v>
                </c:pt>
                <c:pt idx="758">
                  <c:v>45175.943055555559</c:v>
                </c:pt>
                <c:pt idx="759">
                  <c:v>45175.943749999999</c:v>
                </c:pt>
                <c:pt idx="760">
                  <c:v>45175.944444444445</c:v>
                </c:pt>
                <c:pt idx="761">
                  <c:v>45175.945138888892</c:v>
                </c:pt>
                <c:pt idx="762">
                  <c:v>45175.945833333331</c:v>
                </c:pt>
                <c:pt idx="763">
                  <c:v>45175.946527777778</c:v>
                </c:pt>
                <c:pt idx="764">
                  <c:v>45175.947222222225</c:v>
                </c:pt>
                <c:pt idx="765">
                  <c:v>45175.947916666664</c:v>
                </c:pt>
                <c:pt idx="766">
                  <c:v>45175.948611111111</c:v>
                </c:pt>
                <c:pt idx="767">
                  <c:v>45175.949305555558</c:v>
                </c:pt>
                <c:pt idx="768">
                  <c:v>45175.95</c:v>
                </c:pt>
                <c:pt idx="769">
                  <c:v>45175.950694444444</c:v>
                </c:pt>
                <c:pt idx="770">
                  <c:v>45175.951388888891</c:v>
                </c:pt>
                <c:pt idx="771">
                  <c:v>45175.95208333333</c:v>
                </c:pt>
                <c:pt idx="772">
                  <c:v>45175.952777777777</c:v>
                </c:pt>
                <c:pt idx="773">
                  <c:v>45175.953472222223</c:v>
                </c:pt>
                <c:pt idx="774">
                  <c:v>45175.95416666667</c:v>
                </c:pt>
                <c:pt idx="775">
                  <c:v>45175.954861111109</c:v>
                </c:pt>
                <c:pt idx="776">
                  <c:v>45175.955555555556</c:v>
                </c:pt>
                <c:pt idx="777">
                  <c:v>45175.956250000003</c:v>
                </c:pt>
                <c:pt idx="778">
                  <c:v>45175.956944444442</c:v>
                </c:pt>
                <c:pt idx="779">
                  <c:v>45175.957638888889</c:v>
                </c:pt>
                <c:pt idx="780">
                  <c:v>45175.958333333336</c:v>
                </c:pt>
                <c:pt idx="781">
                  <c:v>45175.959027777775</c:v>
                </c:pt>
                <c:pt idx="782">
                  <c:v>45175.959722222222</c:v>
                </c:pt>
                <c:pt idx="783">
                  <c:v>45175.960416666669</c:v>
                </c:pt>
                <c:pt idx="784">
                  <c:v>45175.961111111108</c:v>
                </c:pt>
                <c:pt idx="785">
                  <c:v>45175.961805555555</c:v>
                </c:pt>
                <c:pt idx="786">
                  <c:v>45175.962500000001</c:v>
                </c:pt>
                <c:pt idx="787">
                  <c:v>45175.963194444441</c:v>
                </c:pt>
                <c:pt idx="788">
                  <c:v>45175.963888888888</c:v>
                </c:pt>
                <c:pt idx="789">
                  <c:v>45175.964583333334</c:v>
                </c:pt>
                <c:pt idx="790">
                  <c:v>45175.965277777781</c:v>
                </c:pt>
                <c:pt idx="791">
                  <c:v>45175.96597222222</c:v>
                </c:pt>
                <c:pt idx="792">
                  <c:v>45175.966666666667</c:v>
                </c:pt>
                <c:pt idx="793">
                  <c:v>45175.967361111114</c:v>
                </c:pt>
                <c:pt idx="794">
                  <c:v>45175.968055555553</c:v>
                </c:pt>
                <c:pt idx="795">
                  <c:v>45175.96875</c:v>
                </c:pt>
                <c:pt idx="796">
                  <c:v>45175.969444444447</c:v>
                </c:pt>
                <c:pt idx="797">
                  <c:v>45175.970138888886</c:v>
                </c:pt>
                <c:pt idx="798">
                  <c:v>45175.970833333333</c:v>
                </c:pt>
                <c:pt idx="799">
                  <c:v>45175.97152777778</c:v>
                </c:pt>
                <c:pt idx="800">
                  <c:v>45175.972222222219</c:v>
                </c:pt>
                <c:pt idx="801">
                  <c:v>45175.972916666666</c:v>
                </c:pt>
                <c:pt idx="802">
                  <c:v>45175.973611111112</c:v>
                </c:pt>
                <c:pt idx="803">
                  <c:v>45175.974305555559</c:v>
                </c:pt>
                <c:pt idx="804">
                  <c:v>45175.974999999999</c:v>
                </c:pt>
                <c:pt idx="805">
                  <c:v>45175.975694444445</c:v>
                </c:pt>
                <c:pt idx="806">
                  <c:v>45175.976388888892</c:v>
                </c:pt>
                <c:pt idx="807">
                  <c:v>45175.977083333331</c:v>
                </c:pt>
                <c:pt idx="808">
                  <c:v>45175.977777777778</c:v>
                </c:pt>
                <c:pt idx="809">
                  <c:v>45175.978472222225</c:v>
                </c:pt>
                <c:pt idx="810">
                  <c:v>45175.979166666664</c:v>
                </c:pt>
                <c:pt idx="811">
                  <c:v>45175.979861111111</c:v>
                </c:pt>
                <c:pt idx="812">
                  <c:v>45175.980555555558</c:v>
                </c:pt>
                <c:pt idx="813">
                  <c:v>45175.981249999997</c:v>
                </c:pt>
                <c:pt idx="814">
                  <c:v>45175.981944444444</c:v>
                </c:pt>
                <c:pt idx="815">
                  <c:v>45175.982638888891</c:v>
                </c:pt>
                <c:pt idx="816">
                  <c:v>45175.98333333333</c:v>
                </c:pt>
                <c:pt idx="817">
                  <c:v>45175.984027777777</c:v>
                </c:pt>
                <c:pt idx="818">
                  <c:v>45175.984722222223</c:v>
                </c:pt>
                <c:pt idx="819">
                  <c:v>45175.98541666667</c:v>
                </c:pt>
                <c:pt idx="820">
                  <c:v>45175.986111111109</c:v>
                </c:pt>
                <c:pt idx="821">
                  <c:v>45175.986805555556</c:v>
                </c:pt>
                <c:pt idx="822">
                  <c:v>45175.987500000003</c:v>
                </c:pt>
                <c:pt idx="823">
                  <c:v>45175.988194444442</c:v>
                </c:pt>
                <c:pt idx="824">
                  <c:v>45175.988888888889</c:v>
                </c:pt>
                <c:pt idx="825">
                  <c:v>45175.989583333336</c:v>
                </c:pt>
                <c:pt idx="826">
                  <c:v>45175.990277777775</c:v>
                </c:pt>
                <c:pt idx="827">
                  <c:v>45175.990972222222</c:v>
                </c:pt>
                <c:pt idx="828">
                  <c:v>45175.991666666669</c:v>
                </c:pt>
                <c:pt idx="829">
                  <c:v>45175.992361111108</c:v>
                </c:pt>
                <c:pt idx="830">
                  <c:v>45175.993055555555</c:v>
                </c:pt>
                <c:pt idx="831">
                  <c:v>45175.993750000001</c:v>
                </c:pt>
                <c:pt idx="832">
                  <c:v>45175.994444444441</c:v>
                </c:pt>
                <c:pt idx="833">
                  <c:v>45175.995138888888</c:v>
                </c:pt>
                <c:pt idx="834">
                  <c:v>45175.995833333334</c:v>
                </c:pt>
                <c:pt idx="835">
                  <c:v>45175.996527777781</c:v>
                </c:pt>
                <c:pt idx="836">
                  <c:v>45175.99722222222</c:v>
                </c:pt>
                <c:pt idx="837">
                  <c:v>45175.997916666667</c:v>
                </c:pt>
                <c:pt idx="838">
                  <c:v>45175.998611111114</c:v>
                </c:pt>
                <c:pt idx="839">
                  <c:v>45175.999305555553</c:v>
                </c:pt>
                <c:pt idx="840">
                  <c:v>45176</c:v>
                </c:pt>
              </c:numCache>
            </c:numRef>
          </c:cat>
          <c:val>
            <c:numRef>
              <c:f>Data!$C$5:$C$845</c:f>
              <c:numCache>
                <c:formatCode>General</c:formatCode>
                <c:ptCount val="841"/>
                <c:pt idx="0">
                  <c:v>1917.8995361328125</c:v>
                </c:pt>
                <c:pt idx="1">
                  <c:v>1916.8367919921875</c:v>
                </c:pt>
                <c:pt idx="2">
                  <c:v>1919.5166015625</c:v>
                </c:pt>
                <c:pt idx="3">
                  <c:v>1923.721923828125</c:v>
                </c:pt>
                <c:pt idx="4">
                  <c:v>1924.9815673828125</c:v>
                </c:pt>
                <c:pt idx="5">
                  <c:v>1924.0867919921875</c:v>
                </c:pt>
                <c:pt idx="6">
                  <c:v>1924.9156494140625</c:v>
                </c:pt>
                <c:pt idx="7">
                  <c:v>1924.6019287109375</c:v>
                </c:pt>
                <c:pt idx="8">
                  <c:v>1922.055419921875</c:v>
                </c:pt>
                <c:pt idx="9">
                  <c:v>1922.9534912109375</c:v>
                </c:pt>
                <c:pt idx="10">
                  <c:v>1922.0416259765625</c:v>
                </c:pt>
                <c:pt idx="11">
                  <c:v>1919.6719970703125</c:v>
                </c:pt>
                <c:pt idx="12">
                  <c:v>1917.9822998046875</c:v>
                </c:pt>
                <c:pt idx="13">
                  <c:v>1917.22412109375</c:v>
                </c:pt>
                <c:pt idx="14">
                  <c:v>1917.46826171875</c:v>
                </c:pt>
                <c:pt idx="15">
                  <c:v>1916.8367919921875</c:v>
                </c:pt>
                <c:pt idx="16">
                  <c:v>1914.6820068359375</c:v>
                </c:pt>
                <c:pt idx="17">
                  <c:v>1914.53662109375</c:v>
                </c:pt>
                <c:pt idx="18">
                  <c:v>1915.0872802734375</c:v>
                </c:pt>
                <c:pt idx="19">
                  <c:v>1914.75830078125</c:v>
                </c:pt>
                <c:pt idx="20">
                  <c:v>1914.445556640625</c:v>
                </c:pt>
                <c:pt idx="21">
                  <c:v>1913.54931640625</c:v>
                </c:pt>
                <c:pt idx="22">
                  <c:v>1915.876953125</c:v>
                </c:pt>
                <c:pt idx="23">
                  <c:v>1915.7333984375</c:v>
                </c:pt>
                <c:pt idx="24">
                  <c:v>1913.5941162109375</c:v>
                </c:pt>
                <c:pt idx="25">
                  <c:v>1913.1309814453125</c:v>
                </c:pt>
                <c:pt idx="26">
                  <c:v>1912.8868408203125</c:v>
                </c:pt>
                <c:pt idx="27">
                  <c:v>1912.3857421875</c:v>
                </c:pt>
                <c:pt idx="28">
                  <c:v>1912.6910400390625</c:v>
                </c:pt>
                <c:pt idx="29">
                  <c:v>1911.5362548828125</c:v>
                </c:pt>
                <c:pt idx="30">
                  <c:v>1913.2261962890625</c:v>
                </c:pt>
                <c:pt idx="31">
                  <c:v>1913.12744140625</c:v>
                </c:pt>
                <c:pt idx="32">
                  <c:v>1912.3759765625</c:v>
                </c:pt>
                <c:pt idx="33">
                  <c:v>1912.3873291015625</c:v>
                </c:pt>
                <c:pt idx="34">
                  <c:v>1913.864990234375</c:v>
                </c:pt>
                <c:pt idx="35">
                  <c:v>1912.251708984375</c:v>
                </c:pt>
                <c:pt idx="36">
                  <c:v>1909.615234375</c:v>
                </c:pt>
                <c:pt idx="37">
                  <c:v>1911.0302734375</c:v>
                </c:pt>
                <c:pt idx="38">
                  <c:v>1911.8026123046875</c:v>
                </c:pt>
                <c:pt idx="39">
                  <c:v>1909.8472900390625</c:v>
                </c:pt>
                <c:pt idx="40">
                  <c:v>1908.62548828125</c:v>
                </c:pt>
                <c:pt idx="41">
                  <c:v>1908.1920166015625</c:v>
                </c:pt>
                <c:pt idx="42">
                  <c:v>1908.447265625</c:v>
                </c:pt>
                <c:pt idx="43">
                  <c:v>1906.2945556640625</c:v>
                </c:pt>
                <c:pt idx="44">
                  <c:v>1906.775146484375</c:v>
                </c:pt>
                <c:pt idx="45">
                  <c:v>1901.8602294921875</c:v>
                </c:pt>
                <c:pt idx="46">
                  <c:v>1907.4847412109375</c:v>
                </c:pt>
                <c:pt idx="47">
                  <c:v>1911.646728515625</c:v>
                </c:pt>
                <c:pt idx="48">
                  <c:v>1911.18896484375</c:v>
                </c:pt>
                <c:pt idx="49">
                  <c:v>1909.47802734375</c:v>
                </c:pt>
                <c:pt idx="50">
                  <c:v>1908.6097412109375</c:v>
                </c:pt>
                <c:pt idx="51">
                  <c:v>1911.3492431640625</c:v>
                </c:pt>
                <c:pt idx="52">
                  <c:v>1911.5635986328125</c:v>
                </c:pt>
                <c:pt idx="53">
                  <c:v>1911.955810546875</c:v>
                </c:pt>
                <c:pt idx="54">
                  <c:v>1910.8631591796875</c:v>
                </c:pt>
                <c:pt idx="55">
                  <c:v>1912.47021484375</c:v>
                </c:pt>
                <c:pt idx="56">
                  <c:v>1911.73681640625</c:v>
                </c:pt>
                <c:pt idx="57">
                  <c:v>1913.4483642578125</c:v>
                </c:pt>
                <c:pt idx="58">
                  <c:v>1914.6014404296875</c:v>
                </c:pt>
                <c:pt idx="59">
                  <c:v>1914.3958740234375</c:v>
                </c:pt>
                <c:pt idx="60">
                  <c:v>1913.223876953125</c:v>
                </c:pt>
                <c:pt idx="61">
                  <c:v>1912.236083984375</c:v>
                </c:pt>
                <c:pt idx="62">
                  <c:v>1911.0513916015625</c:v>
                </c:pt>
                <c:pt idx="63">
                  <c:v>1907.06201171875</c:v>
                </c:pt>
                <c:pt idx="64">
                  <c:v>1905.9100341796875</c:v>
                </c:pt>
                <c:pt idx="65">
                  <c:v>1909.329833984375</c:v>
                </c:pt>
                <c:pt idx="66">
                  <c:v>1909.80419921875</c:v>
                </c:pt>
                <c:pt idx="67">
                  <c:v>1912.296630859375</c:v>
                </c:pt>
                <c:pt idx="68">
                  <c:v>1909.4915771484375</c:v>
                </c:pt>
                <c:pt idx="69">
                  <c:v>1909.7027587890625</c:v>
                </c:pt>
                <c:pt idx="70">
                  <c:v>1908.4854736328125</c:v>
                </c:pt>
                <c:pt idx="71">
                  <c:v>1911.2969970703125</c:v>
                </c:pt>
                <c:pt idx="72">
                  <c:v>1911.7196044921875</c:v>
                </c:pt>
                <c:pt idx="73">
                  <c:v>1909.39111328125</c:v>
                </c:pt>
                <c:pt idx="74">
                  <c:v>1908.012451171875</c:v>
                </c:pt>
                <c:pt idx="75">
                  <c:v>1907.1300048828125</c:v>
                </c:pt>
                <c:pt idx="76">
                  <c:v>1906.447021484375</c:v>
                </c:pt>
                <c:pt idx="77">
                  <c:v>1909.12548828125</c:v>
                </c:pt>
                <c:pt idx="78">
                  <c:v>1907.8304443359375</c:v>
                </c:pt>
                <c:pt idx="79">
                  <c:v>1906.8172607421875</c:v>
                </c:pt>
                <c:pt idx="80">
                  <c:v>1907.5377197265625</c:v>
                </c:pt>
                <c:pt idx="81">
                  <c:v>1907.5555419921875</c:v>
                </c:pt>
                <c:pt idx="82">
                  <c:v>1905.849365234375</c:v>
                </c:pt>
                <c:pt idx="83">
                  <c:v>1906.1590576171875</c:v>
                </c:pt>
                <c:pt idx="84">
                  <c:v>1906.6634521484375</c:v>
                </c:pt>
                <c:pt idx="85">
                  <c:v>1906.296142578125</c:v>
                </c:pt>
                <c:pt idx="86">
                  <c:v>1906.853759765625</c:v>
                </c:pt>
                <c:pt idx="87">
                  <c:v>1905.6912841796875</c:v>
                </c:pt>
                <c:pt idx="88">
                  <c:v>1895.513427734375</c:v>
                </c:pt>
                <c:pt idx="89">
                  <c:v>1892.46826171875</c:v>
                </c:pt>
                <c:pt idx="90">
                  <c:v>1893.240478515625</c:v>
                </c:pt>
                <c:pt idx="91">
                  <c:v>1892.112060546875</c:v>
                </c:pt>
                <c:pt idx="92">
                  <c:v>1879.637451171875</c:v>
                </c:pt>
                <c:pt idx="93">
                  <c:v>1809.62060546875</c:v>
                </c:pt>
                <c:pt idx="94">
                  <c:v>1800.835205078125</c:v>
                </c:pt>
                <c:pt idx="95">
                  <c:v>1780.05517578125</c:v>
                </c:pt>
                <c:pt idx="96">
                  <c:v>1778.6531982421875</c:v>
                </c:pt>
                <c:pt idx="97">
                  <c:v>1781.4105224609375</c:v>
                </c:pt>
                <c:pt idx="98">
                  <c:v>1779.6273193359375</c:v>
                </c:pt>
                <c:pt idx="99">
                  <c:v>1780.0423583984375</c:v>
                </c:pt>
                <c:pt idx="100">
                  <c:v>1779.8363037109375</c:v>
                </c:pt>
                <c:pt idx="101">
                  <c:v>1778.3438720703125</c:v>
                </c:pt>
                <c:pt idx="102">
                  <c:v>1780.3492431640625</c:v>
                </c:pt>
                <c:pt idx="103">
                  <c:v>1798.698974609375</c:v>
                </c:pt>
                <c:pt idx="104">
                  <c:v>1810.8658447265625</c:v>
                </c:pt>
                <c:pt idx="105">
                  <c:v>1821.038818359375</c:v>
                </c:pt>
                <c:pt idx="106">
                  <c:v>1822.6181640625</c:v>
                </c:pt>
                <c:pt idx="107">
                  <c:v>1819.4716796875</c:v>
                </c:pt>
                <c:pt idx="108">
                  <c:v>1791.2828369140625</c:v>
                </c:pt>
                <c:pt idx="109">
                  <c:v>1792.07275390625</c:v>
                </c:pt>
                <c:pt idx="110">
                  <c:v>1793.11328125</c:v>
                </c:pt>
                <c:pt idx="111">
                  <c:v>1794.439208984375</c:v>
                </c:pt>
                <c:pt idx="112">
                  <c:v>1795.0198974609375</c:v>
                </c:pt>
                <c:pt idx="113">
                  <c:v>1792.3740234375</c:v>
                </c:pt>
                <c:pt idx="114">
                  <c:v>1793.9486083984375</c:v>
                </c:pt>
                <c:pt idx="115">
                  <c:v>1793.0406494140625</c:v>
                </c:pt>
                <c:pt idx="116">
                  <c:v>1790.0596923828125</c:v>
                </c:pt>
                <c:pt idx="117">
                  <c:v>1793.077392578125</c:v>
                </c:pt>
                <c:pt idx="118">
                  <c:v>1778.8907470703125</c:v>
                </c:pt>
                <c:pt idx="119">
                  <c:v>1762.427001953125</c:v>
                </c:pt>
                <c:pt idx="120">
                  <c:v>1756.12548828125</c:v>
                </c:pt>
                <c:pt idx="121">
                  <c:v>1752.5037841796875</c:v>
                </c:pt>
                <c:pt idx="122">
                  <c:v>1752.1121826171875</c:v>
                </c:pt>
                <c:pt idx="123">
                  <c:v>1764.3619384765625</c:v>
                </c:pt>
                <c:pt idx="124">
                  <c:v>1796.6702880859375</c:v>
                </c:pt>
                <c:pt idx="125">
                  <c:v>1806.159912109375</c:v>
                </c:pt>
                <c:pt idx="126">
                  <c:v>1819.5848388671875</c:v>
                </c:pt>
                <c:pt idx="127">
                  <c:v>1822.294921875</c:v>
                </c:pt>
                <c:pt idx="128">
                  <c:v>1828.89599609375</c:v>
                </c:pt>
                <c:pt idx="129">
                  <c:v>1831.8505859375</c:v>
                </c:pt>
                <c:pt idx="130">
                  <c:v>1836.4508056640625</c:v>
                </c:pt>
                <c:pt idx="131">
                  <c:v>1834.424560546875</c:v>
                </c:pt>
                <c:pt idx="132">
                  <c:v>1831.096923828125</c:v>
                </c:pt>
                <c:pt idx="133">
                  <c:v>1829.33349609375</c:v>
                </c:pt>
                <c:pt idx="134">
                  <c:v>1831.3109130859375</c:v>
                </c:pt>
                <c:pt idx="135">
                  <c:v>1831.2552490234375</c:v>
                </c:pt>
                <c:pt idx="136">
                  <c:v>1830.5201416015625</c:v>
                </c:pt>
                <c:pt idx="137">
                  <c:v>1828.8563232421875</c:v>
                </c:pt>
                <c:pt idx="138">
                  <c:v>1771.8262939453125</c:v>
                </c:pt>
                <c:pt idx="139">
                  <c:v>1758.4669189453125</c:v>
                </c:pt>
                <c:pt idx="140">
                  <c:v>1737.4378662109375</c:v>
                </c:pt>
                <c:pt idx="141">
                  <c:v>1739.1483154296875</c:v>
                </c:pt>
                <c:pt idx="142">
                  <c:v>1744.5634765625</c:v>
                </c:pt>
                <c:pt idx="143">
                  <c:v>1730.0765380859375</c:v>
                </c:pt>
                <c:pt idx="144">
                  <c:v>1730.450439453125</c:v>
                </c:pt>
                <c:pt idx="145">
                  <c:v>1729.132080078125</c:v>
                </c:pt>
                <c:pt idx="146">
                  <c:v>1728.1153564453125</c:v>
                </c:pt>
                <c:pt idx="147">
                  <c:v>1726.9149169921875</c:v>
                </c:pt>
                <c:pt idx="148">
                  <c:v>1726.3409423828125</c:v>
                </c:pt>
                <c:pt idx="149">
                  <c:v>1726.560546875</c:v>
                </c:pt>
                <c:pt idx="150">
                  <c:v>1727.1529541015625</c:v>
                </c:pt>
                <c:pt idx="151">
                  <c:v>1726.435791015625</c:v>
                </c:pt>
                <c:pt idx="152">
                  <c:v>1728.6787109375</c:v>
                </c:pt>
                <c:pt idx="153">
                  <c:v>1730.5191650390625</c:v>
                </c:pt>
                <c:pt idx="154">
                  <c:v>1730.8743896484375</c:v>
                </c:pt>
                <c:pt idx="155">
                  <c:v>1726.63134765625</c:v>
                </c:pt>
                <c:pt idx="156">
                  <c:v>1726.9974365234375</c:v>
                </c:pt>
                <c:pt idx="157">
                  <c:v>1727.97216796875</c:v>
                </c:pt>
                <c:pt idx="158">
                  <c:v>1726.8450927734375</c:v>
                </c:pt>
                <c:pt idx="159">
                  <c:v>1727.2646484375</c:v>
                </c:pt>
                <c:pt idx="160">
                  <c:v>1728.699951171875</c:v>
                </c:pt>
                <c:pt idx="161">
                  <c:v>1725.655029296875</c:v>
                </c:pt>
                <c:pt idx="162">
                  <c:v>1725.9180908203125</c:v>
                </c:pt>
                <c:pt idx="163">
                  <c:v>1708.083984375</c:v>
                </c:pt>
                <c:pt idx="164">
                  <c:v>1650.0277099609375</c:v>
                </c:pt>
                <c:pt idx="165">
                  <c:v>1625.57666015625</c:v>
                </c:pt>
                <c:pt idx="166">
                  <c:v>1624.7528076171875</c:v>
                </c:pt>
                <c:pt idx="167">
                  <c:v>1622.598388671875</c:v>
                </c:pt>
                <c:pt idx="168">
                  <c:v>1620.2657470703125</c:v>
                </c:pt>
                <c:pt idx="169">
                  <c:v>1618.41357421875</c:v>
                </c:pt>
                <c:pt idx="170">
                  <c:v>1618.635986328125</c:v>
                </c:pt>
                <c:pt idx="171">
                  <c:v>1615.857177734375</c:v>
                </c:pt>
                <c:pt idx="172">
                  <c:v>1610.5186767578125</c:v>
                </c:pt>
                <c:pt idx="173">
                  <c:v>1603.0201416015625</c:v>
                </c:pt>
                <c:pt idx="174">
                  <c:v>1564.76611328125</c:v>
                </c:pt>
                <c:pt idx="175">
                  <c:v>1511.8209228515625</c:v>
                </c:pt>
                <c:pt idx="176">
                  <c:v>1473.92822265625</c:v>
                </c:pt>
                <c:pt idx="177">
                  <c:v>1456.77587890625</c:v>
                </c:pt>
                <c:pt idx="178">
                  <c:v>1385.6824951171875</c:v>
                </c:pt>
                <c:pt idx="179">
                  <c:v>1357.1143798828125</c:v>
                </c:pt>
                <c:pt idx="180">
                  <c:v>1352.10791015625</c:v>
                </c:pt>
                <c:pt idx="181">
                  <c:v>1345.222900390625</c:v>
                </c:pt>
                <c:pt idx="182">
                  <c:v>1338.3726806640625</c:v>
                </c:pt>
                <c:pt idx="183">
                  <c:v>1336.1705322265625</c:v>
                </c:pt>
                <c:pt idx="184">
                  <c:v>1340.06591796875</c:v>
                </c:pt>
                <c:pt idx="185">
                  <c:v>1364.78271484375</c:v>
                </c:pt>
                <c:pt idx="186">
                  <c:v>1375.7530517578125</c:v>
                </c:pt>
                <c:pt idx="187">
                  <c:v>1279.3638916015625</c:v>
                </c:pt>
                <c:pt idx="188">
                  <c:v>1169.4990234375</c:v>
                </c:pt>
                <c:pt idx="189">
                  <c:v>1165.219482421875</c:v>
                </c:pt>
                <c:pt idx="190">
                  <c:v>1145.2757568359375</c:v>
                </c:pt>
                <c:pt idx="191">
                  <c:v>1157.9617919921875</c:v>
                </c:pt>
                <c:pt idx="192">
                  <c:v>1174.4134521484375</c:v>
                </c:pt>
                <c:pt idx="193">
                  <c:v>1197.584228515625</c:v>
                </c:pt>
                <c:pt idx="194">
                  <c:v>1203.919189453125</c:v>
                </c:pt>
                <c:pt idx="195">
                  <c:v>1206.5540771484375</c:v>
                </c:pt>
                <c:pt idx="196">
                  <c:v>1202.9324951171875</c:v>
                </c:pt>
                <c:pt idx="197">
                  <c:v>1202.1239013671875</c:v>
                </c:pt>
                <c:pt idx="198">
                  <c:v>1186.6907958984375</c:v>
                </c:pt>
                <c:pt idx="199">
                  <c:v>1182.7021484375</c:v>
                </c:pt>
                <c:pt idx="200">
                  <c:v>1177.7576904296875</c:v>
                </c:pt>
                <c:pt idx="201">
                  <c:v>1156.9073486328125</c:v>
                </c:pt>
                <c:pt idx="202">
                  <c:v>1140.12255859375</c:v>
                </c:pt>
                <c:pt idx="203">
                  <c:v>1129.2900390625</c:v>
                </c:pt>
                <c:pt idx="204">
                  <c:v>1124.932373046875</c:v>
                </c:pt>
                <c:pt idx="205">
                  <c:v>1100.5733642578125</c:v>
                </c:pt>
                <c:pt idx="206">
                  <c:v>1093.6580810546875</c:v>
                </c:pt>
                <c:pt idx="207">
                  <c:v>1086.2784423828125</c:v>
                </c:pt>
                <c:pt idx="208">
                  <c:v>1075.8948974609375</c:v>
                </c:pt>
                <c:pt idx="209">
                  <c:v>1067.304931640625</c:v>
                </c:pt>
                <c:pt idx="210">
                  <c:v>1054.708251953125</c:v>
                </c:pt>
                <c:pt idx="211">
                  <c:v>1053.6688232421875</c:v>
                </c:pt>
                <c:pt idx="212">
                  <c:v>1049.4488525390625</c:v>
                </c:pt>
                <c:pt idx="213">
                  <c:v>1019.7562255859375</c:v>
                </c:pt>
                <c:pt idx="214">
                  <c:v>1003.4547119140625</c:v>
                </c:pt>
                <c:pt idx="215">
                  <c:v>972.27215576171875</c:v>
                </c:pt>
                <c:pt idx="216">
                  <c:v>954.82843017578125</c:v>
                </c:pt>
                <c:pt idx="217">
                  <c:v>949.06622314453125</c:v>
                </c:pt>
                <c:pt idx="218">
                  <c:v>941.645263671875</c:v>
                </c:pt>
                <c:pt idx="219">
                  <c:v>934.43389892578125</c:v>
                </c:pt>
                <c:pt idx="220">
                  <c:v>935.3377685546875</c:v>
                </c:pt>
                <c:pt idx="221">
                  <c:v>933.59197998046875</c:v>
                </c:pt>
                <c:pt idx="222">
                  <c:v>933.08624267578125</c:v>
                </c:pt>
                <c:pt idx="223">
                  <c:v>931.7060546875</c:v>
                </c:pt>
                <c:pt idx="224">
                  <c:v>930.964599609375</c:v>
                </c:pt>
                <c:pt idx="225">
                  <c:v>929.9312744140625</c:v>
                </c:pt>
                <c:pt idx="226">
                  <c:v>928.74798583984375</c:v>
                </c:pt>
                <c:pt idx="227">
                  <c:v>925.00811767578125</c:v>
                </c:pt>
                <c:pt idx="228">
                  <c:v>921.1629638671875</c:v>
                </c:pt>
                <c:pt idx="229">
                  <c:v>915.17864990234375</c:v>
                </c:pt>
                <c:pt idx="230">
                  <c:v>909.58319091796875</c:v>
                </c:pt>
                <c:pt idx="231">
                  <c:v>912.49462890625</c:v>
                </c:pt>
                <c:pt idx="232">
                  <c:v>918.0252685546875</c:v>
                </c:pt>
                <c:pt idx="233">
                  <c:v>924.5341796875</c:v>
                </c:pt>
                <c:pt idx="234">
                  <c:v>931.7435302734375</c:v>
                </c:pt>
                <c:pt idx="235">
                  <c:v>934.8616943359375</c:v>
                </c:pt>
                <c:pt idx="236">
                  <c:v>935.62261962890625</c:v>
                </c:pt>
                <c:pt idx="237">
                  <c:v>936.05731201171875</c:v>
                </c:pt>
                <c:pt idx="238">
                  <c:v>929.3953857421875</c:v>
                </c:pt>
                <c:pt idx="239">
                  <c:v>922.758544921875</c:v>
                </c:pt>
                <c:pt idx="240">
                  <c:v>901.82080078125</c:v>
                </c:pt>
                <c:pt idx="241">
                  <c:v>799.566162109375</c:v>
                </c:pt>
                <c:pt idx="242">
                  <c:v>707.69097900390625</c:v>
                </c:pt>
                <c:pt idx="243">
                  <c:v>602.33447265625</c:v>
                </c:pt>
                <c:pt idx="244">
                  <c:v>549.0040283203125</c:v>
                </c:pt>
                <c:pt idx="245">
                  <c:v>511.02911376953125</c:v>
                </c:pt>
                <c:pt idx="246">
                  <c:v>483.589599609375</c:v>
                </c:pt>
                <c:pt idx="247">
                  <c:v>468.58477783203125</c:v>
                </c:pt>
                <c:pt idx="248">
                  <c:v>447.38784790039063</c:v>
                </c:pt>
                <c:pt idx="249">
                  <c:v>407.89627075195313</c:v>
                </c:pt>
                <c:pt idx="250">
                  <c:v>366.85552978515625</c:v>
                </c:pt>
                <c:pt idx="251">
                  <c:v>358.66653442382813</c:v>
                </c:pt>
                <c:pt idx="252">
                  <c:v>356.86074829101563</c:v>
                </c:pt>
                <c:pt idx="253">
                  <c:v>335.25747680664063</c:v>
                </c:pt>
                <c:pt idx="254">
                  <c:v>335.06222534179688</c:v>
                </c:pt>
                <c:pt idx="255">
                  <c:v>335.2166748046875</c:v>
                </c:pt>
                <c:pt idx="256">
                  <c:v>335.1744384765625</c:v>
                </c:pt>
                <c:pt idx="257">
                  <c:v>337.66763305664063</c:v>
                </c:pt>
                <c:pt idx="258">
                  <c:v>338.30050659179688</c:v>
                </c:pt>
                <c:pt idx="259">
                  <c:v>337.22817993164063</c:v>
                </c:pt>
                <c:pt idx="260">
                  <c:v>334.48760986328125</c:v>
                </c:pt>
                <c:pt idx="261">
                  <c:v>332.84393310546875</c:v>
                </c:pt>
                <c:pt idx="262">
                  <c:v>333.26876831054688</c:v>
                </c:pt>
                <c:pt idx="263">
                  <c:v>333.07540893554688</c:v>
                </c:pt>
                <c:pt idx="264">
                  <c:v>331.64944458007813</c:v>
                </c:pt>
                <c:pt idx="265">
                  <c:v>331.57974243164063</c:v>
                </c:pt>
                <c:pt idx="266">
                  <c:v>332.34857177734375</c:v>
                </c:pt>
                <c:pt idx="267">
                  <c:v>332.31918334960938</c:v>
                </c:pt>
                <c:pt idx="268">
                  <c:v>332.6339111328125</c:v>
                </c:pt>
                <c:pt idx="269">
                  <c:v>332.673583984375</c:v>
                </c:pt>
                <c:pt idx="270">
                  <c:v>330.72808837890625</c:v>
                </c:pt>
                <c:pt idx="271">
                  <c:v>330.3441162109375</c:v>
                </c:pt>
                <c:pt idx="272">
                  <c:v>325.1302490234375</c:v>
                </c:pt>
                <c:pt idx="273">
                  <c:v>312.79058837890625</c:v>
                </c:pt>
                <c:pt idx="274">
                  <c:v>297.03265380859375</c:v>
                </c:pt>
                <c:pt idx="275">
                  <c:v>276.81179809570313</c:v>
                </c:pt>
                <c:pt idx="276">
                  <c:v>247.60218811035156</c:v>
                </c:pt>
                <c:pt idx="277">
                  <c:v>230.25761413574219</c:v>
                </c:pt>
                <c:pt idx="278">
                  <c:v>214.92156982421875</c:v>
                </c:pt>
                <c:pt idx="279">
                  <c:v>197.53546142578125</c:v>
                </c:pt>
                <c:pt idx="280">
                  <c:v>181.697021484375</c:v>
                </c:pt>
                <c:pt idx="281">
                  <c:v>179.51069641113281</c:v>
                </c:pt>
                <c:pt idx="282">
                  <c:v>178.34066772460938</c:v>
                </c:pt>
                <c:pt idx="283">
                  <c:v>177.78962707519531</c:v>
                </c:pt>
                <c:pt idx="284">
                  <c:v>178.1995849609375</c:v>
                </c:pt>
                <c:pt idx="285">
                  <c:v>177.85272216796875</c:v>
                </c:pt>
                <c:pt idx="286">
                  <c:v>178.58253479003906</c:v>
                </c:pt>
                <c:pt idx="287">
                  <c:v>178.6383056640625</c:v>
                </c:pt>
                <c:pt idx="288">
                  <c:v>178.28619384765625</c:v>
                </c:pt>
                <c:pt idx="289">
                  <c:v>172.44198608398438</c:v>
                </c:pt>
                <c:pt idx="290">
                  <c:v>171.85223388671875</c:v>
                </c:pt>
                <c:pt idx="291">
                  <c:v>171.63504028320313</c:v>
                </c:pt>
                <c:pt idx="292">
                  <c:v>171.791259765625</c:v>
                </c:pt>
                <c:pt idx="293">
                  <c:v>171.13868713378906</c:v>
                </c:pt>
                <c:pt idx="294">
                  <c:v>171.68887329101563</c:v>
                </c:pt>
                <c:pt idx="295">
                  <c:v>171.56370544433594</c:v>
                </c:pt>
                <c:pt idx="296">
                  <c:v>171.90388488769531</c:v>
                </c:pt>
                <c:pt idx="297">
                  <c:v>171.63583374023438</c:v>
                </c:pt>
                <c:pt idx="298">
                  <c:v>172.03004455566406</c:v>
                </c:pt>
                <c:pt idx="299">
                  <c:v>173.56243896484375</c:v>
                </c:pt>
                <c:pt idx="300">
                  <c:v>172.75392150878906</c:v>
                </c:pt>
                <c:pt idx="301">
                  <c:v>167.5823974609375</c:v>
                </c:pt>
                <c:pt idx="302">
                  <c:v>162.13388061523438</c:v>
                </c:pt>
                <c:pt idx="303">
                  <c:v>156.90202331542969</c:v>
                </c:pt>
                <c:pt idx="304">
                  <c:v>150.33631896972656</c:v>
                </c:pt>
                <c:pt idx="305">
                  <c:v>144.80044555664063</c:v>
                </c:pt>
                <c:pt idx="306">
                  <c:v>136.97215270996094</c:v>
                </c:pt>
                <c:pt idx="307">
                  <c:v>129.77400207519531</c:v>
                </c:pt>
                <c:pt idx="308">
                  <c:v>126.83779144287109</c:v>
                </c:pt>
                <c:pt idx="309">
                  <c:v>125.11134338378906</c:v>
                </c:pt>
                <c:pt idx="310">
                  <c:v>120.06357574462891</c:v>
                </c:pt>
                <c:pt idx="311">
                  <c:v>113.71334075927734</c:v>
                </c:pt>
                <c:pt idx="312">
                  <c:v>110.09619140625</c:v>
                </c:pt>
                <c:pt idx="313">
                  <c:v>106.10206604003906</c:v>
                </c:pt>
                <c:pt idx="314">
                  <c:v>104.66889953613281</c:v>
                </c:pt>
                <c:pt idx="315">
                  <c:v>104.24532318115234</c:v>
                </c:pt>
                <c:pt idx="316">
                  <c:v>104.05297088623047</c:v>
                </c:pt>
                <c:pt idx="317">
                  <c:v>103.59539031982422</c:v>
                </c:pt>
                <c:pt idx="318">
                  <c:v>104.21183776855469</c:v>
                </c:pt>
                <c:pt idx="319">
                  <c:v>103.82149505615234</c:v>
                </c:pt>
                <c:pt idx="320">
                  <c:v>103.53600311279297</c:v>
                </c:pt>
                <c:pt idx="321">
                  <c:v>103.60770416259766</c:v>
                </c:pt>
                <c:pt idx="322">
                  <c:v>104.03828430175781</c:v>
                </c:pt>
                <c:pt idx="323">
                  <c:v>103.62397766113281</c:v>
                </c:pt>
                <c:pt idx="324">
                  <c:v>103.98758697509766</c:v>
                </c:pt>
                <c:pt idx="325">
                  <c:v>103.80953979492188</c:v>
                </c:pt>
                <c:pt idx="326">
                  <c:v>103.97151947021484</c:v>
                </c:pt>
                <c:pt idx="327">
                  <c:v>102.93199157714844</c:v>
                </c:pt>
                <c:pt idx="328">
                  <c:v>103.22254943847656</c:v>
                </c:pt>
                <c:pt idx="329">
                  <c:v>102.84208679199219</c:v>
                </c:pt>
                <c:pt idx="330">
                  <c:v>102.48645782470703</c:v>
                </c:pt>
                <c:pt idx="331">
                  <c:v>102.55023193359375</c:v>
                </c:pt>
                <c:pt idx="332">
                  <c:v>103.02841949462891</c:v>
                </c:pt>
                <c:pt idx="333">
                  <c:v>103.28049468994141</c:v>
                </c:pt>
                <c:pt idx="334">
                  <c:v>103.74069213867188</c:v>
                </c:pt>
                <c:pt idx="335">
                  <c:v>103.88185882568359</c:v>
                </c:pt>
                <c:pt idx="336">
                  <c:v>104.26029968261719</c:v>
                </c:pt>
                <c:pt idx="337">
                  <c:v>103.46669769287109</c:v>
                </c:pt>
                <c:pt idx="338">
                  <c:v>103.47492218017578</c:v>
                </c:pt>
                <c:pt idx="339">
                  <c:v>102.08719635009766</c:v>
                </c:pt>
                <c:pt idx="340">
                  <c:v>101.52329254150391</c:v>
                </c:pt>
                <c:pt idx="341">
                  <c:v>102.79759216308594</c:v>
                </c:pt>
                <c:pt idx="342">
                  <c:v>103.15557861328125</c:v>
                </c:pt>
                <c:pt idx="343">
                  <c:v>103.10288238525391</c:v>
                </c:pt>
                <c:pt idx="344">
                  <c:v>103.24676513671875</c:v>
                </c:pt>
                <c:pt idx="345">
                  <c:v>101.66718292236328</c:v>
                </c:pt>
                <c:pt idx="346">
                  <c:v>103.05825042724609</c:v>
                </c:pt>
                <c:pt idx="347">
                  <c:v>102.43539428710938</c:v>
                </c:pt>
                <c:pt idx="348">
                  <c:v>102.54933166503906</c:v>
                </c:pt>
                <c:pt idx="349">
                  <c:v>101.45664978027344</c:v>
                </c:pt>
                <c:pt idx="350">
                  <c:v>101.24114227294922</c:v>
                </c:pt>
                <c:pt idx="351">
                  <c:v>99.924140930175781</c:v>
                </c:pt>
                <c:pt idx="352">
                  <c:v>100.64778137207031</c:v>
                </c:pt>
                <c:pt idx="353">
                  <c:v>101.31037139892578</c:v>
                </c:pt>
                <c:pt idx="354">
                  <c:v>100.59880828857422</c:v>
                </c:pt>
                <c:pt idx="355">
                  <c:v>101.49928283691406</c:v>
                </c:pt>
                <c:pt idx="356">
                  <c:v>99.915863037109375</c:v>
                </c:pt>
                <c:pt idx="357">
                  <c:v>100.89730072021484</c:v>
                </c:pt>
                <c:pt idx="358">
                  <c:v>100.62953948974609</c:v>
                </c:pt>
                <c:pt idx="359">
                  <c:v>99.311607360839844</c:v>
                </c:pt>
                <c:pt idx="360">
                  <c:v>101.72589874267578</c:v>
                </c:pt>
                <c:pt idx="361">
                  <c:v>101.6822509765625</c:v>
                </c:pt>
                <c:pt idx="362">
                  <c:v>101.58681488037109</c:v>
                </c:pt>
                <c:pt idx="363">
                  <c:v>100.70740509033203</c:v>
                </c:pt>
                <c:pt idx="364">
                  <c:v>101.11434936523438</c:v>
                </c:pt>
                <c:pt idx="365">
                  <c:v>103.03445434570313</c:v>
                </c:pt>
                <c:pt idx="366">
                  <c:v>102.39199066162109</c:v>
                </c:pt>
                <c:pt idx="367">
                  <c:v>102.04228210449219</c:v>
                </c:pt>
                <c:pt idx="368">
                  <c:v>103.15481567382813</c:v>
                </c:pt>
                <c:pt idx="369">
                  <c:v>103.08394622802734</c:v>
                </c:pt>
                <c:pt idx="370">
                  <c:v>104.64277648925781</c:v>
                </c:pt>
                <c:pt idx="371">
                  <c:v>98.281013488769531</c:v>
                </c:pt>
                <c:pt idx="372">
                  <c:v>97.062232971191406</c:v>
                </c:pt>
                <c:pt idx="373">
                  <c:v>96.747802734375</c:v>
                </c:pt>
                <c:pt idx="374">
                  <c:v>96.628913879394531</c:v>
                </c:pt>
                <c:pt idx="375">
                  <c:v>96.763824462890625</c:v>
                </c:pt>
                <c:pt idx="376">
                  <c:v>96.615196228027344</c:v>
                </c:pt>
                <c:pt idx="377">
                  <c:v>96.324028015136719</c:v>
                </c:pt>
                <c:pt idx="378">
                  <c:v>96.665107727050781</c:v>
                </c:pt>
                <c:pt idx="379">
                  <c:v>92.302192687988281</c:v>
                </c:pt>
                <c:pt idx="380">
                  <c:v>92.113288879394531</c:v>
                </c:pt>
                <c:pt idx="381">
                  <c:v>92.630958557128906</c:v>
                </c:pt>
                <c:pt idx="382">
                  <c:v>90.689994812011719</c:v>
                </c:pt>
                <c:pt idx="383">
                  <c:v>86.46405029296875</c:v>
                </c:pt>
                <c:pt idx="384">
                  <c:v>89.990760803222656</c:v>
                </c:pt>
                <c:pt idx="385">
                  <c:v>87.145355224609375</c:v>
                </c:pt>
                <c:pt idx="386">
                  <c:v>87.223281860351563</c:v>
                </c:pt>
                <c:pt idx="387">
                  <c:v>89.635368347167969</c:v>
                </c:pt>
                <c:pt idx="388">
                  <c:v>91.651969909667969</c:v>
                </c:pt>
                <c:pt idx="389">
                  <c:v>94.2586669921875</c:v>
                </c:pt>
                <c:pt idx="390">
                  <c:v>96.83245849609375</c:v>
                </c:pt>
                <c:pt idx="391">
                  <c:v>96.842445373535156</c:v>
                </c:pt>
                <c:pt idx="392">
                  <c:v>96.414543151855469</c:v>
                </c:pt>
                <c:pt idx="393">
                  <c:v>96.643135070800781</c:v>
                </c:pt>
                <c:pt idx="394">
                  <c:v>96.333091735839844</c:v>
                </c:pt>
                <c:pt idx="395">
                  <c:v>96.34515380859375</c:v>
                </c:pt>
                <c:pt idx="396">
                  <c:v>96.253395080566406</c:v>
                </c:pt>
                <c:pt idx="397">
                  <c:v>96.569877624511719</c:v>
                </c:pt>
                <c:pt idx="398">
                  <c:v>97.084800720214844</c:v>
                </c:pt>
                <c:pt idx="399">
                  <c:v>96.588661193847656</c:v>
                </c:pt>
                <c:pt idx="400">
                  <c:v>97.131561279296875</c:v>
                </c:pt>
                <c:pt idx="401">
                  <c:v>96.1815185546875</c:v>
                </c:pt>
                <c:pt idx="402">
                  <c:v>97.488517761230469</c:v>
                </c:pt>
                <c:pt idx="403">
                  <c:v>98.758895874023438</c:v>
                </c:pt>
                <c:pt idx="404">
                  <c:v>99.956321716308594</c:v>
                </c:pt>
                <c:pt idx="405">
                  <c:v>101.15339660644531</c:v>
                </c:pt>
                <c:pt idx="406">
                  <c:v>101.53353118896484</c:v>
                </c:pt>
                <c:pt idx="407">
                  <c:v>100.90578460693359</c:v>
                </c:pt>
                <c:pt idx="408">
                  <c:v>100.37924194335938</c:v>
                </c:pt>
                <c:pt idx="409">
                  <c:v>99.622413635253906</c:v>
                </c:pt>
                <c:pt idx="410">
                  <c:v>98.909713745117188</c:v>
                </c:pt>
                <c:pt idx="411">
                  <c:v>99.365890502929688</c:v>
                </c:pt>
                <c:pt idx="412">
                  <c:v>98.691375732421875</c:v>
                </c:pt>
                <c:pt idx="413">
                  <c:v>98.091766357421875</c:v>
                </c:pt>
                <c:pt idx="414">
                  <c:v>96.894309997558594</c:v>
                </c:pt>
                <c:pt idx="415">
                  <c:v>96.703857421875</c:v>
                </c:pt>
                <c:pt idx="416">
                  <c:v>96.616065979003906</c:v>
                </c:pt>
                <c:pt idx="417">
                  <c:v>96.643211364746094</c:v>
                </c:pt>
                <c:pt idx="418">
                  <c:v>96.946319580078125</c:v>
                </c:pt>
                <c:pt idx="419">
                  <c:v>96.744033813476563</c:v>
                </c:pt>
                <c:pt idx="420">
                  <c:v>96.874351501464844</c:v>
                </c:pt>
                <c:pt idx="421">
                  <c:v>96.732650756835938</c:v>
                </c:pt>
                <c:pt idx="422">
                  <c:v>96.293121337890625</c:v>
                </c:pt>
                <c:pt idx="423">
                  <c:v>96.847145080566406</c:v>
                </c:pt>
                <c:pt idx="424">
                  <c:v>96.909294128417969</c:v>
                </c:pt>
                <c:pt idx="425">
                  <c:v>97.30145263671875</c:v>
                </c:pt>
                <c:pt idx="426">
                  <c:v>96.862327575683594</c:v>
                </c:pt>
                <c:pt idx="427">
                  <c:v>98.426971435546875</c:v>
                </c:pt>
                <c:pt idx="428">
                  <c:v>99.906326293945313</c:v>
                </c:pt>
                <c:pt idx="429">
                  <c:v>101.77093505859375</c:v>
                </c:pt>
                <c:pt idx="430">
                  <c:v>103.65242004394531</c:v>
                </c:pt>
                <c:pt idx="431">
                  <c:v>104.05196380615234</c:v>
                </c:pt>
                <c:pt idx="432">
                  <c:v>103.95501708984375</c:v>
                </c:pt>
                <c:pt idx="433">
                  <c:v>104.2607421875</c:v>
                </c:pt>
                <c:pt idx="434">
                  <c:v>104.04418182373047</c:v>
                </c:pt>
                <c:pt idx="435">
                  <c:v>104.48136901855469</c:v>
                </c:pt>
                <c:pt idx="436">
                  <c:v>104.08324432373047</c:v>
                </c:pt>
                <c:pt idx="437">
                  <c:v>103.68939208984375</c:v>
                </c:pt>
                <c:pt idx="438">
                  <c:v>103.77293395996094</c:v>
                </c:pt>
                <c:pt idx="439">
                  <c:v>103.39053344726563</c:v>
                </c:pt>
                <c:pt idx="440">
                  <c:v>104.42263793945313</c:v>
                </c:pt>
                <c:pt idx="441">
                  <c:v>104.06316375732422</c:v>
                </c:pt>
                <c:pt idx="442">
                  <c:v>103.32109832763672</c:v>
                </c:pt>
                <c:pt idx="443">
                  <c:v>104.08631134033203</c:v>
                </c:pt>
                <c:pt idx="444">
                  <c:v>103.72990417480469</c:v>
                </c:pt>
                <c:pt idx="445">
                  <c:v>103.46666717529297</c:v>
                </c:pt>
                <c:pt idx="446">
                  <c:v>103.51020812988281</c:v>
                </c:pt>
                <c:pt idx="447">
                  <c:v>103.66881561279297</c:v>
                </c:pt>
                <c:pt idx="448">
                  <c:v>102.49745941162109</c:v>
                </c:pt>
                <c:pt idx="449">
                  <c:v>102.23880004882813</c:v>
                </c:pt>
                <c:pt idx="450">
                  <c:v>101.01453399658203</c:v>
                </c:pt>
                <c:pt idx="451">
                  <c:v>100.80208587646484</c:v>
                </c:pt>
                <c:pt idx="452">
                  <c:v>100.45249176025391</c:v>
                </c:pt>
                <c:pt idx="453">
                  <c:v>98.726783752441406</c:v>
                </c:pt>
                <c:pt idx="454">
                  <c:v>97.232742309570313</c:v>
                </c:pt>
                <c:pt idx="455">
                  <c:v>96.08355712890625</c:v>
                </c:pt>
                <c:pt idx="456">
                  <c:v>96.204963684082031</c:v>
                </c:pt>
                <c:pt idx="457">
                  <c:v>96.774375915527344</c:v>
                </c:pt>
                <c:pt idx="458">
                  <c:v>98.450035095214844</c:v>
                </c:pt>
                <c:pt idx="459">
                  <c:v>100.65663146972656</c:v>
                </c:pt>
                <c:pt idx="460">
                  <c:v>102.04048156738281</c:v>
                </c:pt>
                <c:pt idx="461">
                  <c:v>103.05267333984375</c:v>
                </c:pt>
                <c:pt idx="462">
                  <c:v>103.04315185546875</c:v>
                </c:pt>
                <c:pt idx="463">
                  <c:v>102.85384368896484</c:v>
                </c:pt>
                <c:pt idx="464">
                  <c:v>103.012939453125</c:v>
                </c:pt>
                <c:pt idx="465">
                  <c:v>102.65824127197266</c:v>
                </c:pt>
                <c:pt idx="466">
                  <c:v>103.35730743408203</c:v>
                </c:pt>
                <c:pt idx="467">
                  <c:v>101.8919677734375</c:v>
                </c:pt>
                <c:pt idx="468">
                  <c:v>101.53715515136719</c:v>
                </c:pt>
                <c:pt idx="469">
                  <c:v>100.64696502685547</c:v>
                </c:pt>
                <c:pt idx="470">
                  <c:v>100.31417083740234</c:v>
                </c:pt>
                <c:pt idx="471">
                  <c:v>100.17079925537109</c:v>
                </c:pt>
                <c:pt idx="472">
                  <c:v>100.21862030029297</c:v>
                </c:pt>
                <c:pt idx="473">
                  <c:v>100.50778961181641</c:v>
                </c:pt>
                <c:pt idx="474">
                  <c:v>100.29074859619141</c:v>
                </c:pt>
                <c:pt idx="475">
                  <c:v>100.92104339599609</c:v>
                </c:pt>
                <c:pt idx="476">
                  <c:v>100.29267883300781</c:v>
                </c:pt>
                <c:pt idx="477">
                  <c:v>100.51508331298828</c:v>
                </c:pt>
                <c:pt idx="478">
                  <c:v>100.11065673828125</c:v>
                </c:pt>
                <c:pt idx="479">
                  <c:v>100.36770629882813</c:v>
                </c:pt>
                <c:pt idx="480">
                  <c:v>99.902580261230469</c:v>
                </c:pt>
                <c:pt idx="481">
                  <c:v>100.26271820068359</c:v>
                </c:pt>
                <c:pt idx="482">
                  <c:v>99.358879089355469</c:v>
                </c:pt>
                <c:pt idx="483">
                  <c:v>98.517196655273438</c:v>
                </c:pt>
                <c:pt idx="484">
                  <c:v>98.115325927734375</c:v>
                </c:pt>
                <c:pt idx="485">
                  <c:v>98.285255432128906</c:v>
                </c:pt>
                <c:pt idx="486">
                  <c:v>98.107864379882813</c:v>
                </c:pt>
                <c:pt idx="487">
                  <c:v>96.891036987304688</c:v>
                </c:pt>
                <c:pt idx="488">
                  <c:v>96.293258666992188</c:v>
                </c:pt>
                <c:pt idx="489">
                  <c:v>96.414276123046875</c:v>
                </c:pt>
                <c:pt idx="490">
                  <c:v>95.820884704589844</c:v>
                </c:pt>
                <c:pt idx="491">
                  <c:v>96.537643432617188</c:v>
                </c:pt>
                <c:pt idx="492">
                  <c:v>95.902687072753906</c:v>
                </c:pt>
                <c:pt idx="493">
                  <c:v>95.401145935058594</c:v>
                </c:pt>
                <c:pt idx="494">
                  <c:v>94.807487487792969</c:v>
                </c:pt>
                <c:pt idx="495">
                  <c:v>96.365104675292969</c:v>
                </c:pt>
                <c:pt idx="496">
                  <c:v>95.701522827148438</c:v>
                </c:pt>
                <c:pt idx="497">
                  <c:v>93.4393310546875</c:v>
                </c:pt>
                <c:pt idx="498">
                  <c:v>92.043922424316406</c:v>
                </c:pt>
                <c:pt idx="499">
                  <c:v>90.249130249023438</c:v>
                </c:pt>
                <c:pt idx="500">
                  <c:v>87.950485229492188</c:v>
                </c:pt>
                <c:pt idx="501">
                  <c:v>89.078392028808594</c:v>
                </c:pt>
                <c:pt idx="502">
                  <c:v>93.207954406738281</c:v>
                </c:pt>
                <c:pt idx="503">
                  <c:v>92.323501586914063</c:v>
                </c:pt>
                <c:pt idx="504">
                  <c:v>92.122062683105469</c:v>
                </c:pt>
                <c:pt idx="505">
                  <c:v>89.146003723144531</c:v>
                </c:pt>
                <c:pt idx="506">
                  <c:v>91.030738830566406</c:v>
                </c:pt>
                <c:pt idx="507">
                  <c:v>94.182029724121094</c:v>
                </c:pt>
                <c:pt idx="508">
                  <c:v>100.14049530029297</c:v>
                </c:pt>
                <c:pt idx="509">
                  <c:v>108.38350677490234</c:v>
                </c:pt>
                <c:pt idx="510">
                  <c:v>112.68650817871094</c:v>
                </c:pt>
                <c:pt idx="511">
                  <c:v>117.68560791015625</c:v>
                </c:pt>
                <c:pt idx="512">
                  <c:v>125.94313812255859</c:v>
                </c:pt>
                <c:pt idx="513">
                  <c:v>127.94587707519531</c:v>
                </c:pt>
                <c:pt idx="514">
                  <c:v>134.39700317382813</c:v>
                </c:pt>
                <c:pt idx="515">
                  <c:v>146.24658203125</c:v>
                </c:pt>
                <c:pt idx="516">
                  <c:v>156.44136047363281</c:v>
                </c:pt>
                <c:pt idx="517">
                  <c:v>164.71788024902344</c:v>
                </c:pt>
                <c:pt idx="518">
                  <c:v>169.42723083496094</c:v>
                </c:pt>
                <c:pt idx="519">
                  <c:v>184.36312866210938</c:v>
                </c:pt>
                <c:pt idx="520">
                  <c:v>192.50372314453125</c:v>
                </c:pt>
                <c:pt idx="521">
                  <c:v>211.8323974609375</c:v>
                </c:pt>
                <c:pt idx="522">
                  <c:v>215.72274780273438</c:v>
                </c:pt>
                <c:pt idx="523">
                  <c:v>206.3787841796875</c:v>
                </c:pt>
                <c:pt idx="524">
                  <c:v>196.94233703613281</c:v>
                </c:pt>
                <c:pt idx="525">
                  <c:v>196.78388977050781</c:v>
                </c:pt>
                <c:pt idx="526">
                  <c:v>197.66937255859375</c:v>
                </c:pt>
                <c:pt idx="527">
                  <c:v>197.54972839355469</c:v>
                </c:pt>
                <c:pt idx="528">
                  <c:v>198.61505126953125</c:v>
                </c:pt>
                <c:pt idx="529">
                  <c:v>199.15998840332031</c:v>
                </c:pt>
                <c:pt idx="530">
                  <c:v>201.88632202148438</c:v>
                </c:pt>
                <c:pt idx="531">
                  <c:v>209.14735412597656</c:v>
                </c:pt>
                <c:pt idx="532">
                  <c:v>217.39093017578125</c:v>
                </c:pt>
                <c:pt idx="533">
                  <c:v>223.64056396484375</c:v>
                </c:pt>
                <c:pt idx="534">
                  <c:v>230.10125732421875</c:v>
                </c:pt>
                <c:pt idx="535">
                  <c:v>234.53886413574219</c:v>
                </c:pt>
                <c:pt idx="536">
                  <c:v>239.87673950195313</c:v>
                </c:pt>
                <c:pt idx="537">
                  <c:v>248.0321044921875</c:v>
                </c:pt>
                <c:pt idx="538">
                  <c:v>252.73716735839844</c:v>
                </c:pt>
                <c:pt idx="539">
                  <c:v>255.78038024902344</c:v>
                </c:pt>
                <c:pt idx="540">
                  <c:v>259.17593383789063</c:v>
                </c:pt>
                <c:pt idx="541">
                  <c:v>251.23782348632813</c:v>
                </c:pt>
                <c:pt idx="542">
                  <c:v>257.05535888671875</c:v>
                </c:pt>
                <c:pt idx="543">
                  <c:v>258.85897827148438</c:v>
                </c:pt>
                <c:pt idx="544">
                  <c:v>261.72567749023438</c:v>
                </c:pt>
                <c:pt idx="545">
                  <c:v>265.27853393554688</c:v>
                </c:pt>
                <c:pt idx="546">
                  <c:v>266.51724243164063</c:v>
                </c:pt>
                <c:pt idx="547">
                  <c:v>261.61874389648438</c:v>
                </c:pt>
                <c:pt idx="548">
                  <c:v>250.00486755371094</c:v>
                </c:pt>
                <c:pt idx="549">
                  <c:v>236.08351135253906</c:v>
                </c:pt>
                <c:pt idx="550">
                  <c:v>224.12442016601563</c:v>
                </c:pt>
                <c:pt idx="551">
                  <c:v>219.89306640625</c:v>
                </c:pt>
                <c:pt idx="552">
                  <c:v>217.029052734375</c:v>
                </c:pt>
                <c:pt idx="553">
                  <c:v>216.26960754394531</c:v>
                </c:pt>
                <c:pt idx="554">
                  <c:v>214.61795043945313</c:v>
                </c:pt>
                <c:pt idx="555">
                  <c:v>204.57901000976563</c:v>
                </c:pt>
                <c:pt idx="556">
                  <c:v>205.0885009765625</c:v>
                </c:pt>
                <c:pt idx="557">
                  <c:v>203.14860534667969</c:v>
                </c:pt>
                <c:pt idx="558">
                  <c:v>203.15225219726563</c:v>
                </c:pt>
                <c:pt idx="559">
                  <c:v>201.73593139648438</c:v>
                </c:pt>
                <c:pt idx="560">
                  <c:v>202.71925354003906</c:v>
                </c:pt>
                <c:pt idx="561">
                  <c:v>190.76205444335938</c:v>
                </c:pt>
                <c:pt idx="562">
                  <c:v>185.508544921875</c:v>
                </c:pt>
                <c:pt idx="563">
                  <c:v>185.35043334960938</c:v>
                </c:pt>
                <c:pt idx="564">
                  <c:v>185.95736694335938</c:v>
                </c:pt>
                <c:pt idx="565">
                  <c:v>185.33781433105469</c:v>
                </c:pt>
                <c:pt idx="566">
                  <c:v>186.14364624023438</c:v>
                </c:pt>
                <c:pt idx="567">
                  <c:v>185.41792297363281</c:v>
                </c:pt>
                <c:pt idx="568">
                  <c:v>187.13304138183594</c:v>
                </c:pt>
                <c:pt idx="569">
                  <c:v>202.02726745605469</c:v>
                </c:pt>
                <c:pt idx="570">
                  <c:v>207.20155334472656</c:v>
                </c:pt>
                <c:pt idx="571">
                  <c:v>208.48075866699219</c:v>
                </c:pt>
                <c:pt idx="572">
                  <c:v>205.50308227539063</c:v>
                </c:pt>
                <c:pt idx="573">
                  <c:v>189.64976501464844</c:v>
                </c:pt>
                <c:pt idx="574">
                  <c:v>192.01815795898438</c:v>
                </c:pt>
                <c:pt idx="575">
                  <c:v>169.36555480957031</c:v>
                </c:pt>
                <c:pt idx="576">
                  <c:v>170.77009582519531</c:v>
                </c:pt>
                <c:pt idx="577">
                  <c:v>165.75407409667969</c:v>
                </c:pt>
                <c:pt idx="578">
                  <c:v>166.8875732421875</c:v>
                </c:pt>
                <c:pt idx="579">
                  <c:v>158.75617980957031</c:v>
                </c:pt>
                <c:pt idx="580">
                  <c:v>105.1566162109375</c:v>
                </c:pt>
                <c:pt idx="581">
                  <c:v>103.64311218261719</c:v>
                </c:pt>
                <c:pt idx="582">
                  <c:v>104.02449798583984</c:v>
                </c:pt>
                <c:pt idx="583">
                  <c:v>105.20722961425781</c:v>
                </c:pt>
                <c:pt idx="584">
                  <c:v>105.22157287597656</c:v>
                </c:pt>
                <c:pt idx="585">
                  <c:v>105.12442779541016</c:v>
                </c:pt>
                <c:pt idx="586">
                  <c:v>105.31943511962891</c:v>
                </c:pt>
                <c:pt idx="587">
                  <c:v>106.23361968994141</c:v>
                </c:pt>
                <c:pt idx="588">
                  <c:v>105.9769287109375</c:v>
                </c:pt>
                <c:pt idx="589">
                  <c:v>107.06684112548828</c:v>
                </c:pt>
                <c:pt idx="590">
                  <c:v>108.72106170654297</c:v>
                </c:pt>
                <c:pt idx="591">
                  <c:v>107.53334808349609</c:v>
                </c:pt>
                <c:pt idx="592">
                  <c:v>105.98931121826172</c:v>
                </c:pt>
                <c:pt idx="593">
                  <c:v>103.56892395019531</c:v>
                </c:pt>
                <c:pt idx="594">
                  <c:v>103.80345916748047</c:v>
                </c:pt>
                <c:pt idx="595">
                  <c:v>102.49575042724609</c:v>
                </c:pt>
                <c:pt idx="596">
                  <c:v>100.76459503173828</c:v>
                </c:pt>
                <c:pt idx="597">
                  <c:v>101.46915435791016</c:v>
                </c:pt>
                <c:pt idx="598">
                  <c:v>101.78986358642578</c:v>
                </c:pt>
                <c:pt idx="599">
                  <c:v>102.8603515625</c:v>
                </c:pt>
                <c:pt idx="600">
                  <c:v>109.17571258544922</c:v>
                </c:pt>
                <c:pt idx="601">
                  <c:v>112.06899261474609</c:v>
                </c:pt>
                <c:pt idx="602">
                  <c:v>112.58477783203125</c:v>
                </c:pt>
                <c:pt idx="603">
                  <c:v>110.40663146972656</c:v>
                </c:pt>
                <c:pt idx="604">
                  <c:v>113.21904754638672</c:v>
                </c:pt>
                <c:pt idx="605">
                  <c:v>113.80574798583984</c:v>
                </c:pt>
                <c:pt idx="606">
                  <c:v>113.31925201416016</c:v>
                </c:pt>
                <c:pt idx="607">
                  <c:v>115.92855834960938</c:v>
                </c:pt>
                <c:pt idx="608">
                  <c:v>118.04498291015625</c:v>
                </c:pt>
                <c:pt idx="609">
                  <c:v>118.91498565673828</c:v>
                </c:pt>
                <c:pt idx="610">
                  <c:v>119.0313720703125</c:v>
                </c:pt>
                <c:pt idx="611">
                  <c:v>118.49539184570313</c:v>
                </c:pt>
                <c:pt idx="612">
                  <c:v>117.19290924072266</c:v>
                </c:pt>
                <c:pt idx="613">
                  <c:v>115.71415710449219</c:v>
                </c:pt>
                <c:pt idx="614">
                  <c:v>114.74045562744141</c:v>
                </c:pt>
                <c:pt idx="615">
                  <c:v>113.14386749267578</c:v>
                </c:pt>
                <c:pt idx="616">
                  <c:v>112.72026824951172</c:v>
                </c:pt>
                <c:pt idx="617">
                  <c:v>117.24848937988281</c:v>
                </c:pt>
                <c:pt idx="618">
                  <c:v>119.59673309326172</c:v>
                </c:pt>
                <c:pt idx="619">
                  <c:v>119.31307983398438</c:v>
                </c:pt>
                <c:pt idx="620">
                  <c:v>154.32211303710938</c:v>
                </c:pt>
                <c:pt idx="621">
                  <c:v>157.70207214355469</c:v>
                </c:pt>
                <c:pt idx="622">
                  <c:v>161.83262634277344</c:v>
                </c:pt>
                <c:pt idx="623">
                  <c:v>167.87347412109375</c:v>
                </c:pt>
                <c:pt idx="624">
                  <c:v>175.92605590820313</c:v>
                </c:pt>
                <c:pt idx="625">
                  <c:v>184.84628295898438</c:v>
                </c:pt>
                <c:pt idx="626">
                  <c:v>190.64990234375</c:v>
                </c:pt>
                <c:pt idx="627">
                  <c:v>198.734619140625</c:v>
                </c:pt>
                <c:pt idx="628">
                  <c:v>204.75593566894531</c:v>
                </c:pt>
                <c:pt idx="629">
                  <c:v>208.81575012207031</c:v>
                </c:pt>
                <c:pt idx="630">
                  <c:v>214.30928039550781</c:v>
                </c:pt>
                <c:pt idx="631">
                  <c:v>218.05595397949219</c:v>
                </c:pt>
                <c:pt idx="632">
                  <c:v>220.3533935546875</c:v>
                </c:pt>
                <c:pt idx="633">
                  <c:v>223.5306396484375</c:v>
                </c:pt>
                <c:pt idx="634">
                  <c:v>226.33712768554688</c:v>
                </c:pt>
                <c:pt idx="635">
                  <c:v>230.4344482421875</c:v>
                </c:pt>
                <c:pt idx="636">
                  <c:v>229.40449523925781</c:v>
                </c:pt>
                <c:pt idx="637">
                  <c:v>231.63401794433594</c:v>
                </c:pt>
                <c:pt idx="638">
                  <c:v>232.42941284179688</c:v>
                </c:pt>
                <c:pt idx="639">
                  <c:v>234.65142822265625</c:v>
                </c:pt>
                <c:pt idx="640">
                  <c:v>234.55438232421875</c:v>
                </c:pt>
                <c:pt idx="641">
                  <c:v>239.93328857421875</c:v>
                </c:pt>
                <c:pt idx="642">
                  <c:v>247.48684692382813</c:v>
                </c:pt>
                <c:pt idx="643">
                  <c:v>267.412841796875</c:v>
                </c:pt>
                <c:pt idx="644">
                  <c:v>280.53890991210938</c:v>
                </c:pt>
                <c:pt idx="645">
                  <c:v>320.33450317382813</c:v>
                </c:pt>
                <c:pt idx="646">
                  <c:v>343.9195556640625</c:v>
                </c:pt>
                <c:pt idx="647">
                  <c:v>382.81918334960938</c:v>
                </c:pt>
                <c:pt idx="648">
                  <c:v>399.42425537109375</c:v>
                </c:pt>
                <c:pt idx="649">
                  <c:v>420.80575561523438</c:v>
                </c:pt>
                <c:pt idx="650">
                  <c:v>416.60787963867188</c:v>
                </c:pt>
                <c:pt idx="651">
                  <c:v>427.050537109375</c:v>
                </c:pt>
                <c:pt idx="652">
                  <c:v>443.21951293945313</c:v>
                </c:pt>
                <c:pt idx="653">
                  <c:v>453.23141479492188</c:v>
                </c:pt>
                <c:pt idx="654">
                  <c:v>462.664306640625</c:v>
                </c:pt>
                <c:pt idx="655">
                  <c:v>473.51602172851563</c:v>
                </c:pt>
                <c:pt idx="656">
                  <c:v>493.47918701171875</c:v>
                </c:pt>
                <c:pt idx="657">
                  <c:v>507.90274047851563</c:v>
                </c:pt>
                <c:pt idx="658">
                  <c:v>521.05126953125</c:v>
                </c:pt>
                <c:pt idx="659">
                  <c:v>536.39703369140625</c:v>
                </c:pt>
                <c:pt idx="660">
                  <c:v>549.85906982421875</c:v>
                </c:pt>
                <c:pt idx="661">
                  <c:v>565.13916015625</c:v>
                </c:pt>
                <c:pt idx="662">
                  <c:v>590.11376953125</c:v>
                </c:pt>
                <c:pt idx="663">
                  <c:v>625.92242431640625</c:v>
                </c:pt>
                <c:pt idx="664">
                  <c:v>659.6912841796875</c:v>
                </c:pt>
                <c:pt idx="665">
                  <c:v>681.68682861328125</c:v>
                </c:pt>
                <c:pt idx="666">
                  <c:v>715.79473876953125</c:v>
                </c:pt>
                <c:pt idx="667">
                  <c:v>749.44024658203125</c:v>
                </c:pt>
                <c:pt idx="668">
                  <c:v>792.24908447265625</c:v>
                </c:pt>
                <c:pt idx="669">
                  <c:v>822.7655029296875</c:v>
                </c:pt>
                <c:pt idx="670">
                  <c:v>859.828369140625</c:v>
                </c:pt>
                <c:pt idx="671">
                  <c:v>906.25396728515625</c:v>
                </c:pt>
                <c:pt idx="672">
                  <c:v>956.669677734375</c:v>
                </c:pt>
                <c:pt idx="673">
                  <c:v>981.68963623046875</c:v>
                </c:pt>
                <c:pt idx="674">
                  <c:v>1043.118896484375</c:v>
                </c:pt>
                <c:pt idx="675">
                  <c:v>1102.2421875</c:v>
                </c:pt>
                <c:pt idx="676">
                  <c:v>1157.56884765625</c:v>
                </c:pt>
                <c:pt idx="677">
                  <c:v>1179.7344970703125</c:v>
                </c:pt>
                <c:pt idx="678">
                  <c:v>1201.09619140625</c:v>
                </c:pt>
                <c:pt idx="679">
                  <c:v>1254.2490234375</c:v>
                </c:pt>
                <c:pt idx="680">
                  <c:v>1320.0262451171875</c:v>
                </c:pt>
                <c:pt idx="681">
                  <c:v>1330.7894287109375</c:v>
                </c:pt>
                <c:pt idx="682">
                  <c:v>1358.202880859375</c:v>
                </c:pt>
                <c:pt idx="683">
                  <c:v>1367.5609130859375</c:v>
                </c:pt>
                <c:pt idx="684">
                  <c:v>1375.752685546875</c:v>
                </c:pt>
                <c:pt idx="685">
                  <c:v>1381.7425537109375</c:v>
                </c:pt>
                <c:pt idx="686">
                  <c:v>1383.4892578125</c:v>
                </c:pt>
                <c:pt idx="687">
                  <c:v>1366.9139404296875</c:v>
                </c:pt>
                <c:pt idx="688">
                  <c:v>1363.13818359375</c:v>
                </c:pt>
                <c:pt idx="689">
                  <c:v>1367.8111572265625</c:v>
                </c:pt>
                <c:pt idx="690">
                  <c:v>1392.865234375</c:v>
                </c:pt>
                <c:pt idx="691">
                  <c:v>1408.4071044921875</c:v>
                </c:pt>
                <c:pt idx="692">
                  <c:v>1415.12353515625</c:v>
                </c:pt>
                <c:pt idx="693">
                  <c:v>1415.7332763671875</c:v>
                </c:pt>
                <c:pt idx="694">
                  <c:v>1439.6396484375</c:v>
                </c:pt>
                <c:pt idx="695">
                  <c:v>1463.3253173828125</c:v>
                </c:pt>
                <c:pt idx="696">
                  <c:v>1481.9091796875</c:v>
                </c:pt>
                <c:pt idx="697">
                  <c:v>1487.3538818359375</c:v>
                </c:pt>
                <c:pt idx="698">
                  <c:v>1441.6015625</c:v>
                </c:pt>
                <c:pt idx="699">
                  <c:v>1448.124755859375</c:v>
                </c:pt>
                <c:pt idx="700">
                  <c:v>1432.747314453125</c:v>
                </c:pt>
                <c:pt idx="701">
                  <c:v>1433.9075927734375</c:v>
                </c:pt>
                <c:pt idx="702">
                  <c:v>1437.85595703125</c:v>
                </c:pt>
                <c:pt idx="703">
                  <c:v>1439.907958984375</c:v>
                </c:pt>
                <c:pt idx="704">
                  <c:v>1446.829345703125</c:v>
                </c:pt>
                <c:pt idx="705">
                  <c:v>1450.57177734375</c:v>
                </c:pt>
                <c:pt idx="706">
                  <c:v>1450.1033935546875</c:v>
                </c:pt>
                <c:pt idx="707">
                  <c:v>1453.003662109375</c:v>
                </c:pt>
                <c:pt idx="708">
                  <c:v>1503.7330322265625</c:v>
                </c:pt>
                <c:pt idx="709">
                  <c:v>1527.1702880859375</c:v>
                </c:pt>
                <c:pt idx="710">
                  <c:v>1542.2586669921875</c:v>
                </c:pt>
                <c:pt idx="711">
                  <c:v>1544.2119140625</c:v>
                </c:pt>
                <c:pt idx="712">
                  <c:v>1605.820068359375</c:v>
                </c:pt>
                <c:pt idx="713">
                  <c:v>1615.53173828125</c:v>
                </c:pt>
                <c:pt idx="714">
                  <c:v>1628.0968017578125</c:v>
                </c:pt>
                <c:pt idx="715">
                  <c:v>1638.2987060546875</c:v>
                </c:pt>
                <c:pt idx="716">
                  <c:v>1640.857177734375</c:v>
                </c:pt>
                <c:pt idx="717">
                  <c:v>1641.555908203125</c:v>
                </c:pt>
                <c:pt idx="718">
                  <c:v>1654.573486328125</c:v>
                </c:pt>
                <c:pt idx="719">
                  <c:v>1665.532470703125</c:v>
                </c:pt>
                <c:pt idx="720">
                  <c:v>1670.9515380859375</c:v>
                </c:pt>
                <c:pt idx="721">
                  <c:v>1671.045654296875</c:v>
                </c:pt>
                <c:pt idx="722">
                  <c:v>1674.36083984375</c:v>
                </c:pt>
                <c:pt idx="723">
                  <c:v>1656.0919189453125</c:v>
                </c:pt>
                <c:pt idx="724">
                  <c:v>1616.9140625</c:v>
                </c:pt>
                <c:pt idx="725">
                  <c:v>1609.1302490234375</c:v>
                </c:pt>
                <c:pt idx="726">
                  <c:v>1586.4635009765625</c:v>
                </c:pt>
                <c:pt idx="727">
                  <c:v>1587.2073974609375</c:v>
                </c:pt>
                <c:pt idx="728">
                  <c:v>1580.7633056640625</c:v>
                </c:pt>
                <c:pt idx="729">
                  <c:v>1569.1158447265625</c:v>
                </c:pt>
                <c:pt idx="730">
                  <c:v>1569.0419921875</c:v>
                </c:pt>
                <c:pt idx="731">
                  <c:v>1569.600830078125</c:v>
                </c:pt>
                <c:pt idx="732">
                  <c:v>1570.86474609375</c:v>
                </c:pt>
                <c:pt idx="733">
                  <c:v>1572.0845947265625</c:v>
                </c:pt>
                <c:pt idx="734">
                  <c:v>1562.0186767578125</c:v>
                </c:pt>
                <c:pt idx="735">
                  <c:v>1556.4537353515625</c:v>
                </c:pt>
                <c:pt idx="736">
                  <c:v>1553.673828125</c:v>
                </c:pt>
                <c:pt idx="737">
                  <c:v>1510.5859375</c:v>
                </c:pt>
                <c:pt idx="738">
                  <c:v>1512.5035400390625</c:v>
                </c:pt>
                <c:pt idx="739">
                  <c:v>1516.8765869140625</c:v>
                </c:pt>
                <c:pt idx="740">
                  <c:v>1493.409423828125</c:v>
                </c:pt>
                <c:pt idx="741">
                  <c:v>1509.5382080078125</c:v>
                </c:pt>
                <c:pt idx="742">
                  <c:v>1514.5023193359375</c:v>
                </c:pt>
                <c:pt idx="743">
                  <c:v>1520.2689208984375</c:v>
                </c:pt>
                <c:pt idx="744">
                  <c:v>1486.4571533203125</c:v>
                </c:pt>
                <c:pt idx="745">
                  <c:v>1482.1436767578125</c:v>
                </c:pt>
                <c:pt idx="746">
                  <c:v>1462.399658203125</c:v>
                </c:pt>
                <c:pt idx="747">
                  <c:v>1464.23583984375</c:v>
                </c:pt>
                <c:pt idx="748">
                  <c:v>1465.0206298828125</c:v>
                </c:pt>
                <c:pt idx="749">
                  <c:v>1466.1136474609375</c:v>
                </c:pt>
                <c:pt idx="750">
                  <c:v>1464.785888671875</c:v>
                </c:pt>
                <c:pt idx="751">
                  <c:v>1464.4837646484375</c:v>
                </c:pt>
                <c:pt idx="752">
                  <c:v>1465.7783203125</c:v>
                </c:pt>
                <c:pt idx="753">
                  <c:v>1462.2093505859375</c:v>
                </c:pt>
                <c:pt idx="754">
                  <c:v>1460.9683837890625</c:v>
                </c:pt>
                <c:pt idx="755">
                  <c:v>1483.6768798828125</c:v>
                </c:pt>
                <c:pt idx="756">
                  <c:v>1501.319580078125</c:v>
                </c:pt>
                <c:pt idx="757">
                  <c:v>1507.7713623046875</c:v>
                </c:pt>
                <c:pt idx="758">
                  <c:v>1513.633056640625</c:v>
                </c:pt>
                <c:pt idx="759">
                  <c:v>1492.5997314453125</c:v>
                </c:pt>
                <c:pt idx="760">
                  <c:v>1489.1895751953125</c:v>
                </c:pt>
                <c:pt idx="761">
                  <c:v>1467.978515625</c:v>
                </c:pt>
                <c:pt idx="762">
                  <c:v>1470.3828125</c:v>
                </c:pt>
                <c:pt idx="763">
                  <c:v>1471.808349609375</c:v>
                </c:pt>
                <c:pt idx="764">
                  <c:v>1477.353515625</c:v>
                </c:pt>
                <c:pt idx="765">
                  <c:v>1478.664794921875</c:v>
                </c:pt>
                <c:pt idx="766">
                  <c:v>1561.84912109375</c:v>
                </c:pt>
                <c:pt idx="767">
                  <c:v>1557.9945068359375</c:v>
                </c:pt>
                <c:pt idx="768">
                  <c:v>1584.677978515625</c:v>
                </c:pt>
                <c:pt idx="769">
                  <c:v>1626.3624267578125</c:v>
                </c:pt>
                <c:pt idx="770">
                  <c:v>1667.601318359375</c:v>
                </c:pt>
                <c:pt idx="771">
                  <c:v>1694.82568359375</c:v>
                </c:pt>
                <c:pt idx="772">
                  <c:v>1715.753173828125</c:v>
                </c:pt>
                <c:pt idx="773">
                  <c:v>1719.214111328125</c:v>
                </c:pt>
                <c:pt idx="774">
                  <c:v>1741.72314453125</c:v>
                </c:pt>
                <c:pt idx="775">
                  <c:v>1770.260986328125</c:v>
                </c:pt>
                <c:pt idx="776">
                  <c:v>1792.4251708984375</c:v>
                </c:pt>
                <c:pt idx="777">
                  <c:v>1814.8763427734375</c:v>
                </c:pt>
                <c:pt idx="778">
                  <c:v>1828.643310546875</c:v>
                </c:pt>
                <c:pt idx="779">
                  <c:v>1840.114990234375</c:v>
                </c:pt>
                <c:pt idx="780">
                  <c:v>1842.478271484375</c:v>
                </c:pt>
                <c:pt idx="781">
                  <c:v>1831.4326171875</c:v>
                </c:pt>
                <c:pt idx="782">
                  <c:v>1817.947998046875</c:v>
                </c:pt>
                <c:pt idx="783">
                  <c:v>1828.821533203125</c:v>
                </c:pt>
                <c:pt idx="784">
                  <c:v>1862.6533203125</c:v>
                </c:pt>
                <c:pt idx="785">
                  <c:v>1882.36865234375</c:v>
                </c:pt>
                <c:pt idx="786">
                  <c:v>1885.451171875</c:v>
                </c:pt>
                <c:pt idx="787">
                  <c:v>1884.319580078125</c:v>
                </c:pt>
                <c:pt idx="788">
                  <c:v>1882.6500244140625</c:v>
                </c:pt>
                <c:pt idx="789">
                  <c:v>1887.4796142578125</c:v>
                </c:pt>
                <c:pt idx="790">
                  <c:v>1888.790283203125</c:v>
                </c:pt>
                <c:pt idx="791">
                  <c:v>1891.0540771484375</c:v>
                </c:pt>
                <c:pt idx="792">
                  <c:v>1892.036376953125</c:v>
                </c:pt>
                <c:pt idx="793">
                  <c:v>1889.98583984375</c:v>
                </c:pt>
                <c:pt idx="794">
                  <c:v>1895.6395263671875</c:v>
                </c:pt>
                <c:pt idx="795">
                  <c:v>1893.1151123046875</c:v>
                </c:pt>
                <c:pt idx="796">
                  <c:v>1891.8284912109375</c:v>
                </c:pt>
                <c:pt idx="797">
                  <c:v>1888.08251953125</c:v>
                </c:pt>
                <c:pt idx="798">
                  <c:v>1886.1219482421875</c:v>
                </c:pt>
                <c:pt idx="799">
                  <c:v>1888.5086669921875</c:v>
                </c:pt>
                <c:pt idx="800">
                  <c:v>1893.6041259765625</c:v>
                </c:pt>
                <c:pt idx="801">
                  <c:v>1903.2261962890625</c:v>
                </c:pt>
                <c:pt idx="802">
                  <c:v>1911.2723388671875</c:v>
                </c:pt>
                <c:pt idx="803">
                  <c:v>1919.0521240234375</c:v>
                </c:pt>
                <c:pt idx="804">
                  <c:v>1921.4996337890625</c:v>
                </c:pt>
                <c:pt idx="805">
                  <c:v>1922.2806396484375</c:v>
                </c:pt>
                <c:pt idx="806">
                  <c:v>1926.398193359375</c:v>
                </c:pt>
                <c:pt idx="807">
                  <c:v>1926.593505859375</c:v>
                </c:pt>
                <c:pt idx="808">
                  <c:v>1918.7242431640625</c:v>
                </c:pt>
                <c:pt idx="809">
                  <c:v>1916.9959716796875</c:v>
                </c:pt>
                <c:pt idx="810">
                  <c:v>1916.2608642578125</c:v>
                </c:pt>
                <c:pt idx="811">
                  <c:v>1915.041748046875</c:v>
                </c:pt>
                <c:pt idx="812">
                  <c:v>1914.8466796875</c:v>
                </c:pt>
                <c:pt idx="813">
                  <c:v>1912.193359375</c:v>
                </c:pt>
                <c:pt idx="814">
                  <c:v>1912.5408935546875</c:v>
                </c:pt>
                <c:pt idx="815">
                  <c:v>1911.40966796875</c:v>
                </c:pt>
                <c:pt idx="816">
                  <c:v>1910.74267578125</c:v>
                </c:pt>
                <c:pt idx="817">
                  <c:v>1913.10888671875</c:v>
                </c:pt>
                <c:pt idx="818">
                  <c:v>1911.00927734375</c:v>
                </c:pt>
                <c:pt idx="819">
                  <c:v>1910.3857421875</c:v>
                </c:pt>
                <c:pt idx="820">
                  <c:v>1904.6671142578125</c:v>
                </c:pt>
                <c:pt idx="821">
                  <c:v>1904.5093994140625</c:v>
                </c:pt>
                <c:pt idx="822">
                  <c:v>1905.6146240234375</c:v>
                </c:pt>
                <c:pt idx="823">
                  <c:v>1907.3018798828125</c:v>
                </c:pt>
                <c:pt idx="824">
                  <c:v>1909.8421630859375</c:v>
                </c:pt>
                <c:pt idx="825">
                  <c:v>1911.7374267578125</c:v>
                </c:pt>
                <c:pt idx="826">
                  <c:v>1907.0577392578125</c:v>
                </c:pt>
                <c:pt idx="827">
                  <c:v>1903.652099609375</c:v>
                </c:pt>
                <c:pt idx="828">
                  <c:v>1903.6158447265625</c:v>
                </c:pt>
                <c:pt idx="829">
                  <c:v>1908.091552734375</c:v>
                </c:pt>
                <c:pt idx="830">
                  <c:v>1910.323974609375</c:v>
                </c:pt>
                <c:pt idx="831">
                  <c:v>1910.2293701171875</c:v>
                </c:pt>
                <c:pt idx="832">
                  <c:v>1908.94677734375</c:v>
                </c:pt>
                <c:pt idx="833">
                  <c:v>1908.21484375</c:v>
                </c:pt>
                <c:pt idx="834">
                  <c:v>1907.9169921875</c:v>
                </c:pt>
                <c:pt idx="835">
                  <c:v>1906.221923828125</c:v>
                </c:pt>
                <c:pt idx="836">
                  <c:v>1903.9688720703125</c:v>
                </c:pt>
                <c:pt idx="837">
                  <c:v>1901.8526611328125</c:v>
                </c:pt>
                <c:pt idx="838">
                  <c:v>1900.894287109375</c:v>
                </c:pt>
                <c:pt idx="839">
                  <c:v>1902.1143798828125</c:v>
                </c:pt>
                <c:pt idx="840">
                  <c:v>1904.8651123046875</c:v>
                </c:pt>
              </c:numCache>
            </c:numRef>
          </c:val>
          <c:extLst>
            <c:ext xmlns:c16="http://schemas.microsoft.com/office/drawing/2014/chart" uri="{C3380CC4-5D6E-409C-BE32-E72D297353CC}">
              <c16:uniqueId val="{00000000-A7BA-4453-B526-A35003222E77}"/>
            </c:ext>
          </c:extLst>
        </c:ser>
        <c:dLbls>
          <c:showLegendKey val="0"/>
          <c:showVal val="0"/>
          <c:showCatName val="0"/>
          <c:showSerName val="0"/>
          <c:showPercent val="0"/>
          <c:showBubbleSize val="0"/>
        </c:dLbls>
        <c:axId val="1833548048"/>
        <c:axId val="1833552624"/>
      </c:areaChart>
      <c:barChart>
        <c:barDir val="col"/>
        <c:grouping val="stacked"/>
        <c:varyColors val="0"/>
        <c:ser>
          <c:idx val="1"/>
          <c:order val="1"/>
          <c:tx>
            <c:v>RRS Schedule (MW)</c:v>
          </c:tx>
          <c:spPr>
            <a:solidFill>
              <a:srgbClr val="26D07C"/>
            </a:solidFill>
            <a:ln>
              <a:noFill/>
            </a:ln>
            <a:effectLst/>
          </c:spPr>
          <c:invertIfNegative val="0"/>
          <c:val>
            <c:numRef>
              <c:f>Data!$F$5:$F$845</c:f>
              <c:numCache>
                <c:formatCode>General</c:formatCode>
                <c:ptCount val="841"/>
                <c:pt idx="0">
                  <c:v>54.700000762939453</c:v>
                </c:pt>
                <c:pt idx="1">
                  <c:v>54.700000762939453</c:v>
                </c:pt>
                <c:pt idx="2">
                  <c:v>54.700000762939453</c:v>
                </c:pt>
                <c:pt idx="3">
                  <c:v>54.700000762939453</c:v>
                </c:pt>
                <c:pt idx="4">
                  <c:v>54.700000762939453</c:v>
                </c:pt>
                <c:pt idx="5">
                  <c:v>54.700000762939453</c:v>
                </c:pt>
                <c:pt idx="6">
                  <c:v>54.700000762939453</c:v>
                </c:pt>
                <c:pt idx="7">
                  <c:v>54.700000762939453</c:v>
                </c:pt>
                <c:pt idx="8">
                  <c:v>54.700000762939453</c:v>
                </c:pt>
                <c:pt idx="9">
                  <c:v>54.700000762939453</c:v>
                </c:pt>
                <c:pt idx="10">
                  <c:v>54.700000762939453</c:v>
                </c:pt>
                <c:pt idx="11">
                  <c:v>54.700000762939453</c:v>
                </c:pt>
                <c:pt idx="12">
                  <c:v>54.700000762939453</c:v>
                </c:pt>
                <c:pt idx="13">
                  <c:v>54.700000762939453</c:v>
                </c:pt>
                <c:pt idx="14">
                  <c:v>54.700000762939453</c:v>
                </c:pt>
                <c:pt idx="15">
                  <c:v>54.700000762939453</c:v>
                </c:pt>
                <c:pt idx="16">
                  <c:v>54.700000762939453</c:v>
                </c:pt>
                <c:pt idx="17">
                  <c:v>54.700000762939453</c:v>
                </c:pt>
                <c:pt idx="18">
                  <c:v>54.700000762939453</c:v>
                </c:pt>
                <c:pt idx="19">
                  <c:v>54.700000762939453</c:v>
                </c:pt>
                <c:pt idx="20">
                  <c:v>54.700000762939453</c:v>
                </c:pt>
                <c:pt idx="21">
                  <c:v>54.700000762939453</c:v>
                </c:pt>
                <c:pt idx="22">
                  <c:v>54.700000762939453</c:v>
                </c:pt>
                <c:pt idx="23">
                  <c:v>54.700000762939453</c:v>
                </c:pt>
                <c:pt idx="24">
                  <c:v>54.700000762939453</c:v>
                </c:pt>
                <c:pt idx="25">
                  <c:v>54.700000762939453</c:v>
                </c:pt>
                <c:pt idx="26">
                  <c:v>54.700000762939453</c:v>
                </c:pt>
                <c:pt idx="27">
                  <c:v>54.700000762939453</c:v>
                </c:pt>
                <c:pt idx="28">
                  <c:v>54.700000762939453</c:v>
                </c:pt>
                <c:pt idx="29">
                  <c:v>54.700000762939453</c:v>
                </c:pt>
                <c:pt idx="30">
                  <c:v>54.700000762939453</c:v>
                </c:pt>
                <c:pt idx="31">
                  <c:v>54.700000762939453</c:v>
                </c:pt>
                <c:pt idx="32">
                  <c:v>54.700000762939453</c:v>
                </c:pt>
                <c:pt idx="33">
                  <c:v>54.700000762939453</c:v>
                </c:pt>
                <c:pt idx="34">
                  <c:v>54.700000762939453</c:v>
                </c:pt>
                <c:pt idx="35">
                  <c:v>54.700000762939453</c:v>
                </c:pt>
                <c:pt idx="36">
                  <c:v>54.700000762939453</c:v>
                </c:pt>
                <c:pt idx="37">
                  <c:v>54.700000762939453</c:v>
                </c:pt>
                <c:pt idx="38">
                  <c:v>54.700000762939453</c:v>
                </c:pt>
                <c:pt idx="39">
                  <c:v>54.700000762939453</c:v>
                </c:pt>
                <c:pt idx="40">
                  <c:v>54.700000762939453</c:v>
                </c:pt>
                <c:pt idx="41">
                  <c:v>54.700000762939453</c:v>
                </c:pt>
                <c:pt idx="42">
                  <c:v>54.700000762939453</c:v>
                </c:pt>
                <c:pt idx="43">
                  <c:v>54.700000762939453</c:v>
                </c:pt>
                <c:pt idx="44">
                  <c:v>54.700000762939453</c:v>
                </c:pt>
                <c:pt idx="45">
                  <c:v>54.700000762939453</c:v>
                </c:pt>
                <c:pt idx="46">
                  <c:v>54.700000762939453</c:v>
                </c:pt>
                <c:pt idx="47">
                  <c:v>54.700000762939453</c:v>
                </c:pt>
                <c:pt idx="48">
                  <c:v>54.700000762939453</c:v>
                </c:pt>
                <c:pt idx="49">
                  <c:v>54.700000762939453</c:v>
                </c:pt>
                <c:pt idx="50">
                  <c:v>54.700000762939453</c:v>
                </c:pt>
                <c:pt idx="51">
                  <c:v>54.700000762939453</c:v>
                </c:pt>
                <c:pt idx="52">
                  <c:v>54.700000762939453</c:v>
                </c:pt>
                <c:pt idx="53">
                  <c:v>54.700000762939453</c:v>
                </c:pt>
                <c:pt idx="54">
                  <c:v>54.700000762939453</c:v>
                </c:pt>
                <c:pt idx="55">
                  <c:v>54.700000762939453</c:v>
                </c:pt>
                <c:pt idx="56">
                  <c:v>54.700000762939453</c:v>
                </c:pt>
                <c:pt idx="57">
                  <c:v>54.700000762939453</c:v>
                </c:pt>
                <c:pt idx="58">
                  <c:v>54.700000762939453</c:v>
                </c:pt>
                <c:pt idx="59">
                  <c:v>54.700000762939453</c:v>
                </c:pt>
                <c:pt idx="60">
                  <c:v>74.600000381469727</c:v>
                </c:pt>
                <c:pt idx="61">
                  <c:v>74.600000381469727</c:v>
                </c:pt>
                <c:pt idx="62">
                  <c:v>74.600000381469727</c:v>
                </c:pt>
                <c:pt idx="63">
                  <c:v>74.600000381469727</c:v>
                </c:pt>
                <c:pt idx="64">
                  <c:v>74.600000381469727</c:v>
                </c:pt>
                <c:pt idx="65">
                  <c:v>74.600000381469727</c:v>
                </c:pt>
                <c:pt idx="66">
                  <c:v>74.600000381469727</c:v>
                </c:pt>
                <c:pt idx="67">
                  <c:v>74.600000381469727</c:v>
                </c:pt>
                <c:pt idx="68">
                  <c:v>74.600000381469727</c:v>
                </c:pt>
                <c:pt idx="69">
                  <c:v>74.600000381469727</c:v>
                </c:pt>
                <c:pt idx="70">
                  <c:v>74.600000381469727</c:v>
                </c:pt>
                <c:pt idx="71">
                  <c:v>74.600000381469727</c:v>
                </c:pt>
                <c:pt idx="72">
                  <c:v>74.600000381469727</c:v>
                </c:pt>
                <c:pt idx="73">
                  <c:v>74.600000381469727</c:v>
                </c:pt>
                <c:pt idx="74">
                  <c:v>74.600000381469727</c:v>
                </c:pt>
                <c:pt idx="75">
                  <c:v>74.600000381469727</c:v>
                </c:pt>
                <c:pt idx="76">
                  <c:v>74.600000381469727</c:v>
                </c:pt>
                <c:pt idx="77">
                  <c:v>74.600000381469727</c:v>
                </c:pt>
                <c:pt idx="78">
                  <c:v>74.59999942779541</c:v>
                </c:pt>
                <c:pt idx="79">
                  <c:v>74.59999942779541</c:v>
                </c:pt>
                <c:pt idx="80">
                  <c:v>74.59999942779541</c:v>
                </c:pt>
                <c:pt idx="81">
                  <c:v>74.59999942779541</c:v>
                </c:pt>
                <c:pt idx="82">
                  <c:v>74.59999942779541</c:v>
                </c:pt>
                <c:pt idx="83">
                  <c:v>74.59999942779541</c:v>
                </c:pt>
                <c:pt idx="84">
                  <c:v>74.59999942779541</c:v>
                </c:pt>
                <c:pt idx="85">
                  <c:v>74.59999942779541</c:v>
                </c:pt>
                <c:pt idx="86">
                  <c:v>74.59999942779541</c:v>
                </c:pt>
                <c:pt idx="87">
                  <c:v>74.59999942779541</c:v>
                </c:pt>
                <c:pt idx="88">
                  <c:v>74.600000381469727</c:v>
                </c:pt>
                <c:pt idx="89">
                  <c:v>74.600000381469727</c:v>
                </c:pt>
                <c:pt idx="90">
                  <c:v>74.600000381469727</c:v>
                </c:pt>
                <c:pt idx="91">
                  <c:v>74.600000381469727</c:v>
                </c:pt>
                <c:pt idx="92">
                  <c:v>74.600000381469727</c:v>
                </c:pt>
                <c:pt idx="93">
                  <c:v>74.600000381469727</c:v>
                </c:pt>
                <c:pt idx="94">
                  <c:v>74.600000381469727</c:v>
                </c:pt>
                <c:pt idx="95">
                  <c:v>74.600000381469727</c:v>
                </c:pt>
                <c:pt idx="96">
                  <c:v>74.600000381469727</c:v>
                </c:pt>
                <c:pt idx="97">
                  <c:v>74.600000381469727</c:v>
                </c:pt>
                <c:pt idx="98">
                  <c:v>74.59999942779541</c:v>
                </c:pt>
                <c:pt idx="99">
                  <c:v>74.59999942779541</c:v>
                </c:pt>
                <c:pt idx="100">
                  <c:v>74.59999942779541</c:v>
                </c:pt>
                <c:pt idx="101">
                  <c:v>74.59999942779541</c:v>
                </c:pt>
                <c:pt idx="102">
                  <c:v>74.59999942779541</c:v>
                </c:pt>
                <c:pt idx="103">
                  <c:v>74.59999942779541</c:v>
                </c:pt>
                <c:pt idx="104">
                  <c:v>74.59999942779541</c:v>
                </c:pt>
                <c:pt idx="105">
                  <c:v>74.59999942779541</c:v>
                </c:pt>
                <c:pt idx="106">
                  <c:v>74.59999942779541</c:v>
                </c:pt>
                <c:pt idx="107">
                  <c:v>74.59999942779541</c:v>
                </c:pt>
                <c:pt idx="108">
                  <c:v>74.600000381469727</c:v>
                </c:pt>
                <c:pt idx="109">
                  <c:v>74.600000381469727</c:v>
                </c:pt>
                <c:pt idx="110">
                  <c:v>74.600000381469727</c:v>
                </c:pt>
                <c:pt idx="111">
                  <c:v>74.600000381469727</c:v>
                </c:pt>
                <c:pt idx="112">
                  <c:v>74.600000381469727</c:v>
                </c:pt>
                <c:pt idx="113">
                  <c:v>74.600000381469727</c:v>
                </c:pt>
                <c:pt idx="114">
                  <c:v>74.600000381469727</c:v>
                </c:pt>
                <c:pt idx="115">
                  <c:v>74.600000381469727</c:v>
                </c:pt>
                <c:pt idx="116">
                  <c:v>74.600000381469727</c:v>
                </c:pt>
                <c:pt idx="117">
                  <c:v>74.600000381469727</c:v>
                </c:pt>
                <c:pt idx="118">
                  <c:v>74.600000381469727</c:v>
                </c:pt>
                <c:pt idx="119">
                  <c:v>74.600000381469727</c:v>
                </c:pt>
                <c:pt idx="120">
                  <c:v>78.099998474121094</c:v>
                </c:pt>
                <c:pt idx="121">
                  <c:v>78.099998474121094</c:v>
                </c:pt>
                <c:pt idx="122">
                  <c:v>78.099998474121094</c:v>
                </c:pt>
                <c:pt idx="123">
                  <c:v>78.099998474121094</c:v>
                </c:pt>
                <c:pt idx="124">
                  <c:v>78.099998474121094</c:v>
                </c:pt>
                <c:pt idx="125">
                  <c:v>78.099998474121094</c:v>
                </c:pt>
                <c:pt idx="126">
                  <c:v>78.099998474121094</c:v>
                </c:pt>
                <c:pt idx="127">
                  <c:v>78.099998474121094</c:v>
                </c:pt>
                <c:pt idx="128">
                  <c:v>78.099998474121094</c:v>
                </c:pt>
                <c:pt idx="129">
                  <c:v>78.099998474121094</c:v>
                </c:pt>
                <c:pt idx="130">
                  <c:v>78.099998474121094</c:v>
                </c:pt>
                <c:pt idx="131">
                  <c:v>78.099998474121094</c:v>
                </c:pt>
                <c:pt idx="132">
                  <c:v>78.099998474121094</c:v>
                </c:pt>
                <c:pt idx="133">
                  <c:v>78.099998474121094</c:v>
                </c:pt>
                <c:pt idx="134">
                  <c:v>78.099998474121094</c:v>
                </c:pt>
                <c:pt idx="135">
                  <c:v>78.099998474121094</c:v>
                </c:pt>
                <c:pt idx="136">
                  <c:v>78.099998474121094</c:v>
                </c:pt>
                <c:pt idx="137">
                  <c:v>78.099998474121094</c:v>
                </c:pt>
                <c:pt idx="138">
                  <c:v>78.099998474121094</c:v>
                </c:pt>
                <c:pt idx="139">
                  <c:v>78.099998474121094</c:v>
                </c:pt>
                <c:pt idx="140">
                  <c:v>78.099998474121094</c:v>
                </c:pt>
                <c:pt idx="141">
                  <c:v>78.099998474121094</c:v>
                </c:pt>
                <c:pt idx="142">
                  <c:v>78.099998474121094</c:v>
                </c:pt>
                <c:pt idx="143">
                  <c:v>78.099998474121094</c:v>
                </c:pt>
                <c:pt idx="144">
                  <c:v>78.099998474121094</c:v>
                </c:pt>
                <c:pt idx="145">
                  <c:v>78.099998474121094</c:v>
                </c:pt>
                <c:pt idx="146">
                  <c:v>78.099998474121094</c:v>
                </c:pt>
                <c:pt idx="147">
                  <c:v>78.099998474121094</c:v>
                </c:pt>
                <c:pt idx="148">
                  <c:v>78.099998474121094</c:v>
                </c:pt>
                <c:pt idx="149">
                  <c:v>78.099998474121094</c:v>
                </c:pt>
                <c:pt idx="150">
                  <c:v>78.099998474121094</c:v>
                </c:pt>
                <c:pt idx="151">
                  <c:v>78.099998474121094</c:v>
                </c:pt>
                <c:pt idx="152">
                  <c:v>78.099998474121094</c:v>
                </c:pt>
                <c:pt idx="153">
                  <c:v>78.099998474121094</c:v>
                </c:pt>
                <c:pt idx="154">
                  <c:v>78.099998474121094</c:v>
                </c:pt>
                <c:pt idx="155">
                  <c:v>78.099998474121094</c:v>
                </c:pt>
                <c:pt idx="156">
                  <c:v>78.099998474121094</c:v>
                </c:pt>
                <c:pt idx="157">
                  <c:v>78.099998474121094</c:v>
                </c:pt>
                <c:pt idx="158">
                  <c:v>78.099998474121094</c:v>
                </c:pt>
                <c:pt idx="159">
                  <c:v>78.099998474121094</c:v>
                </c:pt>
                <c:pt idx="160">
                  <c:v>78.099998474121094</c:v>
                </c:pt>
                <c:pt idx="161">
                  <c:v>78.099998474121094</c:v>
                </c:pt>
                <c:pt idx="162">
                  <c:v>78.099998474121094</c:v>
                </c:pt>
                <c:pt idx="163">
                  <c:v>78.099998474121094</c:v>
                </c:pt>
                <c:pt idx="164">
                  <c:v>78.099998474121094</c:v>
                </c:pt>
                <c:pt idx="165">
                  <c:v>78.099998474121094</c:v>
                </c:pt>
                <c:pt idx="166">
                  <c:v>78.099998474121094</c:v>
                </c:pt>
                <c:pt idx="167">
                  <c:v>78.099998474121094</c:v>
                </c:pt>
                <c:pt idx="168">
                  <c:v>78.099998474121094</c:v>
                </c:pt>
                <c:pt idx="169">
                  <c:v>78.099998474121094</c:v>
                </c:pt>
                <c:pt idx="170">
                  <c:v>78.099998474121094</c:v>
                </c:pt>
                <c:pt idx="171">
                  <c:v>78.099998474121094</c:v>
                </c:pt>
                <c:pt idx="172">
                  <c:v>78.099998474121094</c:v>
                </c:pt>
                <c:pt idx="173">
                  <c:v>78.099998474121094</c:v>
                </c:pt>
                <c:pt idx="174">
                  <c:v>78.099998474121094</c:v>
                </c:pt>
                <c:pt idx="175">
                  <c:v>78.099998474121094</c:v>
                </c:pt>
                <c:pt idx="176">
                  <c:v>78.099998474121094</c:v>
                </c:pt>
                <c:pt idx="177">
                  <c:v>78.099998474121094</c:v>
                </c:pt>
                <c:pt idx="178">
                  <c:v>78.099998474121094</c:v>
                </c:pt>
                <c:pt idx="179">
                  <c:v>78.099998474121094</c:v>
                </c:pt>
                <c:pt idx="180">
                  <c:v>77.69999885559082</c:v>
                </c:pt>
                <c:pt idx="181">
                  <c:v>77.69999885559082</c:v>
                </c:pt>
                <c:pt idx="182">
                  <c:v>77.69999885559082</c:v>
                </c:pt>
                <c:pt idx="183">
                  <c:v>77.69999885559082</c:v>
                </c:pt>
                <c:pt idx="184">
                  <c:v>77.699997901916504</c:v>
                </c:pt>
                <c:pt idx="185">
                  <c:v>77.699997901916504</c:v>
                </c:pt>
                <c:pt idx="186">
                  <c:v>77.699997901916504</c:v>
                </c:pt>
                <c:pt idx="187">
                  <c:v>77.699997901916504</c:v>
                </c:pt>
                <c:pt idx="188">
                  <c:v>77.69999885559082</c:v>
                </c:pt>
                <c:pt idx="189">
                  <c:v>77.69999885559082</c:v>
                </c:pt>
                <c:pt idx="190">
                  <c:v>77.69999885559082</c:v>
                </c:pt>
                <c:pt idx="191">
                  <c:v>77.69999885559082</c:v>
                </c:pt>
                <c:pt idx="192">
                  <c:v>77.69999885559082</c:v>
                </c:pt>
                <c:pt idx="193">
                  <c:v>77.69999885559082</c:v>
                </c:pt>
                <c:pt idx="194">
                  <c:v>77.69999885559082</c:v>
                </c:pt>
                <c:pt idx="195">
                  <c:v>77.69999885559082</c:v>
                </c:pt>
                <c:pt idx="196">
                  <c:v>77.69999885559082</c:v>
                </c:pt>
                <c:pt idx="197">
                  <c:v>77.69999885559082</c:v>
                </c:pt>
                <c:pt idx="198">
                  <c:v>77.699997901916504</c:v>
                </c:pt>
                <c:pt idx="199">
                  <c:v>77.699997901916504</c:v>
                </c:pt>
                <c:pt idx="200">
                  <c:v>77.699997901916504</c:v>
                </c:pt>
                <c:pt idx="201">
                  <c:v>77.699997901916504</c:v>
                </c:pt>
                <c:pt idx="202">
                  <c:v>77.699997901916504</c:v>
                </c:pt>
                <c:pt idx="203">
                  <c:v>77.699997901916504</c:v>
                </c:pt>
                <c:pt idx="204">
                  <c:v>77.699997901916504</c:v>
                </c:pt>
                <c:pt idx="205">
                  <c:v>77.699997901916504</c:v>
                </c:pt>
                <c:pt idx="206">
                  <c:v>77.699997901916504</c:v>
                </c:pt>
                <c:pt idx="207">
                  <c:v>77.699997901916504</c:v>
                </c:pt>
                <c:pt idx="208">
                  <c:v>77.69999885559082</c:v>
                </c:pt>
                <c:pt idx="209">
                  <c:v>77.69999885559082</c:v>
                </c:pt>
                <c:pt idx="210">
                  <c:v>77.69999885559082</c:v>
                </c:pt>
                <c:pt idx="211">
                  <c:v>77.69999885559082</c:v>
                </c:pt>
                <c:pt idx="212">
                  <c:v>77.69999885559082</c:v>
                </c:pt>
                <c:pt idx="213">
                  <c:v>77.69999885559082</c:v>
                </c:pt>
                <c:pt idx="214">
                  <c:v>77.69999885559082</c:v>
                </c:pt>
                <c:pt idx="215">
                  <c:v>77.69999885559082</c:v>
                </c:pt>
                <c:pt idx="216">
                  <c:v>77.69999885559082</c:v>
                </c:pt>
                <c:pt idx="217">
                  <c:v>77.69999885559082</c:v>
                </c:pt>
                <c:pt idx="218">
                  <c:v>77.699997901916504</c:v>
                </c:pt>
                <c:pt idx="219">
                  <c:v>77.699997901916504</c:v>
                </c:pt>
                <c:pt idx="220">
                  <c:v>77.699997901916504</c:v>
                </c:pt>
                <c:pt idx="221">
                  <c:v>77.699997901916504</c:v>
                </c:pt>
                <c:pt idx="222">
                  <c:v>77.699997901916504</c:v>
                </c:pt>
                <c:pt idx="223">
                  <c:v>77.699997901916504</c:v>
                </c:pt>
                <c:pt idx="224">
                  <c:v>77.699997901916504</c:v>
                </c:pt>
                <c:pt idx="225">
                  <c:v>77.699997901916504</c:v>
                </c:pt>
                <c:pt idx="226">
                  <c:v>77.699997901916504</c:v>
                </c:pt>
                <c:pt idx="227">
                  <c:v>77.699997901916504</c:v>
                </c:pt>
                <c:pt idx="228">
                  <c:v>77.69999885559082</c:v>
                </c:pt>
                <c:pt idx="229">
                  <c:v>77.69999885559082</c:v>
                </c:pt>
                <c:pt idx="230">
                  <c:v>77.69999885559082</c:v>
                </c:pt>
                <c:pt idx="231">
                  <c:v>77.69999885559082</c:v>
                </c:pt>
                <c:pt idx="232">
                  <c:v>77.69999885559082</c:v>
                </c:pt>
                <c:pt idx="233">
                  <c:v>77.69999885559082</c:v>
                </c:pt>
                <c:pt idx="234">
                  <c:v>77.69999885559082</c:v>
                </c:pt>
                <c:pt idx="235">
                  <c:v>77.69999885559082</c:v>
                </c:pt>
                <c:pt idx="236">
                  <c:v>77.69999885559082</c:v>
                </c:pt>
                <c:pt idx="237">
                  <c:v>77.69999885559082</c:v>
                </c:pt>
                <c:pt idx="238">
                  <c:v>77.69999885559082</c:v>
                </c:pt>
                <c:pt idx="239">
                  <c:v>77.69999885559082</c:v>
                </c:pt>
                <c:pt idx="240">
                  <c:v>61.200000762939453</c:v>
                </c:pt>
                <c:pt idx="241">
                  <c:v>61.200000762939453</c:v>
                </c:pt>
                <c:pt idx="242">
                  <c:v>61.200000762939453</c:v>
                </c:pt>
                <c:pt idx="243">
                  <c:v>61.200000762939453</c:v>
                </c:pt>
                <c:pt idx="244">
                  <c:v>61.200000762939453</c:v>
                </c:pt>
                <c:pt idx="245">
                  <c:v>61.200000762939453</c:v>
                </c:pt>
                <c:pt idx="246">
                  <c:v>61.200000762939453</c:v>
                </c:pt>
                <c:pt idx="247">
                  <c:v>61.200000762939453</c:v>
                </c:pt>
                <c:pt idx="248">
                  <c:v>61.200000762939453</c:v>
                </c:pt>
                <c:pt idx="249">
                  <c:v>61.200000762939453</c:v>
                </c:pt>
                <c:pt idx="250">
                  <c:v>61.200000762939453</c:v>
                </c:pt>
                <c:pt idx="251">
                  <c:v>61.200000762939453</c:v>
                </c:pt>
                <c:pt idx="252">
                  <c:v>61.200000762939453</c:v>
                </c:pt>
                <c:pt idx="253">
                  <c:v>61.200000762939453</c:v>
                </c:pt>
                <c:pt idx="254">
                  <c:v>61.200000762939453</c:v>
                </c:pt>
                <c:pt idx="255">
                  <c:v>61.200000762939453</c:v>
                </c:pt>
                <c:pt idx="256">
                  <c:v>61.200000762939453</c:v>
                </c:pt>
                <c:pt idx="257">
                  <c:v>61.200000762939453</c:v>
                </c:pt>
                <c:pt idx="258">
                  <c:v>61.200000762939453</c:v>
                </c:pt>
                <c:pt idx="259">
                  <c:v>61.200000762939453</c:v>
                </c:pt>
                <c:pt idx="260">
                  <c:v>61.200000762939453</c:v>
                </c:pt>
                <c:pt idx="261">
                  <c:v>61.200000762939453</c:v>
                </c:pt>
                <c:pt idx="262">
                  <c:v>61.200000762939453</c:v>
                </c:pt>
                <c:pt idx="263">
                  <c:v>61.200000762939453</c:v>
                </c:pt>
                <c:pt idx="264">
                  <c:v>61.200000762939453</c:v>
                </c:pt>
                <c:pt idx="265">
                  <c:v>61.200000762939453</c:v>
                </c:pt>
                <c:pt idx="266">
                  <c:v>61.200000762939453</c:v>
                </c:pt>
                <c:pt idx="267">
                  <c:v>61.200000762939453</c:v>
                </c:pt>
                <c:pt idx="268">
                  <c:v>61.200000762939453</c:v>
                </c:pt>
                <c:pt idx="269">
                  <c:v>61.200000762939453</c:v>
                </c:pt>
                <c:pt idx="270">
                  <c:v>61.200000762939453</c:v>
                </c:pt>
                <c:pt idx="271">
                  <c:v>61.200000762939453</c:v>
                </c:pt>
                <c:pt idx="272">
                  <c:v>61.200000762939453</c:v>
                </c:pt>
                <c:pt idx="273">
                  <c:v>61.200000762939453</c:v>
                </c:pt>
                <c:pt idx="274">
                  <c:v>61.200000762939453</c:v>
                </c:pt>
                <c:pt idx="275">
                  <c:v>61.200000762939453</c:v>
                </c:pt>
                <c:pt idx="276">
                  <c:v>61.200000762939453</c:v>
                </c:pt>
                <c:pt idx="277">
                  <c:v>61.200000762939453</c:v>
                </c:pt>
                <c:pt idx="278">
                  <c:v>61.200000762939453</c:v>
                </c:pt>
                <c:pt idx="279">
                  <c:v>61.200000762939453</c:v>
                </c:pt>
                <c:pt idx="280">
                  <c:v>61.200000762939453</c:v>
                </c:pt>
                <c:pt idx="281">
                  <c:v>61.200000762939453</c:v>
                </c:pt>
                <c:pt idx="282">
                  <c:v>61.200000762939453</c:v>
                </c:pt>
                <c:pt idx="283">
                  <c:v>61.200000762939453</c:v>
                </c:pt>
                <c:pt idx="284">
                  <c:v>61.200000762939453</c:v>
                </c:pt>
                <c:pt idx="285">
                  <c:v>61.200000762939453</c:v>
                </c:pt>
                <c:pt idx="286">
                  <c:v>61.200000762939453</c:v>
                </c:pt>
                <c:pt idx="287">
                  <c:v>61.200000762939453</c:v>
                </c:pt>
                <c:pt idx="288">
                  <c:v>61.200000762939453</c:v>
                </c:pt>
                <c:pt idx="289">
                  <c:v>61.200000762939453</c:v>
                </c:pt>
                <c:pt idx="290">
                  <c:v>61.200000762939453</c:v>
                </c:pt>
                <c:pt idx="291">
                  <c:v>61.200000762939453</c:v>
                </c:pt>
                <c:pt idx="292">
                  <c:v>61.200000762939453</c:v>
                </c:pt>
                <c:pt idx="293">
                  <c:v>61.200000762939453</c:v>
                </c:pt>
                <c:pt idx="294">
                  <c:v>61.200000762939453</c:v>
                </c:pt>
                <c:pt idx="295">
                  <c:v>61.200000762939453</c:v>
                </c:pt>
                <c:pt idx="296">
                  <c:v>61.200000762939453</c:v>
                </c:pt>
                <c:pt idx="297">
                  <c:v>61.200000762939453</c:v>
                </c:pt>
                <c:pt idx="298">
                  <c:v>61.200000762939453</c:v>
                </c:pt>
                <c:pt idx="299">
                  <c:v>61.200000762939453</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0</c:v>
                </c:pt>
                <c:pt idx="328">
                  <c:v>0</c:v>
                </c:pt>
                <c:pt idx="329">
                  <c:v>0</c:v>
                </c:pt>
                <c:pt idx="330">
                  <c:v>0</c:v>
                </c:pt>
                <c:pt idx="331">
                  <c:v>0</c:v>
                </c:pt>
                <c:pt idx="332">
                  <c:v>0</c:v>
                </c:pt>
                <c:pt idx="333">
                  <c:v>0</c:v>
                </c:pt>
                <c:pt idx="334">
                  <c:v>0</c:v>
                </c:pt>
                <c:pt idx="335">
                  <c:v>0</c:v>
                </c:pt>
                <c:pt idx="336">
                  <c:v>0</c:v>
                </c:pt>
                <c:pt idx="337">
                  <c:v>0</c:v>
                </c:pt>
                <c:pt idx="338">
                  <c:v>0</c:v>
                </c:pt>
                <c:pt idx="339">
                  <c:v>0</c:v>
                </c:pt>
                <c:pt idx="340">
                  <c:v>0</c:v>
                </c:pt>
                <c:pt idx="341">
                  <c:v>0</c:v>
                </c:pt>
                <c:pt idx="342">
                  <c:v>0</c:v>
                </c:pt>
                <c:pt idx="343">
                  <c:v>0</c:v>
                </c:pt>
                <c:pt idx="344">
                  <c:v>0</c:v>
                </c:pt>
                <c:pt idx="345">
                  <c:v>0</c:v>
                </c:pt>
                <c:pt idx="346">
                  <c:v>0</c:v>
                </c:pt>
                <c:pt idx="347">
                  <c:v>0</c:v>
                </c:pt>
                <c:pt idx="348">
                  <c:v>0</c:v>
                </c:pt>
                <c:pt idx="349">
                  <c:v>0</c:v>
                </c:pt>
                <c:pt idx="350">
                  <c:v>0</c:v>
                </c:pt>
                <c:pt idx="351">
                  <c:v>0</c:v>
                </c:pt>
                <c:pt idx="352">
                  <c:v>0</c:v>
                </c:pt>
                <c:pt idx="353">
                  <c:v>0</c:v>
                </c:pt>
                <c:pt idx="354">
                  <c:v>0</c:v>
                </c:pt>
                <c:pt idx="355">
                  <c:v>0</c:v>
                </c:pt>
                <c:pt idx="356">
                  <c:v>0</c:v>
                </c:pt>
                <c:pt idx="357">
                  <c:v>0</c:v>
                </c:pt>
                <c:pt idx="358">
                  <c:v>0</c:v>
                </c:pt>
                <c:pt idx="359">
                  <c:v>0</c:v>
                </c:pt>
                <c:pt idx="360">
                  <c:v>0</c:v>
                </c:pt>
                <c:pt idx="361">
                  <c:v>0</c:v>
                </c:pt>
                <c:pt idx="362">
                  <c:v>0</c:v>
                </c:pt>
                <c:pt idx="363">
                  <c:v>0</c:v>
                </c:pt>
                <c:pt idx="364">
                  <c:v>0</c:v>
                </c:pt>
                <c:pt idx="365">
                  <c:v>0</c:v>
                </c:pt>
                <c:pt idx="366">
                  <c:v>0</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0</c:v>
                </c:pt>
                <c:pt idx="388">
                  <c:v>0</c:v>
                </c:pt>
                <c:pt idx="389">
                  <c:v>0</c:v>
                </c:pt>
                <c:pt idx="390">
                  <c:v>0</c:v>
                </c:pt>
                <c:pt idx="391">
                  <c:v>0</c:v>
                </c:pt>
                <c:pt idx="392">
                  <c:v>0</c:v>
                </c:pt>
                <c:pt idx="393">
                  <c:v>0</c:v>
                </c:pt>
                <c:pt idx="394">
                  <c:v>0</c:v>
                </c:pt>
                <c:pt idx="395">
                  <c:v>0</c:v>
                </c:pt>
                <c:pt idx="396">
                  <c:v>0</c:v>
                </c:pt>
                <c:pt idx="397">
                  <c:v>0</c:v>
                </c:pt>
                <c:pt idx="398">
                  <c:v>0</c:v>
                </c:pt>
                <c:pt idx="399">
                  <c:v>0</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0</c:v>
                </c:pt>
                <c:pt idx="428">
                  <c:v>0</c:v>
                </c:pt>
                <c:pt idx="429">
                  <c:v>0</c:v>
                </c:pt>
                <c:pt idx="430">
                  <c:v>0</c:v>
                </c:pt>
                <c:pt idx="431">
                  <c:v>0</c:v>
                </c:pt>
                <c:pt idx="432">
                  <c:v>0</c:v>
                </c:pt>
                <c:pt idx="433">
                  <c:v>0</c:v>
                </c:pt>
                <c:pt idx="434">
                  <c:v>0</c:v>
                </c:pt>
                <c:pt idx="435">
                  <c:v>0</c:v>
                </c:pt>
                <c:pt idx="436">
                  <c:v>0</c:v>
                </c:pt>
                <c:pt idx="437">
                  <c:v>0</c:v>
                </c:pt>
                <c:pt idx="438">
                  <c:v>0</c:v>
                </c:pt>
                <c:pt idx="439">
                  <c:v>0</c:v>
                </c:pt>
                <c:pt idx="440">
                  <c:v>0</c:v>
                </c:pt>
                <c:pt idx="441">
                  <c:v>0</c:v>
                </c:pt>
                <c:pt idx="442">
                  <c:v>0</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0</c:v>
                </c:pt>
                <c:pt idx="458">
                  <c:v>0</c:v>
                </c:pt>
                <c:pt idx="459">
                  <c:v>0</c:v>
                </c:pt>
                <c:pt idx="460">
                  <c:v>0</c:v>
                </c:pt>
                <c:pt idx="461">
                  <c:v>0</c:v>
                </c:pt>
                <c:pt idx="462">
                  <c:v>0</c:v>
                </c:pt>
                <c:pt idx="463">
                  <c:v>0</c:v>
                </c:pt>
                <c:pt idx="464">
                  <c:v>0</c:v>
                </c:pt>
                <c:pt idx="465">
                  <c:v>0</c:v>
                </c:pt>
                <c:pt idx="466">
                  <c:v>0</c:v>
                </c:pt>
                <c:pt idx="467">
                  <c:v>0</c:v>
                </c:pt>
                <c:pt idx="468">
                  <c:v>0</c:v>
                </c:pt>
                <c:pt idx="469">
                  <c:v>0</c:v>
                </c:pt>
                <c:pt idx="470">
                  <c:v>0</c:v>
                </c:pt>
                <c:pt idx="471">
                  <c:v>0</c:v>
                </c:pt>
                <c:pt idx="472">
                  <c:v>0</c:v>
                </c:pt>
                <c:pt idx="473">
                  <c:v>0</c:v>
                </c:pt>
                <c:pt idx="474">
                  <c:v>0</c:v>
                </c:pt>
                <c:pt idx="475">
                  <c:v>0</c:v>
                </c:pt>
                <c:pt idx="476">
                  <c:v>0</c:v>
                </c:pt>
                <c:pt idx="477">
                  <c:v>0</c:v>
                </c:pt>
                <c:pt idx="478">
                  <c:v>0</c:v>
                </c:pt>
                <c:pt idx="479">
                  <c:v>0</c:v>
                </c:pt>
                <c:pt idx="480">
                  <c:v>0</c:v>
                </c:pt>
                <c:pt idx="481">
                  <c:v>0</c:v>
                </c:pt>
                <c:pt idx="482">
                  <c:v>0</c:v>
                </c:pt>
                <c:pt idx="483">
                  <c:v>0</c:v>
                </c:pt>
                <c:pt idx="484">
                  <c:v>0</c:v>
                </c:pt>
                <c:pt idx="485">
                  <c:v>0</c:v>
                </c:pt>
                <c:pt idx="486">
                  <c:v>0</c:v>
                </c:pt>
                <c:pt idx="487">
                  <c:v>0</c:v>
                </c:pt>
                <c:pt idx="488">
                  <c:v>0</c:v>
                </c:pt>
                <c:pt idx="489">
                  <c:v>0</c:v>
                </c:pt>
                <c:pt idx="490">
                  <c:v>0</c:v>
                </c:pt>
                <c:pt idx="491">
                  <c:v>0</c:v>
                </c:pt>
                <c:pt idx="492">
                  <c:v>0</c:v>
                </c:pt>
                <c:pt idx="493">
                  <c:v>0</c:v>
                </c:pt>
                <c:pt idx="494">
                  <c:v>0</c:v>
                </c:pt>
                <c:pt idx="495">
                  <c:v>0</c:v>
                </c:pt>
                <c:pt idx="496">
                  <c:v>0</c:v>
                </c:pt>
                <c:pt idx="497">
                  <c:v>0</c:v>
                </c:pt>
                <c:pt idx="498">
                  <c:v>0</c:v>
                </c:pt>
                <c:pt idx="499">
                  <c:v>0</c:v>
                </c:pt>
                <c:pt idx="500">
                  <c:v>0</c:v>
                </c:pt>
                <c:pt idx="501">
                  <c:v>0</c:v>
                </c:pt>
                <c:pt idx="502">
                  <c:v>0</c:v>
                </c:pt>
                <c:pt idx="503">
                  <c:v>0</c:v>
                </c:pt>
                <c:pt idx="504">
                  <c:v>0</c:v>
                </c:pt>
                <c:pt idx="505">
                  <c:v>0</c:v>
                </c:pt>
                <c:pt idx="506">
                  <c:v>0</c:v>
                </c:pt>
                <c:pt idx="507">
                  <c:v>0</c:v>
                </c:pt>
                <c:pt idx="508">
                  <c:v>0</c:v>
                </c:pt>
                <c:pt idx="509">
                  <c:v>0</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0</c:v>
                </c:pt>
                <c:pt idx="527">
                  <c:v>0</c:v>
                </c:pt>
                <c:pt idx="528">
                  <c:v>0</c:v>
                </c:pt>
                <c:pt idx="529">
                  <c:v>0</c:v>
                </c:pt>
                <c:pt idx="530">
                  <c:v>0</c:v>
                </c:pt>
                <c:pt idx="531">
                  <c:v>0</c:v>
                </c:pt>
                <c:pt idx="532">
                  <c:v>0</c:v>
                </c:pt>
                <c:pt idx="533">
                  <c:v>0</c:v>
                </c:pt>
                <c:pt idx="534">
                  <c:v>0</c:v>
                </c:pt>
                <c:pt idx="535">
                  <c:v>0</c:v>
                </c:pt>
                <c:pt idx="536">
                  <c:v>0</c:v>
                </c:pt>
                <c:pt idx="537">
                  <c:v>0</c:v>
                </c:pt>
                <c:pt idx="538">
                  <c:v>0</c:v>
                </c:pt>
                <c:pt idx="539">
                  <c:v>0</c:v>
                </c:pt>
                <c:pt idx="540">
                  <c:v>110.49999809265137</c:v>
                </c:pt>
                <c:pt idx="541">
                  <c:v>110.49999809265137</c:v>
                </c:pt>
                <c:pt idx="542">
                  <c:v>110.49999809265137</c:v>
                </c:pt>
                <c:pt idx="543">
                  <c:v>110.49999809265137</c:v>
                </c:pt>
                <c:pt idx="544">
                  <c:v>110.49999809265137</c:v>
                </c:pt>
                <c:pt idx="545">
                  <c:v>110.49999809265137</c:v>
                </c:pt>
                <c:pt idx="546">
                  <c:v>110.49999809265137</c:v>
                </c:pt>
                <c:pt idx="547">
                  <c:v>110.49999809265137</c:v>
                </c:pt>
                <c:pt idx="548">
                  <c:v>110.49999809265137</c:v>
                </c:pt>
                <c:pt idx="549">
                  <c:v>110.49999809265137</c:v>
                </c:pt>
                <c:pt idx="550">
                  <c:v>110.49999809265137</c:v>
                </c:pt>
                <c:pt idx="551">
                  <c:v>110.49999809265137</c:v>
                </c:pt>
                <c:pt idx="552">
                  <c:v>110.49999809265137</c:v>
                </c:pt>
                <c:pt idx="553">
                  <c:v>110.49999809265137</c:v>
                </c:pt>
                <c:pt idx="554">
                  <c:v>110.49999809265137</c:v>
                </c:pt>
                <c:pt idx="555">
                  <c:v>110.49999809265137</c:v>
                </c:pt>
                <c:pt idx="556">
                  <c:v>110.49999809265137</c:v>
                </c:pt>
                <c:pt idx="557">
                  <c:v>110.49999809265137</c:v>
                </c:pt>
                <c:pt idx="558">
                  <c:v>110.49999809265137</c:v>
                </c:pt>
                <c:pt idx="559">
                  <c:v>110.49999809265137</c:v>
                </c:pt>
                <c:pt idx="560">
                  <c:v>110.49999809265137</c:v>
                </c:pt>
                <c:pt idx="561">
                  <c:v>110.49999809265137</c:v>
                </c:pt>
                <c:pt idx="562">
                  <c:v>110.49999809265137</c:v>
                </c:pt>
                <c:pt idx="563">
                  <c:v>110.49999809265137</c:v>
                </c:pt>
                <c:pt idx="564">
                  <c:v>110.49999809265137</c:v>
                </c:pt>
                <c:pt idx="565">
                  <c:v>110.49999809265137</c:v>
                </c:pt>
                <c:pt idx="566">
                  <c:v>110.49999809265137</c:v>
                </c:pt>
                <c:pt idx="567">
                  <c:v>49.399999618530273</c:v>
                </c:pt>
                <c:pt idx="568">
                  <c:v>0</c:v>
                </c:pt>
                <c:pt idx="569">
                  <c:v>0</c:v>
                </c:pt>
                <c:pt idx="570">
                  <c:v>0</c:v>
                </c:pt>
                <c:pt idx="571">
                  <c:v>0</c:v>
                </c:pt>
                <c:pt idx="572">
                  <c:v>0</c:v>
                </c:pt>
                <c:pt idx="573">
                  <c:v>0</c:v>
                </c:pt>
                <c:pt idx="574">
                  <c:v>0</c:v>
                </c:pt>
                <c:pt idx="575">
                  <c:v>0</c:v>
                </c:pt>
                <c:pt idx="576">
                  <c:v>0</c:v>
                </c:pt>
                <c:pt idx="577">
                  <c:v>0</c:v>
                </c:pt>
                <c:pt idx="578">
                  <c:v>0</c:v>
                </c:pt>
                <c:pt idx="579">
                  <c:v>0</c:v>
                </c:pt>
                <c:pt idx="580">
                  <c:v>0</c:v>
                </c:pt>
                <c:pt idx="581">
                  <c:v>0</c:v>
                </c:pt>
                <c:pt idx="582">
                  <c:v>0</c:v>
                </c:pt>
                <c:pt idx="583">
                  <c:v>0</c:v>
                </c:pt>
                <c:pt idx="584">
                  <c:v>0</c:v>
                </c:pt>
                <c:pt idx="585">
                  <c:v>0</c:v>
                </c:pt>
                <c:pt idx="586">
                  <c:v>0</c:v>
                </c:pt>
                <c:pt idx="587">
                  <c:v>0</c:v>
                </c:pt>
                <c:pt idx="588">
                  <c:v>0</c:v>
                </c:pt>
                <c:pt idx="589">
                  <c:v>0</c:v>
                </c:pt>
                <c:pt idx="590">
                  <c:v>0</c:v>
                </c:pt>
                <c:pt idx="591">
                  <c:v>0</c:v>
                </c:pt>
                <c:pt idx="592">
                  <c:v>0</c:v>
                </c:pt>
                <c:pt idx="593">
                  <c:v>0</c:v>
                </c:pt>
                <c:pt idx="594">
                  <c:v>0</c:v>
                </c:pt>
                <c:pt idx="595">
                  <c:v>0</c:v>
                </c:pt>
                <c:pt idx="596">
                  <c:v>0</c:v>
                </c:pt>
                <c:pt idx="597">
                  <c:v>0</c:v>
                </c:pt>
                <c:pt idx="598">
                  <c:v>0</c:v>
                </c:pt>
                <c:pt idx="599">
                  <c:v>0</c:v>
                </c:pt>
                <c:pt idx="600">
                  <c:v>0</c:v>
                </c:pt>
                <c:pt idx="601">
                  <c:v>0</c:v>
                </c:pt>
                <c:pt idx="602">
                  <c:v>0</c:v>
                </c:pt>
                <c:pt idx="603">
                  <c:v>0</c:v>
                </c:pt>
                <c:pt idx="604">
                  <c:v>60.799999237060547</c:v>
                </c:pt>
                <c:pt idx="605">
                  <c:v>60.799999237060547</c:v>
                </c:pt>
                <c:pt idx="606">
                  <c:v>60.799999237060547</c:v>
                </c:pt>
                <c:pt idx="607">
                  <c:v>60.799999237060547</c:v>
                </c:pt>
                <c:pt idx="608">
                  <c:v>60.799999237060547</c:v>
                </c:pt>
                <c:pt idx="609">
                  <c:v>60.799999237060547</c:v>
                </c:pt>
                <c:pt idx="610">
                  <c:v>60.799999237060547</c:v>
                </c:pt>
                <c:pt idx="611">
                  <c:v>60.799999237060547</c:v>
                </c:pt>
                <c:pt idx="612">
                  <c:v>60.799999237060547</c:v>
                </c:pt>
                <c:pt idx="613">
                  <c:v>60.799999237060547</c:v>
                </c:pt>
                <c:pt idx="614">
                  <c:v>60.799999237060547</c:v>
                </c:pt>
                <c:pt idx="615">
                  <c:v>82.69999885559082</c:v>
                </c:pt>
                <c:pt idx="616">
                  <c:v>109.19999885559082</c:v>
                </c:pt>
                <c:pt idx="617">
                  <c:v>109.19999885559082</c:v>
                </c:pt>
                <c:pt idx="618">
                  <c:v>109.19999885559082</c:v>
                </c:pt>
                <c:pt idx="619">
                  <c:v>109.19999885559082</c:v>
                </c:pt>
                <c:pt idx="620">
                  <c:v>109.19999885559082</c:v>
                </c:pt>
                <c:pt idx="621">
                  <c:v>109.19999885559082</c:v>
                </c:pt>
                <c:pt idx="622">
                  <c:v>109.19999885559082</c:v>
                </c:pt>
                <c:pt idx="623">
                  <c:v>109.19999885559082</c:v>
                </c:pt>
                <c:pt idx="624">
                  <c:v>109.19999885559082</c:v>
                </c:pt>
                <c:pt idx="625">
                  <c:v>109.19999885559082</c:v>
                </c:pt>
                <c:pt idx="626">
                  <c:v>109.19999885559082</c:v>
                </c:pt>
                <c:pt idx="627">
                  <c:v>109.19999885559082</c:v>
                </c:pt>
                <c:pt idx="628">
                  <c:v>109.19999885559082</c:v>
                </c:pt>
                <c:pt idx="629">
                  <c:v>109.19999885559082</c:v>
                </c:pt>
                <c:pt idx="630">
                  <c:v>109.19999885559082</c:v>
                </c:pt>
                <c:pt idx="631">
                  <c:v>109.19999885559082</c:v>
                </c:pt>
                <c:pt idx="632">
                  <c:v>109.19999885559082</c:v>
                </c:pt>
                <c:pt idx="633">
                  <c:v>109.19999885559082</c:v>
                </c:pt>
                <c:pt idx="634">
                  <c:v>109.19999885559082</c:v>
                </c:pt>
                <c:pt idx="635">
                  <c:v>109.19999885559082</c:v>
                </c:pt>
                <c:pt idx="636">
                  <c:v>109.19999885559082</c:v>
                </c:pt>
                <c:pt idx="637">
                  <c:v>109.19999885559082</c:v>
                </c:pt>
                <c:pt idx="638">
                  <c:v>109.19999885559082</c:v>
                </c:pt>
                <c:pt idx="639">
                  <c:v>109.19999885559082</c:v>
                </c:pt>
                <c:pt idx="640">
                  <c:v>109.19999885559082</c:v>
                </c:pt>
                <c:pt idx="641">
                  <c:v>109.19999885559082</c:v>
                </c:pt>
                <c:pt idx="642">
                  <c:v>109.19999885559082</c:v>
                </c:pt>
                <c:pt idx="643">
                  <c:v>109.19999885559082</c:v>
                </c:pt>
                <c:pt idx="644">
                  <c:v>109.19999885559082</c:v>
                </c:pt>
                <c:pt idx="645">
                  <c:v>109.19999885559082</c:v>
                </c:pt>
                <c:pt idx="646">
                  <c:v>109.19999885559082</c:v>
                </c:pt>
                <c:pt idx="647">
                  <c:v>109.19999885559082</c:v>
                </c:pt>
                <c:pt idx="648">
                  <c:v>109.19999885559082</c:v>
                </c:pt>
                <c:pt idx="649">
                  <c:v>109.19999885559082</c:v>
                </c:pt>
                <c:pt idx="650">
                  <c:v>109.19999885559082</c:v>
                </c:pt>
                <c:pt idx="651">
                  <c:v>109.19999885559082</c:v>
                </c:pt>
                <c:pt idx="652">
                  <c:v>109.19999885559082</c:v>
                </c:pt>
                <c:pt idx="653">
                  <c:v>109.19999885559082</c:v>
                </c:pt>
                <c:pt idx="654">
                  <c:v>109.19999885559082</c:v>
                </c:pt>
                <c:pt idx="655">
                  <c:v>109.19999885559082</c:v>
                </c:pt>
                <c:pt idx="656">
                  <c:v>109.19999885559082</c:v>
                </c:pt>
                <c:pt idx="657">
                  <c:v>109.19999885559082</c:v>
                </c:pt>
                <c:pt idx="658">
                  <c:v>109.19999885559082</c:v>
                </c:pt>
                <c:pt idx="659">
                  <c:v>109.19999885559082</c:v>
                </c:pt>
                <c:pt idx="660">
                  <c:v>104.60000038146973</c:v>
                </c:pt>
                <c:pt idx="661">
                  <c:v>104.60000038146973</c:v>
                </c:pt>
                <c:pt idx="662">
                  <c:v>104.60000038146973</c:v>
                </c:pt>
                <c:pt idx="663">
                  <c:v>104.60000038146973</c:v>
                </c:pt>
                <c:pt idx="664">
                  <c:v>104.60000038146973</c:v>
                </c:pt>
                <c:pt idx="665">
                  <c:v>104.60000038146973</c:v>
                </c:pt>
                <c:pt idx="666">
                  <c:v>104.60000038146973</c:v>
                </c:pt>
                <c:pt idx="667">
                  <c:v>104.60000038146973</c:v>
                </c:pt>
                <c:pt idx="668">
                  <c:v>104.60000038146973</c:v>
                </c:pt>
                <c:pt idx="669">
                  <c:v>104.60000038146973</c:v>
                </c:pt>
                <c:pt idx="670">
                  <c:v>104.60000038146973</c:v>
                </c:pt>
                <c:pt idx="671">
                  <c:v>104.60000038146973</c:v>
                </c:pt>
                <c:pt idx="672">
                  <c:v>104.60000038146973</c:v>
                </c:pt>
                <c:pt idx="673">
                  <c:v>104.60000038146973</c:v>
                </c:pt>
                <c:pt idx="674">
                  <c:v>104.60000038146973</c:v>
                </c:pt>
                <c:pt idx="675">
                  <c:v>104.60000038146973</c:v>
                </c:pt>
                <c:pt idx="676">
                  <c:v>104.60000038146973</c:v>
                </c:pt>
                <c:pt idx="677">
                  <c:v>104.60000038146973</c:v>
                </c:pt>
                <c:pt idx="678">
                  <c:v>104.59999847412109</c:v>
                </c:pt>
                <c:pt idx="679">
                  <c:v>104.59999847412109</c:v>
                </c:pt>
                <c:pt idx="680">
                  <c:v>104.59999847412109</c:v>
                </c:pt>
                <c:pt idx="681">
                  <c:v>104.59999847412109</c:v>
                </c:pt>
                <c:pt idx="682">
                  <c:v>104.59999847412109</c:v>
                </c:pt>
                <c:pt idx="683">
                  <c:v>104.59999847412109</c:v>
                </c:pt>
                <c:pt idx="684">
                  <c:v>104.59999847412109</c:v>
                </c:pt>
                <c:pt idx="685">
                  <c:v>104.59999847412109</c:v>
                </c:pt>
                <c:pt idx="686">
                  <c:v>104.59999847412109</c:v>
                </c:pt>
                <c:pt idx="687">
                  <c:v>104.59999847412109</c:v>
                </c:pt>
                <c:pt idx="688">
                  <c:v>104.59999847412109</c:v>
                </c:pt>
                <c:pt idx="689">
                  <c:v>104.59999847412109</c:v>
                </c:pt>
                <c:pt idx="690">
                  <c:v>104.59999847412109</c:v>
                </c:pt>
                <c:pt idx="691">
                  <c:v>104.59999847412109</c:v>
                </c:pt>
                <c:pt idx="692">
                  <c:v>104.59999847412109</c:v>
                </c:pt>
                <c:pt idx="693">
                  <c:v>104.59999847412109</c:v>
                </c:pt>
                <c:pt idx="694">
                  <c:v>104.59999847412109</c:v>
                </c:pt>
                <c:pt idx="695">
                  <c:v>104.59999847412109</c:v>
                </c:pt>
                <c:pt idx="696">
                  <c:v>104.59999847412109</c:v>
                </c:pt>
                <c:pt idx="697">
                  <c:v>104.59999847412109</c:v>
                </c:pt>
                <c:pt idx="698">
                  <c:v>104.60000038146973</c:v>
                </c:pt>
                <c:pt idx="699">
                  <c:v>104.60000038146973</c:v>
                </c:pt>
                <c:pt idx="700">
                  <c:v>104.60000038146973</c:v>
                </c:pt>
                <c:pt idx="701">
                  <c:v>104.60000038146973</c:v>
                </c:pt>
                <c:pt idx="702">
                  <c:v>104.60000038146973</c:v>
                </c:pt>
                <c:pt idx="703">
                  <c:v>104.60000038146973</c:v>
                </c:pt>
                <c:pt idx="704">
                  <c:v>104.60000038146973</c:v>
                </c:pt>
                <c:pt idx="705">
                  <c:v>104.60000038146973</c:v>
                </c:pt>
                <c:pt idx="706">
                  <c:v>104.60000038146973</c:v>
                </c:pt>
                <c:pt idx="707">
                  <c:v>104.60000038146973</c:v>
                </c:pt>
                <c:pt idx="708">
                  <c:v>104.60000038146973</c:v>
                </c:pt>
                <c:pt idx="709">
                  <c:v>104.60000038146973</c:v>
                </c:pt>
                <c:pt idx="710">
                  <c:v>104.60000038146973</c:v>
                </c:pt>
                <c:pt idx="711">
                  <c:v>104.60000038146973</c:v>
                </c:pt>
                <c:pt idx="712">
                  <c:v>104.60000038146973</c:v>
                </c:pt>
                <c:pt idx="713">
                  <c:v>104.60000038146973</c:v>
                </c:pt>
                <c:pt idx="714">
                  <c:v>104.60000038146973</c:v>
                </c:pt>
                <c:pt idx="715">
                  <c:v>104.60000038146973</c:v>
                </c:pt>
                <c:pt idx="716">
                  <c:v>104.60000038146973</c:v>
                </c:pt>
                <c:pt idx="717">
                  <c:v>104.60000038146973</c:v>
                </c:pt>
                <c:pt idx="718">
                  <c:v>104.60000038146973</c:v>
                </c:pt>
                <c:pt idx="719">
                  <c:v>104.60000038146973</c:v>
                </c:pt>
                <c:pt idx="720">
                  <c:v>59</c:v>
                </c:pt>
                <c:pt idx="721">
                  <c:v>59</c:v>
                </c:pt>
                <c:pt idx="722">
                  <c:v>59</c:v>
                </c:pt>
                <c:pt idx="723">
                  <c:v>59</c:v>
                </c:pt>
                <c:pt idx="724">
                  <c:v>59</c:v>
                </c:pt>
                <c:pt idx="725">
                  <c:v>59</c:v>
                </c:pt>
                <c:pt idx="726">
                  <c:v>59</c:v>
                </c:pt>
                <c:pt idx="727">
                  <c:v>59</c:v>
                </c:pt>
                <c:pt idx="728">
                  <c:v>59</c:v>
                </c:pt>
                <c:pt idx="729">
                  <c:v>59</c:v>
                </c:pt>
                <c:pt idx="730">
                  <c:v>59</c:v>
                </c:pt>
                <c:pt idx="731">
                  <c:v>59</c:v>
                </c:pt>
                <c:pt idx="732">
                  <c:v>59</c:v>
                </c:pt>
                <c:pt idx="733">
                  <c:v>59</c:v>
                </c:pt>
                <c:pt idx="734">
                  <c:v>59</c:v>
                </c:pt>
                <c:pt idx="735">
                  <c:v>59</c:v>
                </c:pt>
                <c:pt idx="736">
                  <c:v>59</c:v>
                </c:pt>
                <c:pt idx="737">
                  <c:v>59</c:v>
                </c:pt>
                <c:pt idx="738">
                  <c:v>59</c:v>
                </c:pt>
                <c:pt idx="739">
                  <c:v>59</c:v>
                </c:pt>
                <c:pt idx="740">
                  <c:v>59</c:v>
                </c:pt>
                <c:pt idx="741">
                  <c:v>59</c:v>
                </c:pt>
                <c:pt idx="742">
                  <c:v>59</c:v>
                </c:pt>
                <c:pt idx="743">
                  <c:v>59</c:v>
                </c:pt>
                <c:pt idx="744">
                  <c:v>59</c:v>
                </c:pt>
                <c:pt idx="745">
                  <c:v>59</c:v>
                </c:pt>
                <c:pt idx="746">
                  <c:v>59</c:v>
                </c:pt>
                <c:pt idx="747">
                  <c:v>59</c:v>
                </c:pt>
                <c:pt idx="748">
                  <c:v>59</c:v>
                </c:pt>
                <c:pt idx="749">
                  <c:v>59</c:v>
                </c:pt>
                <c:pt idx="750">
                  <c:v>59</c:v>
                </c:pt>
                <c:pt idx="751">
                  <c:v>59</c:v>
                </c:pt>
                <c:pt idx="752">
                  <c:v>59</c:v>
                </c:pt>
                <c:pt idx="753">
                  <c:v>59</c:v>
                </c:pt>
                <c:pt idx="754">
                  <c:v>59</c:v>
                </c:pt>
                <c:pt idx="755">
                  <c:v>59</c:v>
                </c:pt>
                <c:pt idx="756">
                  <c:v>59</c:v>
                </c:pt>
                <c:pt idx="757">
                  <c:v>59</c:v>
                </c:pt>
                <c:pt idx="758">
                  <c:v>59</c:v>
                </c:pt>
                <c:pt idx="759">
                  <c:v>59</c:v>
                </c:pt>
                <c:pt idx="760">
                  <c:v>59</c:v>
                </c:pt>
                <c:pt idx="761">
                  <c:v>59</c:v>
                </c:pt>
                <c:pt idx="762">
                  <c:v>59</c:v>
                </c:pt>
                <c:pt idx="763">
                  <c:v>59</c:v>
                </c:pt>
                <c:pt idx="764">
                  <c:v>59</c:v>
                </c:pt>
                <c:pt idx="765">
                  <c:v>59</c:v>
                </c:pt>
                <c:pt idx="766">
                  <c:v>59</c:v>
                </c:pt>
                <c:pt idx="767">
                  <c:v>59</c:v>
                </c:pt>
                <c:pt idx="768">
                  <c:v>59</c:v>
                </c:pt>
                <c:pt idx="769">
                  <c:v>59</c:v>
                </c:pt>
                <c:pt idx="770">
                  <c:v>59</c:v>
                </c:pt>
                <c:pt idx="771">
                  <c:v>59</c:v>
                </c:pt>
                <c:pt idx="772">
                  <c:v>59</c:v>
                </c:pt>
                <c:pt idx="773">
                  <c:v>59</c:v>
                </c:pt>
                <c:pt idx="774">
                  <c:v>59</c:v>
                </c:pt>
                <c:pt idx="775">
                  <c:v>59</c:v>
                </c:pt>
                <c:pt idx="776">
                  <c:v>59</c:v>
                </c:pt>
                <c:pt idx="777">
                  <c:v>59</c:v>
                </c:pt>
                <c:pt idx="778">
                  <c:v>59</c:v>
                </c:pt>
                <c:pt idx="779">
                  <c:v>59</c:v>
                </c:pt>
                <c:pt idx="780">
                  <c:v>59</c:v>
                </c:pt>
                <c:pt idx="781">
                  <c:v>59</c:v>
                </c:pt>
                <c:pt idx="782">
                  <c:v>59</c:v>
                </c:pt>
                <c:pt idx="783">
                  <c:v>59</c:v>
                </c:pt>
                <c:pt idx="784">
                  <c:v>59</c:v>
                </c:pt>
                <c:pt idx="785">
                  <c:v>59</c:v>
                </c:pt>
                <c:pt idx="786">
                  <c:v>59</c:v>
                </c:pt>
                <c:pt idx="787">
                  <c:v>59</c:v>
                </c:pt>
                <c:pt idx="788">
                  <c:v>59</c:v>
                </c:pt>
                <c:pt idx="789">
                  <c:v>59</c:v>
                </c:pt>
                <c:pt idx="790">
                  <c:v>59</c:v>
                </c:pt>
                <c:pt idx="791">
                  <c:v>59</c:v>
                </c:pt>
                <c:pt idx="792">
                  <c:v>59</c:v>
                </c:pt>
                <c:pt idx="793">
                  <c:v>59</c:v>
                </c:pt>
                <c:pt idx="794">
                  <c:v>59</c:v>
                </c:pt>
                <c:pt idx="795">
                  <c:v>59</c:v>
                </c:pt>
                <c:pt idx="796">
                  <c:v>59</c:v>
                </c:pt>
                <c:pt idx="797">
                  <c:v>59</c:v>
                </c:pt>
                <c:pt idx="798">
                  <c:v>59</c:v>
                </c:pt>
                <c:pt idx="799">
                  <c:v>59</c:v>
                </c:pt>
                <c:pt idx="800">
                  <c:v>59</c:v>
                </c:pt>
                <c:pt idx="801">
                  <c:v>59</c:v>
                </c:pt>
                <c:pt idx="802">
                  <c:v>59</c:v>
                </c:pt>
                <c:pt idx="803">
                  <c:v>59</c:v>
                </c:pt>
                <c:pt idx="804">
                  <c:v>59</c:v>
                </c:pt>
                <c:pt idx="805">
                  <c:v>59</c:v>
                </c:pt>
                <c:pt idx="806">
                  <c:v>59</c:v>
                </c:pt>
                <c:pt idx="807">
                  <c:v>59</c:v>
                </c:pt>
                <c:pt idx="808">
                  <c:v>59</c:v>
                </c:pt>
                <c:pt idx="809">
                  <c:v>59</c:v>
                </c:pt>
                <c:pt idx="810">
                  <c:v>59</c:v>
                </c:pt>
                <c:pt idx="811">
                  <c:v>59</c:v>
                </c:pt>
                <c:pt idx="812">
                  <c:v>59</c:v>
                </c:pt>
                <c:pt idx="813">
                  <c:v>59</c:v>
                </c:pt>
                <c:pt idx="814">
                  <c:v>59</c:v>
                </c:pt>
                <c:pt idx="815">
                  <c:v>59</c:v>
                </c:pt>
                <c:pt idx="816">
                  <c:v>59</c:v>
                </c:pt>
                <c:pt idx="817">
                  <c:v>59</c:v>
                </c:pt>
                <c:pt idx="818">
                  <c:v>59</c:v>
                </c:pt>
                <c:pt idx="819">
                  <c:v>59</c:v>
                </c:pt>
                <c:pt idx="820">
                  <c:v>59</c:v>
                </c:pt>
                <c:pt idx="821">
                  <c:v>59</c:v>
                </c:pt>
                <c:pt idx="822">
                  <c:v>59</c:v>
                </c:pt>
                <c:pt idx="823">
                  <c:v>59</c:v>
                </c:pt>
                <c:pt idx="824">
                  <c:v>59</c:v>
                </c:pt>
                <c:pt idx="825">
                  <c:v>59</c:v>
                </c:pt>
                <c:pt idx="826">
                  <c:v>59</c:v>
                </c:pt>
                <c:pt idx="827">
                  <c:v>59</c:v>
                </c:pt>
                <c:pt idx="828">
                  <c:v>59</c:v>
                </c:pt>
                <c:pt idx="829">
                  <c:v>59</c:v>
                </c:pt>
                <c:pt idx="830">
                  <c:v>59</c:v>
                </c:pt>
                <c:pt idx="831">
                  <c:v>59</c:v>
                </c:pt>
                <c:pt idx="832">
                  <c:v>59</c:v>
                </c:pt>
                <c:pt idx="833">
                  <c:v>59</c:v>
                </c:pt>
                <c:pt idx="834">
                  <c:v>59</c:v>
                </c:pt>
                <c:pt idx="835">
                  <c:v>59</c:v>
                </c:pt>
                <c:pt idx="836">
                  <c:v>59</c:v>
                </c:pt>
                <c:pt idx="837">
                  <c:v>59</c:v>
                </c:pt>
                <c:pt idx="838">
                  <c:v>59</c:v>
                </c:pt>
                <c:pt idx="839">
                  <c:v>59</c:v>
                </c:pt>
                <c:pt idx="840">
                  <c:v>59</c:v>
                </c:pt>
              </c:numCache>
            </c:numRef>
          </c:val>
          <c:extLst>
            <c:ext xmlns:c16="http://schemas.microsoft.com/office/drawing/2014/chart" uri="{C3380CC4-5D6E-409C-BE32-E72D297353CC}">
              <c16:uniqueId val="{00000001-A7BA-4453-B526-A35003222E77}"/>
            </c:ext>
          </c:extLst>
        </c:ser>
        <c:ser>
          <c:idx val="2"/>
          <c:order val="2"/>
          <c:tx>
            <c:v>ECRS Schedule (MW)</c:v>
          </c:tx>
          <c:spPr>
            <a:solidFill>
              <a:srgbClr val="685BC7"/>
            </a:solidFill>
            <a:ln>
              <a:noFill/>
            </a:ln>
            <a:effectLst/>
          </c:spPr>
          <c:invertIfNegative val="0"/>
          <c:val>
            <c:numRef>
              <c:f>Data!$G$5:$G$845</c:f>
              <c:numCache>
                <c:formatCode>General</c:formatCode>
                <c:ptCount val="84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146.00000190734863</c:v>
                </c:pt>
                <c:pt idx="61">
                  <c:v>146.00000190734863</c:v>
                </c:pt>
                <c:pt idx="62">
                  <c:v>146.00000190734863</c:v>
                </c:pt>
                <c:pt idx="63">
                  <c:v>146.00000190734863</c:v>
                </c:pt>
                <c:pt idx="64">
                  <c:v>146.00000190734863</c:v>
                </c:pt>
                <c:pt idx="65">
                  <c:v>146.00000190734863</c:v>
                </c:pt>
                <c:pt idx="66">
                  <c:v>146.00000190734863</c:v>
                </c:pt>
                <c:pt idx="67">
                  <c:v>146.00000190734863</c:v>
                </c:pt>
                <c:pt idx="68">
                  <c:v>146.00000190734863</c:v>
                </c:pt>
                <c:pt idx="69">
                  <c:v>146.00000190734863</c:v>
                </c:pt>
                <c:pt idx="70">
                  <c:v>146.00000190734863</c:v>
                </c:pt>
                <c:pt idx="71">
                  <c:v>146.00000190734863</c:v>
                </c:pt>
                <c:pt idx="72">
                  <c:v>146.00000190734863</c:v>
                </c:pt>
                <c:pt idx="73">
                  <c:v>146.00000190734863</c:v>
                </c:pt>
                <c:pt idx="74">
                  <c:v>146.00000190734863</c:v>
                </c:pt>
                <c:pt idx="75">
                  <c:v>146.00000190734863</c:v>
                </c:pt>
                <c:pt idx="76">
                  <c:v>146.00000190734863</c:v>
                </c:pt>
                <c:pt idx="77">
                  <c:v>146.00000190734863</c:v>
                </c:pt>
                <c:pt idx="78">
                  <c:v>146.00000190734863</c:v>
                </c:pt>
                <c:pt idx="79">
                  <c:v>146.00000190734863</c:v>
                </c:pt>
                <c:pt idx="80">
                  <c:v>146.00000190734863</c:v>
                </c:pt>
                <c:pt idx="81">
                  <c:v>146.00000190734863</c:v>
                </c:pt>
                <c:pt idx="82">
                  <c:v>146.00000190734863</c:v>
                </c:pt>
                <c:pt idx="83">
                  <c:v>146.00000190734863</c:v>
                </c:pt>
                <c:pt idx="84">
                  <c:v>146.00000190734863</c:v>
                </c:pt>
                <c:pt idx="85">
                  <c:v>146.00000190734863</c:v>
                </c:pt>
                <c:pt idx="86">
                  <c:v>146.00000190734863</c:v>
                </c:pt>
                <c:pt idx="87">
                  <c:v>146.00000190734863</c:v>
                </c:pt>
                <c:pt idx="88">
                  <c:v>146.00000190734863</c:v>
                </c:pt>
                <c:pt idx="89">
                  <c:v>146.00000190734863</c:v>
                </c:pt>
                <c:pt idx="90">
                  <c:v>146.00000190734863</c:v>
                </c:pt>
                <c:pt idx="91">
                  <c:v>146.00000190734863</c:v>
                </c:pt>
                <c:pt idx="92">
                  <c:v>146.00000190734863</c:v>
                </c:pt>
                <c:pt idx="93">
                  <c:v>146.00000190734863</c:v>
                </c:pt>
                <c:pt idx="94">
                  <c:v>146.00000190734863</c:v>
                </c:pt>
                <c:pt idx="95">
                  <c:v>146.00000190734863</c:v>
                </c:pt>
                <c:pt idx="96">
                  <c:v>146.00000190734863</c:v>
                </c:pt>
                <c:pt idx="97">
                  <c:v>146.00000190734863</c:v>
                </c:pt>
                <c:pt idx="98">
                  <c:v>146.00000190734863</c:v>
                </c:pt>
                <c:pt idx="99">
                  <c:v>146.00000190734863</c:v>
                </c:pt>
                <c:pt idx="100">
                  <c:v>146.00000190734863</c:v>
                </c:pt>
                <c:pt idx="101">
                  <c:v>146.00000190734863</c:v>
                </c:pt>
                <c:pt idx="102">
                  <c:v>146.00000190734863</c:v>
                </c:pt>
                <c:pt idx="103">
                  <c:v>146.00000190734863</c:v>
                </c:pt>
                <c:pt idx="104">
                  <c:v>146.00000190734863</c:v>
                </c:pt>
                <c:pt idx="105">
                  <c:v>146.00000190734863</c:v>
                </c:pt>
                <c:pt idx="106">
                  <c:v>146.00000190734863</c:v>
                </c:pt>
                <c:pt idx="107">
                  <c:v>146.00000190734863</c:v>
                </c:pt>
                <c:pt idx="108">
                  <c:v>146.00000190734863</c:v>
                </c:pt>
                <c:pt idx="109">
                  <c:v>146.00000190734863</c:v>
                </c:pt>
                <c:pt idx="110">
                  <c:v>146.00000190734863</c:v>
                </c:pt>
                <c:pt idx="111">
                  <c:v>146.00000190734863</c:v>
                </c:pt>
                <c:pt idx="112">
                  <c:v>146.00000190734863</c:v>
                </c:pt>
                <c:pt idx="113">
                  <c:v>146.00000190734863</c:v>
                </c:pt>
                <c:pt idx="114">
                  <c:v>146.00000190734863</c:v>
                </c:pt>
                <c:pt idx="115">
                  <c:v>146.00000190734863</c:v>
                </c:pt>
                <c:pt idx="116">
                  <c:v>146.00000190734863</c:v>
                </c:pt>
                <c:pt idx="117">
                  <c:v>146.00000190734863</c:v>
                </c:pt>
                <c:pt idx="118">
                  <c:v>146.00000190734863</c:v>
                </c:pt>
                <c:pt idx="119">
                  <c:v>146.00000190734863</c:v>
                </c:pt>
                <c:pt idx="120">
                  <c:v>123.39999961853027</c:v>
                </c:pt>
                <c:pt idx="121">
                  <c:v>123.39999961853027</c:v>
                </c:pt>
                <c:pt idx="122">
                  <c:v>123.39999961853027</c:v>
                </c:pt>
                <c:pt idx="123">
                  <c:v>123.39999961853027</c:v>
                </c:pt>
                <c:pt idx="124">
                  <c:v>123.39999961853027</c:v>
                </c:pt>
                <c:pt idx="125">
                  <c:v>123.39999961853027</c:v>
                </c:pt>
                <c:pt idx="126">
                  <c:v>123.39999961853027</c:v>
                </c:pt>
                <c:pt idx="127">
                  <c:v>123.39999961853027</c:v>
                </c:pt>
                <c:pt idx="128">
                  <c:v>123.39999961853027</c:v>
                </c:pt>
                <c:pt idx="129">
                  <c:v>123.39999961853027</c:v>
                </c:pt>
                <c:pt idx="130">
                  <c:v>123.39999961853027</c:v>
                </c:pt>
                <c:pt idx="131">
                  <c:v>123.39999961853027</c:v>
                </c:pt>
                <c:pt idx="132">
                  <c:v>123.39999961853027</c:v>
                </c:pt>
                <c:pt idx="133">
                  <c:v>123.39999961853027</c:v>
                </c:pt>
                <c:pt idx="134">
                  <c:v>123.39999961853027</c:v>
                </c:pt>
                <c:pt idx="135">
                  <c:v>123.39999961853027</c:v>
                </c:pt>
                <c:pt idx="136">
                  <c:v>123.39999961853027</c:v>
                </c:pt>
                <c:pt idx="137">
                  <c:v>123.39999961853027</c:v>
                </c:pt>
                <c:pt idx="138">
                  <c:v>123.39999961853027</c:v>
                </c:pt>
                <c:pt idx="139">
                  <c:v>123.39999961853027</c:v>
                </c:pt>
                <c:pt idx="140">
                  <c:v>123.39999961853027</c:v>
                </c:pt>
                <c:pt idx="141">
                  <c:v>123.39999961853027</c:v>
                </c:pt>
                <c:pt idx="142">
                  <c:v>123.39999961853027</c:v>
                </c:pt>
                <c:pt idx="143">
                  <c:v>123.39999961853027</c:v>
                </c:pt>
                <c:pt idx="144">
                  <c:v>123.39999961853027</c:v>
                </c:pt>
                <c:pt idx="145">
                  <c:v>123.39999961853027</c:v>
                </c:pt>
                <c:pt idx="146">
                  <c:v>123.39999961853027</c:v>
                </c:pt>
                <c:pt idx="147">
                  <c:v>123.39999961853027</c:v>
                </c:pt>
                <c:pt idx="148">
                  <c:v>123.39999961853027</c:v>
                </c:pt>
                <c:pt idx="149">
                  <c:v>123.39999961853027</c:v>
                </c:pt>
                <c:pt idx="150">
                  <c:v>123.39999961853027</c:v>
                </c:pt>
                <c:pt idx="151">
                  <c:v>123.39999961853027</c:v>
                </c:pt>
                <c:pt idx="152">
                  <c:v>123.39999961853027</c:v>
                </c:pt>
                <c:pt idx="153">
                  <c:v>123.39999961853027</c:v>
                </c:pt>
                <c:pt idx="154">
                  <c:v>123.39999961853027</c:v>
                </c:pt>
                <c:pt idx="155">
                  <c:v>123.39999961853027</c:v>
                </c:pt>
                <c:pt idx="156">
                  <c:v>123.39999961853027</c:v>
                </c:pt>
                <c:pt idx="157">
                  <c:v>123.39999961853027</c:v>
                </c:pt>
                <c:pt idx="158">
                  <c:v>123.39999961853027</c:v>
                </c:pt>
                <c:pt idx="159">
                  <c:v>123.39999961853027</c:v>
                </c:pt>
                <c:pt idx="160">
                  <c:v>123.39999961853027</c:v>
                </c:pt>
                <c:pt idx="161">
                  <c:v>123.39999961853027</c:v>
                </c:pt>
                <c:pt idx="162">
                  <c:v>123.39999961853027</c:v>
                </c:pt>
                <c:pt idx="163">
                  <c:v>123.39999961853027</c:v>
                </c:pt>
                <c:pt idx="164">
                  <c:v>123.39999961853027</c:v>
                </c:pt>
                <c:pt idx="165">
                  <c:v>123.39999961853027</c:v>
                </c:pt>
                <c:pt idx="166">
                  <c:v>123.39999961853027</c:v>
                </c:pt>
                <c:pt idx="167">
                  <c:v>123.39999961853027</c:v>
                </c:pt>
                <c:pt idx="168">
                  <c:v>123.39999961853027</c:v>
                </c:pt>
                <c:pt idx="169">
                  <c:v>123.39999961853027</c:v>
                </c:pt>
                <c:pt idx="170">
                  <c:v>123.39999961853027</c:v>
                </c:pt>
                <c:pt idx="171">
                  <c:v>123.39999961853027</c:v>
                </c:pt>
                <c:pt idx="172">
                  <c:v>123.39999961853027</c:v>
                </c:pt>
                <c:pt idx="173">
                  <c:v>123.39999961853027</c:v>
                </c:pt>
                <c:pt idx="174">
                  <c:v>123.39999961853027</c:v>
                </c:pt>
                <c:pt idx="175">
                  <c:v>123.39999961853027</c:v>
                </c:pt>
                <c:pt idx="176">
                  <c:v>123.39999961853027</c:v>
                </c:pt>
                <c:pt idx="177">
                  <c:v>123.39999961853027</c:v>
                </c:pt>
                <c:pt idx="178">
                  <c:v>123.39999961853027</c:v>
                </c:pt>
                <c:pt idx="179">
                  <c:v>123.39999961853027</c:v>
                </c:pt>
                <c:pt idx="180">
                  <c:v>160</c:v>
                </c:pt>
                <c:pt idx="181">
                  <c:v>160</c:v>
                </c:pt>
                <c:pt idx="182">
                  <c:v>160</c:v>
                </c:pt>
                <c:pt idx="183">
                  <c:v>160</c:v>
                </c:pt>
                <c:pt idx="184">
                  <c:v>160</c:v>
                </c:pt>
                <c:pt idx="185">
                  <c:v>160</c:v>
                </c:pt>
                <c:pt idx="186">
                  <c:v>160</c:v>
                </c:pt>
                <c:pt idx="187">
                  <c:v>160</c:v>
                </c:pt>
                <c:pt idx="188">
                  <c:v>160</c:v>
                </c:pt>
                <c:pt idx="189">
                  <c:v>160</c:v>
                </c:pt>
                <c:pt idx="190">
                  <c:v>160</c:v>
                </c:pt>
                <c:pt idx="191">
                  <c:v>160</c:v>
                </c:pt>
                <c:pt idx="192">
                  <c:v>160</c:v>
                </c:pt>
                <c:pt idx="193">
                  <c:v>160</c:v>
                </c:pt>
                <c:pt idx="194">
                  <c:v>160</c:v>
                </c:pt>
                <c:pt idx="195">
                  <c:v>160</c:v>
                </c:pt>
                <c:pt idx="196">
                  <c:v>160</c:v>
                </c:pt>
                <c:pt idx="197">
                  <c:v>160</c:v>
                </c:pt>
                <c:pt idx="198">
                  <c:v>160</c:v>
                </c:pt>
                <c:pt idx="199">
                  <c:v>160</c:v>
                </c:pt>
                <c:pt idx="200">
                  <c:v>160</c:v>
                </c:pt>
                <c:pt idx="201">
                  <c:v>160</c:v>
                </c:pt>
                <c:pt idx="202">
                  <c:v>160</c:v>
                </c:pt>
                <c:pt idx="203">
                  <c:v>160</c:v>
                </c:pt>
                <c:pt idx="204">
                  <c:v>160</c:v>
                </c:pt>
                <c:pt idx="205">
                  <c:v>160</c:v>
                </c:pt>
                <c:pt idx="206">
                  <c:v>160</c:v>
                </c:pt>
                <c:pt idx="207">
                  <c:v>160</c:v>
                </c:pt>
                <c:pt idx="208">
                  <c:v>160</c:v>
                </c:pt>
                <c:pt idx="209">
                  <c:v>160</c:v>
                </c:pt>
                <c:pt idx="210">
                  <c:v>160</c:v>
                </c:pt>
                <c:pt idx="211">
                  <c:v>160</c:v>
                </c:pt>
                <c:pt idx="212">
                  <c:v>160</c:v>
                </c:pt>
                <c:pt idx="213">
                  <c:v>160</c:v>
                </c:pt>
                <c:pt idx="214">
                  <c:v>160</c:v>
                </c:pt>
                <c:pt idx="215">
                  <c:v>160</c:v>
                </c:pt>
                <c:pt idx="216">
                  <c:v>160</c:v>
                </c:pt>
                <c:pt idx="217">
                  <c:v>160</c:v>
                </c:pt>
                <c:pt idx="218">
                  <c:v>160</c:v>
                </c:pt>
                <c:pt idx="219">
                  <c:v>160</c:v>
                </c:pt>
                <c:pt idx="220">
                  <c:v>160</c:v>
                </c:pt>
                <c:pt idx="221">
                  <c:v>160</c:v>
                </c:pt>
                <c:pt idx="222">
                  <c:v>160</c:v>
                </c:pt>
                <c:pt idx="223">
                  <c:v>160</c:v>
                </c:pt>
                <c:pt idx="224">
                  <c:v>160</c:v>
                </c:pt>
                <c:pt idx="225">
                  <c:v>160</c:v>
                </c:pt>
                <c:pt idx="226">
                  <c:v>160</c:v>
                </c:pt>
                <c:pt idx="227">
                  <c:v>160</c:v>
                </c:pt>
                <c:pt idx="228">
                  <c:v>160</c:v>
                </c:pt>
                <c:pt idx="229">
                  <c:v>160</c:v>
                </c:pt>
                <c:pt idx="230">
                  <c:v>160</c:v>
                </c:pt>
                <c:pt idx="231">
                  <c:v>160</c:v>
                </c:pt>
                <c:pt idx="232">
                  <c:v>160</c:v>
                </c:pt>
                <c:pt idx="233">
                  <c:v>160</c:v>
                </c:pt>
                <c:pt idx="234">
                  <c:v>160</c:v>
                </c:pt>
                <c:pt idx="235">
                  <c:v>160</c:v>
                </c:pt>
                <c:pt idx="236">
                  <c:v>160</c:v>
                </c:pt>
                <c:pt idx="237">
                  <c:v>160</c:v>
                </c:pt>
                <c:pt idx="238">
                  <c:v>160</c:v>
                </c:pt>
                <c:pt idx="239">
                  <c:v>160</c:v>
                </c:pt>
                <c:pt idx="240">
                  <c:v>0</c:v>
                </c:pt>
                <c:pt idx="241">
                  <c:v>0</c:v>
                </c:pt>
                <c:pt idx="242">
                  <c:v>0</c:v>
                </c:pt>
                <c:pt idx="243">
                  <c:v>0</c:v>
                </c:pt>
                <c:pt idx="244">
                  <c:v>0</c:v>
                </c:pt>
                <c:pt idx="245">
                  <c:v>0</c:v>
                </c:pt>
                <c:pt idx="246">
                  <c:v>0</c:v>
                </c:pt>
                <c:pt idx="247">
                  <c:v>0</c:v>
                </c:pt>
                <c:pt idx="248">
                  <c:v>0</c:v>
                </c:pt>
                <c:pt idx="249">
                  <c:v>0</c:v>
                </c:pt>
                <c:pt idx="250">
                  <c:v>0</c:v>
                </c:pt>
                <c:pt idx="251">
                  <c:v>0</c:v>
                </c:pt>
                <c:pt idx="252">
                  <c:v>0</c:v>
                </c:pt>
                <c:pt idx="253">
                  <c:v>0</c:v>
                </c:pt>
                <c:pt idx="254">
                  <c:v>0</c:v>
                </c:pt>
                <c:pt idx="255">
                  <c:v>0</c:v>
                </c:pt>
                <c:pt idx="256">
                  <c:v>0</c:v>
                </c:pt>
                <c:pt idx="257">
                  <c:v>0</c:v>
                </c:pt>
                <c:pt idx="258">
                  <c:v>0</c:v>
                </c:pt>
                <c:pt idx="259">
                  <c:v>0</c:v>
                </c:pt>
                <c:pt idx="260">
                  <c:v>0</c:v>
                </c:pt>
                <c:pt idx="261">
                  <c:v>0</c:v>
                </c:pt>
                <c:pt idx="262">
                  <c:v>0</c:v>
                </c:pt>
                <c:pt idx="263">
                  <c:v>0</c:v>
                </c:pt>
                <c:pt idx="264">
                  <c:v>0</c:v>
                </c:pt>
                <c:pt idx="265">
                  <c:v>0</c:v>
                </c:pt>
                <c:pt idx="266">
                  <c:v>0</c:v>
                </c:pt>
                <c:pt idx="267">
                  <c:v>0</c:v>
                </c:pt>
                <c:pt idx="268">
                  <c:v>0</c:v>
                </c:pt>
                <c:pt idx="269">
                  <c:v>0</c:v>
                </c:pt>
                <c:pt idx="270">
                  <c:v>0</c:v>
                </c:pt>
                <c:pt idx="271">
                  <c:v>0</c:v>
                </c:pt>
                <c:pt idx="272">
                  <c:v>0</c:v>
                </c:pt>
                <c:pt idx="273">
                  <c:v>0</c:v>
                </c:pt>
                <c:pt idx="274">
                  <c:v>0</c:v>
                </c:pt>
                <c:pt idx="275">
                  <c:v>0</c:v>
                </c:pt>
                <c:pt idx="276">
                  <c:v>0</c:v>
                </c:pt>
                <c:pt idx="277">
                  <c:v>0</c:v>
                </c:pt>
                <c:pt idx="278">
                  <c:v>0</c:v>
                </c:pt>
                <c:pt idx="279">
                  <c:v>0</c:v>
                </c:pt>
                <c:pt idx="280">
                  <c:v>0</c:v>
                </c:pt>
                <c:pt idx="281">
                  <c:v>0</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0</c:v>
                </c:pt>
                <c:pt idx="328">
                  <c:v>0</c:v>
                </c:pt>
                <c:pt idx="329">
                  <c:v>0</c:v>
                </c:pt>
                <c:pt idx="330">
                  <c:v>0</c:v>
                </c:pt>
                <c:pt idx="331">
                  <c:v>0</c:v>
                </c:pt>
                <c:pt idx="332">
                  <c:v>0</c:v>
                </c:pt>
                <c:pt idx="333">
                  <c:v>0</c:v>
                </c:pt>
                <c:pt idx="334">
                  <c:v>0</c:v>
                </c:pt>
                <c:pt idx="335">
                  <c:v>0</c:v>
                </c:pt>
                <c:pt idx="336">
                  <c:v>0</c:v>
                </c:pt>
                <c:pt idx="337">
                  <c:v>0</c:v>
                </c:pt>
                <c:pt idx="338">
                  <c:v>0</c:v>
                </c:pt>
                <c:pt idx="339">
                  <c:v>0</c:v>
                </c:pt>
                <c:pt idx="340">
                  <c:v>0</c:v>
                </c:pt>
                <c:pt idx="341">
                  <c:v>0</c:v>
                </c:pt>
                <c:pt idx="342">
                  <c:v>0</c:v>
                </c:pt>
                <c:pt idx="343">
                  <c:v>0</c:v>
                </c:pt>
                <c:pt idx="344">
                  <c:v>0</c:v>
                </c:pt>
                <c:pt idx="345">
                  <c:v>0</c:v>
                </c:pt>
                <c:pt idx="346">
                  <c:v>0</c:v>
                </c:pt>
                <c:pt idx="347">
                  <c:v>0</c:v>
                </c:pt>
                <c:pt idx="348">
                  <c:v>0</c:v>
                </c:pt>
                <c:pt idx="349">
                  <c:v>0</c:v>
                </c:pt>
                <c:pt idx="350">
                  <c:v>0</c:v>
                </c:pt>
                <c:pt idx="351">
                  <c:v>0</c:v>
                </c:pt>
                <c:pt idx="352">
                  <c:v>0</c:v>
                </c:pt>
                <c:pt idx="353">
                  <c:v>0</c:v>
                </c:pt>
                <c:pt idx="354">
                  <c:v>0</c:v>
                </c:pt>
                <c:pt idx="355">
                  <c:v>0</c:v>
                </c:pt>
                <c:pt idx="356">
                  <c:v>0</c:v>
                </c:pt>
                <c:pt idx="357">
                  <c:v>0</c:v>
                </c:pt>
                <c:pt idx="358">
                  <c:v>0</c:v>
                </c:pt>
                <c:pt idx="359">
                  <c:v>0</c:v>
                </c:pt>
                <c:pt idx="360">
                  <c:v>0</c:v>
                </c:pt>
                <c:pt idx="361">
                  <c:v>0</c:v>
                </c:pt>
                <c:pt idx="362">
                  <c:v>0</c:v>
                </c:pt>
                <c:pt idx="363">
                  <c:v>0</c:v>
                </c:pt>
                <c:pt idx="364">
                  <c:v>0</c:v>
                </c:pt>
                <c:pt idx="365">
                  <c:v>0</c:v>
                </c:pt>
                <c:pt idx="366">
                  <c:v>0</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0</c:v>
                </c:pt>
                <c:pt idx="388">
                  <c:v>0</c:v>
                </c:pt>
                <c:pt idx="389">
                  <c:v>0</c:v>
                </c:pt>
                <c:pt idx="390">
                  <c:v>0</c:v>
                </c:pt>
                <c:pt idx="391">
                  <c:v>0</c:v>
                </c:pt>
                <c:pt idx="392">
                  <c:v>0</c:v>
                </c:pt>
                <c:pt idx="393">
                  <c:v>0</c:v>
                </c:pt>
                <c:pt idx="394">
                  <c:v>0</c:v>
                </c:pt>
                <c:pt idx="395">
                  <c:v>0</c:v>
                </c:pt>
                <c:pt idx="396">
                  <c:v>0</c:v>
                </c:pt>
                <c:pt idx="397">
                  <c:v>0</c:v>
                </c:pt>
                <c:pt idx="398">
                  <c:v>0</c:v>
                </c:pt>
                <c:pt idx="399">
                  <c:v>0</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0</c:v>
                </c:pt>
                <c:pt idx="428">
                  <c:v>0</c:v>
                </c:pt>
                <c:pt idx="429">
                  <c:v>0</c:v>
                </c:pt>
                <c:pt idx="430">
                  <c:v>0</c:v>
                </c:pt>
                <c:pt idx="431">
                  <c:v>0</c:v>
                </c:pt>
                <c:pt idx="432">
                  <c:v>0</c:v>
                </c:pt>
                <c:pt idx="433">
                  <c:v>0</c:v>
                </c:pt>
                <c:pt idx="434">
                  <c:v>0</c:v>
                </c:pt>
                <c:pt idx="435">
                  <c:v>0</c:v>
                </c:pt>
                <c:pt idx="436">
                  <c:v>0</c:v>
                </c:pt>
                <c:pt idx="437">
                  <c:v>0</c:v>
                </c:pt>
                <c:pt idx="438">
                  <c:v>0</c:v>
                </c:pt>
                <c:pt idx="439">
                  <c:v>0</c:v>
                </c:pt>
                <c:pt idx="440">
                  <c:v>0</c:v>
                </c:pt>
                <c:pt idx="441">
                  <c:v>0</c:v>
                </c:pt>
                <c:pt idx="442">
                  <c:v>0</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0</c:v>
                </c:pt>
                <c:pt idx="458">
                  <c:v>0</c:v>
                </c:pt>
                <c:pt idx="459">
                  <c:v>0</c:v>
                </c:pt>
                <c:pt idx="460">
                  <c:v>0</c:v>
                </c:pt>
                <c:pt idx="461">
                  <c:v>0</c:v>
                </c:pt>
                <c:pt idx="462">
                  <c:v>0</c:v>
                </c:pt>
                <c:pt idx="463">
                  <c:v>0</c:v>
                </c:pt>
                <c:pt idx="464">
                  <c:v>0</c:v>
                </c:pt>
                <c:pt idx="465">
                  <c:v>0</c:v>
                </c:pt>
                <c:pt idx="466">
                  <c:v>0</c:v>
                </c:pt>
                <c:pt idx="467">
                  <c:v>0</c:v>
                </c:pt>
                <c:pt idx="468">
                  <c:v>0</c:v>
                </c:pt>
                <c:pt idx="469">
                  <c:v>0</c:v>
                </c:pt>
                <c:pt idx="470">
                  <c:v>0</c:v>
                </c:pt>
                <c:pt idx="471">
                  <c:v>0</c:v>
                </c:pt>
                <c:pt idx="472">
                  <c:v>0</c:v>
                </c:pt>
                <c:pt idx="473">
                  <c:v>0</c:v>
                </c:pt>
                <c:pt idx="474">
                  <c:v>0</c:v>
                </c:pt>
                <c:pt idx="475">
                  <c:v>0</c:v>
                </c:pt>
                <c:pt idx="476">
                  <c:v>0</c:v>
                </c:pt>
                <c:pt idx="477">
                  <c:v>0</c:v>
                </c:pt>
                <c:pt idx="478">
                  <c:v>0</c:v>
                </c:pt>
                <c:pt idx="479">
                  <c:v>0</c:v>
                </c:pt>
                <c:pt idx="480">
                  <c:v>0</c:v>
                </c:pt>
                <c:pt idx="481">
                  <c:v>0</c:v>
                </c:pt>
                <c:pt idx="482">
                  <c:v>0</c:v>
                </c:pt>
                <c:pt idx="483">
                  <c:v>0</c:v>
                </c:pt>
                <c:pt idx="484">
                  <c:v>0</c:v>
                </c:pt>
                <c:pt idx="485">
                  <c:v>0</c:v>
                </c:pt>
                <c:pt idx="486">
                  <c:v>0</c:v>
                </c:pt>
                <c:pt idx="487">
                  <c:v>0</c:v>
                </c:pt>
                <c:pt idx="488">
                  <c:v>0</c:v>
                </c:pt>
                <c:pt idx="489">
                  <c:v>0</c:v>
                </c:pt>
                <c:pt idx="490">
                  <c:v>0</c:v>
                </c:pt>
                <c:pt idx="491">
                  <c:v>0</c:v>
                </c:pt>
                <c:pt idx="492">
                  <c:v>0</c:v>
                </c:pt>
                <c:pt idx="493">
                  <c:v>0</c:v>
                </c:pt>
                <c:pt idx="494">
                  <c:v>0</c:v>
                </c:pt>
                <c:pt idx="495">
                  <c:v>0</c:v>
                </c:pt>
                <c:pt idx="496">
                  <c:v>0</c:v>
                </c:pt>
                <c:pt idx="497">
                  <c:v>0</c:v>
                </c:pt>
                <c:pt idx="498">
                  <c:v>0</c:v>
                </c:pt>
                <c:pt idx="499">
                  <c:v>0</c:v>
                </c:pt>
                <c:pt idx="500">
                  <c:v>0</c:v>
                </c:pt>
                <c:pt idx="501">
                  <c:v>0</c:v>
                </c:pt>
                <c:pt idx="502">
                  <c:v>0</c:v>
                </c:pt>
                <c:pt idx="503">
                  <c:v>0</c:v>
                </c:pt>
                <c:pt idx="504">
                  <c:v>0</c:v>
                </c:pt>
                <c:pt idx="505">
                  <c:v>0</c:v>
                </c:pt>
                <c:pt idx="506">
                  <c:v>0</c:v>
                </c:pt>
                <c:pt idx="507">
                  <c:v>0</c:v>
                </c:pt>
                <c:pt idx="508">
                  <c:v>0</c:v>
                </c:pt>
                <c:pt idx="509">
                  <c:v>0</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0</c:v>
                </c:pt>
                <c:pt idx="527">
                  <c:v>0</c:v>
                </c:pt>
                <c:pt idx="528">
                  <c:v>0</c:v>
                </c:pt>
                <c:pt idx="529">
                  <c:v>0</c:v>
                </c:pt>
                <c:pt idx="530">
                  <c:v>0</c:v>
                </c:pt>
                <c:pt idx="531">
                  <c:v>0</c:v>
                </c:pt>
                <c:pt idx="532">
                  <c:v>0</c:v>
                </c:pt>
                <c:pt idx="533">
                  <c:v>0</c:v>
                </c:pt>
                <c:pt idx="534">
                  <c:v>0</c:v>
                </c:pt>
                <c:pt idx="535">
                  <c:v>0</c:v>
                </c:pt>
                <c:pt idx="536">
                  <c:v>0</c:v>
                </c:pt>
                <c:pt idx="537">
                  <c:v>0</c:v>
                </c:pt>
                <c:pt idx="538">
                  <c:v>0</c:v>
                </c:pt>
                <c:pt idx="539">
                  <c:v>0</c:v>
                </c:pt>
                <c:pt idx="540">
                  <c:v>51</c:v>
                </c:pt>
                <c:pt idx="541">
                  <c:v>0</c:v>
                </c:pt>
                <c:pt idx="542">
                  <c:v>0</c:v>
                </c:pt>
                <c:pt idx="543">
                  <c:v>0</c:v>
                </c:pt>
                <c:pt idx="544">
                  <c:v>0</c:v>
                </c:pt>
                <c:pt idx="545">
                  <c:v>0</c:v>
                </c:pt>
                <c:pt idx="546">
                  <c:v>0</c:v>
                </c:pt>
                <c:pt idx="547">
                  <c:v>0</c:v>
                </c:pt>
                <c:pt idx="548">
                  <c:v>0</c:v>
                </c:pt>
                <c:pt idx="549">
                  <c:v>0</c:v>
                </c:pt>
                <c:pt idx="550">
                  <c:v>0</c:v>
                </c:pt>
                <c:pt idx="551">
                  <c:v>0</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pt idx="570">
                  <c:v>0</c:v>
                </c:pt>
                <c:pt idx="571">
                  <c:v>0</c:v>
                </c:pt>
                <c:pt idx="572">
                  <c:v>0</c:v>
                </c:pt>
                <c:pt idx="573">
                  <c:v>0</c:v>
                </c:pt>
                <c:pt idx="574">
                  <c:v>0</c:v>
                </c:pt>
                <c:pt idx="575">
                  <c:v>0</c:v>
                </c:pt>
                <c:pt idx="576">
                  <c:v>0</c:v>
                </c:pt>
                <c:pt idx="577">
                  <c:v>0</c:v>
                </c:pt>
                <c:pt idx="578">
                  <c:v>0</c:v>
                </c:pt>
                <c:pt idx="579">
                  <c:v>0</c:v>
                </c:pt>
                <c:pt idx="580">
                  <c:v>0</c:v>
                </c:pt>
                <c:pt idx="581">
                  <c:v>0</c:v>
                </c:pt>
                <c:pt idx="582">
                  <c:v>0</c:v>
                </c:pt>
                <c:pt idx="583">
                  <c:v>0</c:v>
                </c:pt>
                <c:pt idx="584">
                  <c:v>0</c:v>
                </c:pt>
                <c:pt idx="585">
                  <c:v>0</c:v>
                </c:pt>
                <c:pt idx="586">
                  <c:v>0</c:v>
                </c:pt>
                <c:pt idx="587">
                  <c:v>0</c:v>
                </c:pt>
                <c:pt idx="588">
                  <c:v>0</c:v>
                </c:pt>
                <c:pt idx="589">
                  <c:v>0</c:v>
                </c:pt>
                <c:pt idx="590">
                  <c:v>0</c:v>
                </c:pt>
                <c:pt idx="591">
                  <c:v>0</c:v>
                </c:pt>
                <c:pt idx="592">
                  <c:v>0</c:v>
                </c:pt>
                <c:pt idx="593">
                  <c:v>0</c:v>
                </c:pt>
                <c:pt idx="594">
                  <c:v>0</c:v>
                </c:pt>
                <c:pt idx="595">
                  <c:v>0</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0</c:v>
                </c:pt>
                <c:pt idx="617">
                  <c:v>0</c:v>
                </c:pt>
                <c:pt idx="618">
                  <c:v>0</c:v>
                </c:pt>
                <c:pt idx="619">
                  <c:v>0</c:v>
                </c:pt>
                <c:pt idx="620">
                  <c:v>0</c:v>
                </c:pt>
                <c:pt idx="621">
                  <c:v>0</c:v>
                </c:pt>
                <c:pt idx="622">
                  <c:v>0</c:v>
                </c:pt>
                <c:pt idx="623">
                  <c:v>0</c:v>
                </c:pt>
                <c:pt idx="624">
                  <c:v>0</c:v>
                </c:pt>
                <c:pt idx="625">
                  <c:v>0</c:v>
                </c:pt>
                <c:pt idx="626">
                  <c:v>0</c:v>
                </c:pt>
                <c:pt idx="627">
                  <c:v>0</c:v>
                </c:pt>
                <c:pt idx="628">
                  <c:v>0</c:v>
                </c:pt>
                <c:pt idx="629">
                  <c:v>0</c:v>
                </c:pt>
                <c:pt idx="630">
                  <c:v>0</c:v>
                </c:pt>
                <c:pt idx="631">
                  <c:v>0</c:v>
                </c:pt>
                <c:pt idx="632">
                  <c:v>0</c:v>
                </c:pt>
                <c:pt idx="633">
                  <c:v>0</c:v>
                </c:pt>
                <c:pt idx="634">
                  <c:v>0</c:v>
                </c:pt>
                <c:pt idx="635">
                  <c:v>0</c:v>
                </c:pt>
                <c:pt idx="636">
                  <c:v>0</c:v>
                </c:pt>
                <c:pt idx="637">
                  <c:v>0</c:v>
                </c:pt>
                <c:pt idx="638">
                  <c:v>0</c:v>
                </c:pt>
                <c:pt idx="639">
                  <c:v>0</c:v>
                </c:pt>
                <c:pt idx="640">
                  <c:v>0</c:v>
                </c:pt>
                <c:pt idx="641">
                  <c:v>0</c:v>
                </c:pt>
                <c:pt idx="642">
                  <c:v>0</c:v>
                </c:pt>
                <c:pt idx="643">
                  <c:v>0</c:v>
                </c:pt>
                <c:pt idx="644">
                  <c:v>0</c:v>
                </c:pt>
                <c:pt idx="645">
                  <c:v>0</c:v>
                </c:pt>
                <c:pt idx="646">
                  <c:v>0</c:v>
                </c:pt>
                <c:pt idx="647">
                  <c:v>0</c:v>
                </c:pt>
                <c:pt idx="648">
                  <c:v>0</c:v>
                </c:pt>
                <c:pt idx="649">
                  <c:v>0</c:v>
                </c:pt>
                <c:pt idx="650">
                  <c:v>7.9144172668457031</c:v>
                </c:pt>
                <c:pt idx="651">
                  <c:v>7.9144172668457031</c:v>
                </c:pt>
                <c:pt idx="652">
                  <c:v>7.9144172668457031</c:v>
                </c:pt>
                <c:pt idx="653">
                  <c:v>22.009807586669922</c:v>
                </c:pt>
                <c:pt idx="654">
                  <c:v>37.004905700683594</c:v>
                </c:pt>
                <c:pt idx="655">
                  <c:v>37.004905700683594</c:v>
                </c:pt>
                <c:pt idx="656">
                  <c:v>52</c:v>
                </c:pt>
                <c:pt idx="657">
                  <c:v>52</c:v>
                </c:pt>
                <c:pt idx="658">
                  <c:v>52</c:v>
                </c:pt>
                <c:pt idx="659">
                  <c:v>52</c:v>
                </c:pt>
                <c:pt idx="660">
                  <c:v>113.40000057220459</c:v>
                </c:pt>
                <c:pt idx="661">
                  <c:v>113.40000057220459</c:v>
                </c:pt>
                <c:pt idx="662">
                  <c:v>113.40000057220459</c:v>
                </c:pt>
                <c:pt idx="663">
                  <c:v>113.40000057220459</c:v>
                </c:pt>
                <c:pt idx="664">
                  <c:v>113.40000057220459</c:v>
                </c:pt>
                <c:pt idx="665">
                  <c:v>113.40000057220459</c:v>
                </c:pt>
                <c:pt idx="666">
                  <c:v>113.40000057220459</c:v>
                </c:pt>
                <c:pt idx="667">
                  <c:v>113.40000057220459</c:v>
                </c:pt>
                <c:pt idx="668">
                  <c:v>113.40000057220459</c:v>
                </c:pt>
                <c:pt idx="669">
                  <c:v>113.40000057220459</c:v>
                </c:pt>
                <c:pt idx="670">
                  <c:v>113.40000057220459</c:v>
                </c:pt>
                <c:pt idx="671">
                  <c:v>113.40000057220459</c:v>
                </c:pt>
                <c:pt idx="672">
                  <c:v>113.40000057220459</c:v>
                </c:pt>
                <c:pt idx="673">
                  <c:v>113.40000057220459</c:v>
                </c:pt>
                <c:pt idx="674">
                  <c:v>113.40000057220459</c:v>
                </c:pt>
                <c:pt idx="675">
                  <c:v>113.40000057220459</c:v>
                </c:pt>
                <c:pt idx="676">
                  <c:v>113.40000057220459</c:v>
                </c:pt>
                <c:pt idx="677">
                  <c:v>113.40000057220459</c:v>
                </c:pt>
                <c:pt idx="678">
                  <c:v>113.40000057220459</c:v>
                </c:pt>
                <c:pt idx="679">
                  <c:v>113.40000057220459</c:v>
                </c:pt>
                <c:pt idx="680">
                  <c:v>113.40000057220459</c:v>
                </c:pt>
                <c:pt idx="681">
                  <c:v>113.40000057220459</c:v>
                </c:pt>
                <c:pt idx="682">
                  <c:v>113.40000057220459</c:v>
                </c:pt>
                <c:pt idx="683">
                  <c:v>113.40000057220459</c:v>
                </c:pt>
                <c:pt idx="684">
                  <c:v>113.40000057220459</c:v>
                </c:pt>
                <c:pt idx="685">
                  <c:v>113.40000057220459</c:v>
                </c:pt>
                <c:pt idx="686">
                  <c:v>113.40000057220459</c:v>
                </c:pt>
                <c:pt idx="687">
                  <c:v>113.40000057220459</c:v>
                </c:pt>
                <c:pt idx="688">
                  <c:v>113.40000057220459</c:v>
                </c:pt>
                <c:pt idx="689">
                  <c:v>113.40000057220459</c:v>
                </c:pt>
                <c:pt idx="690">
                  <c:v>113.40000057220459</c:v>
                </c:pt>
                <c:pt idx="691">
                  <c:v>113.40000057220459</c:v>
                </c:pt>
                <c:pt idx="692">
                  <c:v>113.40000057220459</c:v>
                </c:pt>
                <c:pt idx="693">
                  <c:v>113.40000057220459</c:v>
                </c:pt>
                <c:pt idx="694">
                  <c:v>113.40000057220459</c:v>
                </c:pt>
                <c:pt idx="695">
                  <c:v>113.40000057220459</c:v>
                </c:pt>
                <c:pt idx="696">
                  <c:v>113.40000057220459</c:v>
                </c:pt>
                <c:pt idx="697">
                  <c:v>113.40000057220459</c:v>
                </c:pt>
                <c:pt idx="698">
                  <c:v>113.40000057220459</c:v>
                </c:pt>
                <c:pt idx="699">
                  <c:v>113.40000057220459</c:v>
                </c:pt>
                <c:pt idx="700">
                  <c:v>113.40000057220459</c:v>
                </c:pt>
                <c:pt idx="701">
                  <c:v>113.40000057220459</c:v>
                </c:pt>
                <c:pt idx="702">
                  <c:v>113.40000057220459</c:v>
                </c:pt>
                <c:pt idx="703">
                  <c:v>113.40000057220459</c:v>
                </c:pt>
                <c:pt idx="704">
                  <c:v>113.40000057220459</c:v>
                </c:pt>
                <c:pt idx="705">
                  <c:v>113.40000057220459</c:v>
                </c:pt>
                <c:pt idx="706">
                  <c:v>113.40000057220459</c:v>
                </c:pt>
                <c:pt idx="707">
                  <c:v>113.40000057220459</c:v>
                </c:pt>
                <c:pt idx="708">
                  <c:v>113.40000057220459</c:v>
                </c:pt>
                <c:pt idx="709">
                  <c:v>113.40000057220459</c:v>
                </c:pt>
                <c:pt idx="710">
                  <c:v>113.40000057220459</c:v>
                </c:pt>
                <c:pt idx="711">
                  <c:v>113.40000057220459</c:v>
                </c:pt>
                <c:pt idx="712">
                  <c:v>113.40000057220459</c:v>
                </c:pt>
                <c:pt idx="713">
                  <c:v>113.40000057220459</c:v>
                </c:pt>
                <c:pt idx="714">
                  <c:v>113.40000057220459</c:v>
                </c:pt>
                <c:pt idx="715">
                  <c:v>113.40000057220459</c:v>
                </c:pt>
                <c:pt idx="716">
                  <c:v>113.40000057220459</c:v>
                </c:pt>
                <c:pt idx="717">
                  <c:v>113.40000057220459</c:v>
                </c:pt>
                <c:pt idx="718">
                  <c:v>113.40000057220459</c:v>
                </c:pt>
                <c:pt idx="719">
                  <c:v>113.40000057220459</c:v>
                </c:pt>
                <c:pt idx="720">
                  <c:v>0</c:v>
                </c:pt>
                <c:pt idx="721">
                  <c:v>0</c:v>
                </c:pt>
                <c:pt idx="722">
                  <c:v>0</c:v>
                </c:pt>
                <c:pt idx="723">
                  <c:v>0</c:v>
                </c:pt>
                <c:pt idx="724">
                  <c:v>0</c:v>
                </c:pt>
                <c:pt idx="725">
                  <c:v>0</c:v>
                </c:pt>
                <c:pt idx="726">
                  <c:v>0</c:v>
                </c:pt>
                <c:pt idx="727">
                  <c:v>0</c:v>
                </c:pt>
                <c:pt idx="728">
                  <c:v>0</c:v>
                </c:pt>
                <c:pt idx="729">
                  <c:v>0</c:v>
                </c:pt>
                <c:pt idx="730">
                  <c:v>0</c:v>
                </c:pt>
                <c:pt idx="731">
                  <c:v>0</c:v>
                </c:pt>
                <c:pt idx="732">
                  <c:v>0</c:v>
                </c:pt>
                <c:pt idx="733">
                  <c:v>0</c:v>
                </c:pt>
                <c:pt idx="734">
                  <c:v>0</c:v>
                </c:pt>
                <c:pt idx="735">
                  <c:v>0</c:v>
                </c:pt>
                <c:pt idx="736">
                  <c:v>0</c:v>
                </c:pt>
                <c:pt idx="737">
                  <c:v>0</c:v>
                </c:pt>
                <c:pt idx="738">
                  <c:v>0</c:v>
                </c:pt>
                <c:pt idx="739">
                  <c:v>0</c:v>
                </c:pt>
                <c:pt idx="740">
                  <c:v>0</c:v>
                </c:pt>
                <c:pt idx="741">
                  <c:v>0</c:v>
                </c:pt>
                <c:pt idx="742">
                  <c:v>0</c:v>
                </c:pt>
                <c:pt idx="743">
                  <c:v>0</c:v>
                </c:pt>
                <c:pt idx="744">
                  <c:v>0</c:v>
                </c:pt>
                <c:pt idx="745">
                  <c:v>0</c:v>
                </c:pt>
                <c:pt idx="746">
                  <c:v>0</c:v>
                </c:pt>
                <c:pt idx="747">
                  <c:v>0</c:v>
                </c:pt>
                <c:pt idx="748">
                  <c:v>0</c:v>
                </c:pt>
                <c:pt idx="749">
                  <c:v>0</c:v>
                </c:pt>
                <c:pt idx="750">
                  <c:v>0</c:v>
                </c:pt>
                <c:pt idx="751">
                  <c:v>0</c:v>
                </c:pt>
                <c:pt idx="752">
                  <c:v>0</c:v>
                </c:pt>
                <c:pt idx="753">
                  <c:v>0</c:v>
                </c:pt>
                <c:pt idx="754">
                  <c:v>0</c:v>
                </c:pt>
                <c:pt idx="755">
                  <c:v>0</c:v>
                </c:pt>
                <c:pt idx="756">
                  <c:v>0</c:v>
                </c:pt>
                <c:pt idx="757">
                  <c:v>0</c:v>
                </c:pt>
                <c:pt idx="758">
                  <c:v>0</c:v>
                </c:pt>
                <c:pt idx="759">
                  <c:v>0</c:v>
                </c:pt>
                <c:pt idx="760">
                  <c:v>0</c:v>
                </c:pt>
                <c:pt idx="761">
                  <c:v>0</c:v>
                </c:pt>
                <c:pt idx="762">
                  <c:v>0</c:v>
                </c:pt>
                <c:pt idx="763">
                  <c:v>0</c:v>
                </c:pt>
                <c:pt idx="764">
                  <c:v>0</c:v>
                </c:pt>
                <c:pt idx="765">
                  <c:v>0</c:v>
                </c:pt>
                <c:pt idx="766">
                  <c:v>0</c:v>
                </c:pt>
                <c:pt idx="767">
                  <c:v>0</c:v>
                </c:pt>
                <c:pt idx="768">
                  <c:v>0</c:v>
                </c:pt>
                <c:pt idx="769">
                  <c:v>0</c:v>
                </c:pt>
                <c:pt idx="770">
                  <c:v>0</c:v>
                </c:pt>
                <c:pt idx="771">
                  <c:v>0</c:v>
                </c:pt>
                <c:pt idx="772">
                  <c:v>0</c:v>
                </c:pt>
                <c:pt idx="773">
                  <c:v>0</c:v>
                </c:pt>
                <c:pt idx="774">
                  <c:v>0</c:v>
                </c:pt>
                <c:pt idx="775">
                  <c:v>0</c:v>
                </c:pt>
                <c:pt idx="776">
                  <c:v>0</c:v>
                </c:pt>
                <c:pt idx="777">
                  <c:v>0</c:v>
                </c:pt>
                <c:pt idx="778">
                  <c:v>0</c:v>
                </c:pt>
                <c:pt idx="779">
                  <c:v>0</c:v>
                </c:pt>
                <c:pt idx="780">
                  <c:v>0</c:v>
                </c:pt>
                <c:pt idx="781">
                  <c:v>0</c:v>
                </c:pt>
                <c:pt idx="782">
                  <c:v>0</c:v>
                </c:pt>
                <c:pt idx="783">
                  <c:v>0</c:v>
                </c:pt>
                <c:pt idx="784">
                  <c:v>0</c:v>
                </c:pt>
                <c:pt idx="785">
                  <c:v>0</c:v>
                </c:pt>
                <c:pt idx="786">
                  <c:v>0</c:v>
                </c:pt>
                <c:pt idx="787">
                  <c:v>0</c:v>
                </c:pt>
                <c:pt idx="788">
                  <c:v>0</c:v>
                </c:pt>
                <c:pt idx="789">
                  <c:v>0</c:v>
                </c:pt>
                <c:pt idx="790">
                  <c:v>0</c:v>
                </c:pt>
                <c:pt idx="791">
                  <c:v>0</c:v>
                </c:pt>
                <c:pt idx="792">
                  <c:v>0</c:v>
                </c:pt>
                <c:pt idx="793">
                  <c:v>0</c:v>
                </c:pt>
                <c:pt idx="794">
                  <c:v>0</c:v>
                </c:pt>
                <c:pt idx="795">
                  <c:v>0</c:v>
                </c:pt>
                <c:pt idx="796">
                  <c:v>0</c:v>
                </c:pt>
                <c:pt idx="797">
                  <c:v>0</c:v>
                </c:pt>
                <c:pt idx="798">
                  <c:v>0</c:v>
                </c:pt>
                <c:pt idx="799">
                  <c:v>0</c:v>
                </c:pt>
                <c:pt idx="800">
                  <c:v>0</c:v>
                </c:pt>
                <c:pt idx="801">
                  <c:v>0</c:v>
                </c:pt>
                <c:pt idx="802">
                  <c:v>0</c:v>
                </c:pt>
                <c:pt idx="803">
                  <c:v>0</c:v>
                </c:pt>
                <c:pt idx="804">
                  <c:v>0</c:v>
                </c:pt>
                <c:pt idx="805">
                  <c:v>0</c:v>
                </c:pt>
                <c:pt idx="806">
                  <c:v>0</c:v>
                </c:pt>
                <c:pt idx="807">
                  <c:v>0</c:v>
                </c:pt>
                <c:pt idx="808">
                  <c:v>0</c:v>
                </c:pt>
                <c:pt idx="809">
                  <c:v>0</c:v>
                </c:pt>
                <c:pt idx="810">
                  <c:v>0</c:v>
                </c:pt>
                <c:pt idx="811">
                  <c:v>0</c:v>
                </c:pt>
                <c:pt idx="812">
                  <c:v>0</c:v>
                </c:pt>
                <c:pt idx="813">
                  <c:v>0</c:v>
                </c:pt>
                <c:pt idx="814">
                  <c:v>0</c:v>
                </c:pt>
                <c:pt idx="815">
                  <c:v>0</c:v>
                </c:pt>
                <c:pt idx="816">
                  <c:v>0</c:v>
                </c:pt>
                <c:pt idx="817">
                  <c:v>0</c:v>
                </c:pt>
                <c:pt idx="818">
                  <c:v>0</c:v>
                </c:pt>
                <c:pt idx="819">
                  <c:v>0</c:v>
                </c:pt>
                <c:pt idx="820">
                  <c:v>0</c:v>
                </c:pt>
                <c:pt idx="821">
                  <c:v>0</c:v>
                </c:pt>
                <c:pt idx="822">
                  <c:v>0</c:v>
                </c:pt>
                <c:pt idx="823">
                  <c:v>0</c:v>
                </c:pt>
                <c:pt idx="824">
                  <c:v>0</c:v>
                </c:pt>
                <c:pt idx="825">
                  <c:v>0</c:v>
                </c:pt>
                <c:pt idx="826">
                  <c:v>0</c:v>
                </c:pt>
                <c:pt idx="827">
                  <c:v>0</c:v>
                </c:pt>
                <c:pt idx="828">
                  <c:v>0</c:v>
                </c:pt>
                <c:pt idx="829">
                  <c:v>0</c:v>
                </c:pt>
                <c:pt idx="830">
                  <c:v>0</c:v>
                </c:pt>
                <c:pt idx="831">
                  <c:v>0</c:v>
                </c:pt>
                <c:pt idx="832">
                  <c:v>0</c:v>
                </c:pt>
                <c:pt idx="833">
                  <c:v>0</c:v>
                </c:pt>
                <c:pt idx="834">
                  <c:v>0</c:v>
                </c:pt>
                <c:pt idx="835">
                  <c:v>0</c:v>
                </c:pt>
                <c:pt idx="836">
                  <c:v>0</c:v>
                </c:pt>
                <c:pt idx="837">
                  <c:v>0</c:v>
                </c:pt>
                <c:pt idx="838">
                  <c:v>0</c:v>
                </c:pt>
                <c:pt idx="839">
                  <c:v>0</c:v>
                </c:pt>
                <c:pt idx="840">
                  <c:v>0</c:v>
                </c:pt>
              </c:numCache>
            </c:numRef>
          </c:val>
          <c:extLst xmlns:c15="http://schemas.microsoft.com/office/drawing/2012/chart">
            <c:ext xmlns:c16="http://schemas.microsoft.com/office/drawing/2014/chart" uri="{C3380CC4-5D6E-409C-BE32-E72D297353CC}">
              <c16:uniqueId val="{00000002-A7BA-4453-B526-A35003222E77}"/>
            </c:ext>
          </c:extLst>
        </c:ser>
        <c:dLbls>
          <c:showLegendKey val="0"/>
          <c:showVal val="0"/>
          <c:showCatName val="0"/>
          <c:showSerName val="0"/>
          <c:showPercent val="0"/>
          <c:showBubbleSize val="0"/>
        </c:dLbls>
        <c:gapWidth val="0"/>
        <c:overlap val="100"/>
        <c:axId val="1833548048"/>
        <c:axId val="1833552624"/>
      </c:barChart>
      <c:lineChart>
        <c:grouping val="standard"/>
        <c:varyColors val="0"/>
        <c:ser>
          <c:idx val="4"/>
          <c:order val="5"/>
          <c:tx>
            <c:v>Total AS Obligation (MW)</c:v>
          </c:tx>
          <c:spPr>
            <a:ln w="28575" cap="rnd">
              <a:solidFill>
                <a:srgbClr val="FFD100"/>
              </a:solidFill>
              <a:round/>
            </a:ln>
            <a:effectLst/>
          </c:spPr>
          <c:marker>
            <c:symbol val="none"/>
          </c:marker>
          <c:val>
            <c:numRef>
              <c:f>Data!$E$5:$E$845</c:f>
              <c:numCache>
                <c:formatCode>_(* #,##0.00_);_(* \(#,##0.00\);_(* "-"??_);_(@_)</c:formatCode>
                <c:ptCount val="841"/>
                <c:pt idx="0">
                  <c:v>54.700000762939453</c:v>
                </c:pt>
                <c:pt idx="1">
                  <c:v>54.700000762939453</c:v>
                </c:pt>
                <c:pt idx="2">
                  <c:v>54.700000762939453</c:v>
                </c:pt>
                <c:pt idx="3">
                  <c:v>54.700000762939453</c:v>
                </c:pt>
                <c:pt idx="4">
                  <c:v>54.700000762939453</c:v>
                </c:pt>
                <c:pt idx="5">
                  <c:v>54.700000762939453</c:v>
                </c:pt>
                <c:pt idx="6">
                  <c:v>54.700000762939453</c:v>
                </c:pt>
                <c:pt idx="7">
                  <c:v>54.700000762939453</c:v>
                </c:pt>
                <c:pt idx="8">
                  <c:v>54.700000762939453</c:v>
                </c:pt>
                <c:pt idx="9">
                  <c:v>54.700000762939453</c:v>
                </c:pt>
                <c:pt idx="10">
                  <c:v>54.700000762939453</c:v>
                </c:pt>
                <c:pt idx="11">
                  <c:v>54.700000762939453</c:v>
                </c:pt>
                <c:pt idx="12">
                  <c:v>54.700000762939453</c:v>
                </c:pt>
                <c:pt idx="13">
                  <c:v>54.700000762939453</c:v>
                </c:pt>
                <c:pt idx="14">
                  <c:v>54.700000762939453</c:v>
                </c:pt>
                <c:pt idx="15">
                  <c:v>54.700000762939453</c:v>
                </c:pt>
                <c:pt idx="16">
                  <c:v>54.700000762939453</c:v>
                </c:pt>
                <c:pt idx="17">
                  <c:v>54.700000762939453</c:v>
                </c:pt>
                <c:pt idx="18">
                  <c:v>54.700000762939453</c:v>
                </c:pt>
                <c:pt idx="19">
                  <c:v>54.700000762939453</c:v>
                </c:pt>
                <c:pt idx="20">
                  <c:v>54.700000762939453</c:v>
                </c:pt>
                <c:pt idx="21">
                  <c:v>54.700000762939453</c:v>
                </c:pt>
                <c:pt idx="22">
                  <c:v>54.700000762939453</c:v>
                </c:pt>
                <c:pt idx="23">
                  <c:v>54.700000762939453</c:v>
                </c:pt>
                <c:pt idx="24">
                  <c:v>54.700000762939453</c:v>
                </c:pt>
                <c:pt idx="25">
                  <c:v>54.700000762939453</c:v>
                </c:pt>
                <c:pt idx="26">
                  <c:v>54.700000762939453</c:v>
                </c:pt>
                <c:pt idx="27">
                  <c:v>54.700000762939453</c:v>
                </c:pt>
                <c:pt idx="28">
                  <c:v>54.700000762939453</c:v>
                </c:pt>
                <c:pt idx="29">
                  <c:v>54.700000762939453</c:v>
                </c:pt>
                <c:pt idx="30">
                  <c:v>54.700000762939453</c:v>
                </c:pt>
                <c:pt idx="31">
                  <c:v>54.700000762939453</c:v>
                </c:pt>
                <c:pt idx="32">
                  <c:v>54.700000762939453</c:v>
                </c:pt>
                <c:pt idx="33">
                  <c:v>54.700000762939453</c:v>
                </c:pt>
                <c:pt idx="34">
                  <c:v>54.700000762939453</c:v>
                </c:pt>
                <c:pt idx="35">
                  <c:v>54.700000762939453</c:v>
                </c:pt>
                <c:pt idx="36">
                  <c:v>54.700000762939453</c:v>
                </c:pt>
                <c:pt idx="37">
                  <c:v>54.700000762939453</c:v>
                </c:pt>
                <c:pt idx="38">
                  <c:v>54.700000762939453</c:v>
                </c:pt>
                <c:pt idx="39">
                  <c:v>54.700000762939453</c:v>
                </c:pt>
                <c:pt idx="40">
                  <c:v>54.700000762939453</c:v>
                </c:pt>
                <c:pt idx="41">
                  <c:v>54.700000762939453</c:v>
                </c:pt>
                <c:pt idx="42">
                  <c:v>54.700000762939453</c:v>
                </c:pt>
                <c:pt idx="43">
                  <c:v>54.700000762939453</c:v>
                </c:pt>
                <c:pt idx="44">
                  <c:v>54.700000762939453</c:v>
                </c:pt>
                <c:pt idx="45">
                  <c:v>54.700000762939453</c:v>
                </c:pt>
                <c:pt idx="46">
                  <c:v>54.700000762939453</c:v>
                </c:pt>
                <c:pt idx="47">
                  <c:v>54.700000762939453</c:v>
                </c:pt>
                <c:pt idx="48">
                  <c:v>54.700000762939453</c:v>
                </c:pt>
                <c:pt idx="49">
                  <c:v>54.700000762939453</c:v>
                </c:pt>
                <c:pt idx="50">
                  <c:v>54.700000762939453</c:v>
                </c:pt>
                <c:pt idx="51">
                  <c:v>54.700000762939453</c:v>
                </c:pt>
                <c:pt idx="52">
                  <c:v>54.700000762939453</c:v>
                </c:pt>
                <c:pt idx="53">
                  <c:v>54.700000762939453</c:v>
                </c:pt>
                <c:pt idx="54">
                  <c:v>54.700000762939453</c:v>
                </c:pt>
                <c:pt idx="55">
                  <c:v>54.700000762939453</c:v>
                </c:pt>
                <c:pt idx="56">
                  <c:v>54.700000762939453</c:v>
                </c:pt>
                <c:pt idx="57">
                  <c:v>54.700000762939453</c:v>
                </c:pt>
                <c:pt idx="58">
                  <c:v>54.700000762939453</c:v>
                </c:pt>
                <c:pt idx="59">
                  <c:v>54.700000762939453</c:v>
                </c:pt>
                <c:pt idx="60">
                  <c:v>220.60000228881836</c:v>
                </c:pt>
                <c:pt idx="61">
                  <c:v>220.60000228881836</c:v>
                </c:pt>
                <c:pt idx="62">
                  <c:v>220.60000228881836</c:v>
                </c:pt>
                <c:pt idx="63">
                  <c:v>220.60000228881836</c:v>
                </c:pt>
                <c:pt idx="64">
                  <c:v>220.60000228881836</c:v>
                </c:pt>
                <c:pt idx="65">
                  <c:v>220.60000228881836</c:v>
                </c:pt>
                <c:pt idx="66">
                  <c:v>220.60000228881836</c:v>
                </c:pt>
                <c:pt idx="67">
                  <c:v>220.60000228881836</c:v>
                </c:pt>
                <c:pt idx="68">
                  <c:v>220.60000228881836</c:v>
                </c:pt>
                <c:pt idx="69">
                  <c:v>220.60000228881836</c:v>
                </c:pt>
                <c:pt idx="70">
                  <c:v>220.60000228881836</c:v>
                </c:pt>
                <c:pt idx="71">
                  <c:v>220.60000228881836</c:v>
                </c:pt>
                <c:pt idx="72">
                  <c:v>220.60000228881836</c:v>
                </c:pt>
                <c:pt idx="73">
                  <c:v>220.60000228881836</c:v>
                </c:pt>
                <c:pt idx="74">
                  <c:v>220.60000228881836</c:v>
                </c:pt>
                <c:pt idx="75">
                  <c:v>220.60000228881836</c:v>
                </c:pt>
                <c:pt idx="76">
                  <c:v>220.60000228881836</c:v>
                </c:pt>
                <c:pt idx="77">
                  <c:v>220.60000228881836</c:v>
                </c:pt>
                <c:pt idx="78">
                  <c:v>220.60000133514404</c:v>
                </c:pt>
                <c:pt idx="79">
                  <c:v>220.60000133514404</c:v>
                </c:pt>
                <c:pt idx="80">
                  <c:v>220.60000133514404</c:v>
                </c:pt>
                <c:pt idx="81">
                  <c:v>220.60000133514404</c:v>
                </c:pt>
                <c:pt idx="82">
                  <c:v>220.60000133514404</c:v>
                </c:pt>
                <c:pt idx="83">
                  <c:v>220.60000133514404</c:v>
                </c:pt>
                <c:pt idx="84">
                  <c:v>220.60000133514404</c:v>
                </c:pt>
                <c:pt idx="85">
                  <c:v>220.60000133514404</c:v>
                </c:pt>
                <c:pt idx="86">
                  <c:v>220.60000133514404</c:v>
                </c:pt>
                <c:pt idx="87">
                  <c:v>220.60000133514404</c:v>
                </c:pt>
                <c:pt idx="88">
                  <c:v>220.60000228881836</c:v>
                </c:pt>
                <c:pt idx="89">
                  <c:v>220.60000228881836</c:v>
                </c:pt>
                <c:pt idx="90">
                  <c:v>220.60000228881836</c:v>
                </c:pt>
                <c:pt idx="91">
                  <c:v>220.60000228881836</c:v>
                </c:pt>
                <c:pt idx="92">
                  <c:v>220.60000228881836</c:v>
                </c:pt>
                <c:pt idx="93">
                  <c:v>220.60000228881836</c:v>
                </c:pt>
                <c:pt idx="94">
                  <c:v>220.60000228881836</c:v>
                </c:pt>
                <c:pt idx="95">
                  <c:v>220.60000228881836</c:v>
                </c:pt>
                <c:pt idx="96">
                  <c:v>220.60000228881836</c:v>
                </c:pt>
                <c:pt idx="97">
                  <c:v>220.60000228881836</c:v>
                </c:pt>
                <c:pt idx="98">
                  <c:v>220.60000133514404</c:v>
                </c:pt>
                <c:pt idx="99">
                  <c:v>220.60000133514404</c:v>
                </c:pt>
                <c:pt idx="100">
                  <c:v>220.60000133514404</c:v>
                </c:pt>
                <c:pt idx="101">
                  <c:v>220.60000133514404</c:v>
                </c:pt>
                <c:pt idx="102">
                  <c:v>220.60000133514404</c:v>
                </c:pt>
                <c:pt idx="103">
                  <c:v>220.60000133514404</c:v>
                </c:pt>
                <c:pt idx="104">
                  <c:v>220.60000133514404</c:v>
                </c:pt>
                <c:pt idx="105">
                  <c:v>220.60000133514404</c:v>
                </c:pt>
                <c:pt idx="106">
                  <c:v>220.60000133514404</c:v>
                </c:pt>
                <c:pt idx="107">
                  <c:v>220.60000133514404</c:v>
                </c:pt>
                <c:pt idx="108">
                  <c:v>220.60000228881836</c:v>
                </c:pt>
                <c:pt idx="109">
                  <c:v>220.60000228881836</c:v>
                </c:pt>
                <c:pt idx="110">
                  <c:v>220.60000228881836</c:v>
                </c:pt>
                <c:pt idx="111">
                  <c:v>220.60000228881836</c:v>
                </c:pt>
                <c:pt idx="112">
                  <c:v>220.60000228881836</c:v>
                </c:pt>
                <c:pt idx="113">
                  <c:v>220.60000228881836</c:v>
                </c:pt>
                <c:pt idx="114">
                  <c:v>220.60000228881836</c:v>
                </c:pt>
                <c:pt idx="115">
                  <c:v>220.60000228881836</c:v>
                </c:pt>
                <c:pt idx="116">
                  <c:v>220.60000228881836</c:v>
                </c:pt>
                <c:pt idx="117">
                  <c:v>220.60000228881836</c:v>
                </c:pt>
                <c:pt idx="118">
                  <c:v>220.60000228881836</c:v>
                </c:pt>
                <c:pt idx="119">
                  <c:v>220.60000228881836</c:v>
                </c:pt>
                <c:pt idx="120">
                  <c:v>201.49999809265137</c:v>
                </c:pt>
                <c:pt idx="121">
                  <c:v>201.49999809265137</c:v>
                </c:pt>
                <c:pt idx="122">
                  <c:v>201.49999809265137</c:v>
                </c:pt>
                <c:pt idx="123">
                  <c:v>201.49999809265137</c:v>
                </c:pt>
                <c:pt idx="124">
                  <c:v>201.49999809265137</c:v>
                </c:pt>
                <c:pt idx="125">
                  <c:v>201.49999809265137</c:v>
                </c:pt>
                <c:pt idx="126">
                  <c:v>201.49999809265137</c:v>
                </c:pt>
                <c:pt idx="127">
                  <c:v>201.49999809265137</c:v>
                </c:pt>
                <c:pt idx="128">
                  <c:v>201.49999809265137</c:v>
                </c:pt>
                <c:pt idx="129">
                  <c:v>201.49999809265137</c:v>
                </c:pt>
                <c:pt idx="130">
                  <c:v>201.49999809265137</c:v>
                </c:pt>
                <c:pt idx="131">
                  <c:v>201.49999809265137</c:v>
                </c:pt>
                <c:pt idx="132">
                  <c:v>201.49999809265137</c:v>
                </c:pt>
                <c:pt idx="133">
                  <c:v>201.49999809265137</c:v>
                </c:pt>
                <c:pt idx="134">
                  <c:v>201.49999809265137</c:v>
                </c:pt>
                <c:pt idx="135">
                  <c:v>201.49999809265137</c:v>
                </c:pt>
                <c:pt idx="136">
                  <c:v>201.49999809265137</c:v>
                </c:pt>
                <c:pt idx="137">
                  <c:v>201.49999809265137</c:v>
                </c:pt>
                <c:pt idx="138">
                  <c:v>201.49999809265137</c:v>
                </c:pt>
                <c:pt idx="139">
                  <c:v>201.49999809265137</c:v>
                </c:pt>
                <c:pt idx="140">
                  <c:v>201.49999809265137</c:v>
                </c:pt>
                <c:pt idx="141">
                  <c:v>201.49999809265137</c:v>
                </c:pt>
                <c:pt idx="142">
                  <c:v>201.49999809265137</c:v>
                </c:pt>
                <c:pt idx="143">
                  <c:v>201.49999809265137</c:v>
                </c:pt>
                <c:pt idx="144">
                  <c:v>201.49999809265137</c:v>
                </c:pt>
                <c:pt idx="145">
                  <c:v>201.49999809265137</c:v>
                </c:pt>
                <c:pt idx="146">
                  <c:v>201.49999809265137</c:v>
                </c:pt>
                <c:pt idx="147">
                  <c:v>201.49999809265137</c:v>
                </c:pt>
                <c:pt idx="148">
                  <c:v>201.49999809265137</c:v>
                </c:pt>
                <c:pt idx="149">
                  <c:v>201.49999809265137</c:v>
                </c:pt>
                <c:pt idx="150">
                  <c:v>201.49999809265137</c:v>
                </c:pt>
                <c:pt idx="151">
                  <c:v>201.49999809265137</c:v>
                </c:pt>
                <c:pt idx="152">
                  <c:v>201.49999809265137</c:v>
                </c:pt>
                <c:pt idx="153">
                  <c:v>201.49999809265137</c:v>
                </c:pt>
                <c:pt idx="154">
                  <c:v>201.49999809265137</c:v>
                </c:pt>
                <c:pt idx="155">
                  <c:v>201.49999809265137</c:v>
                </c:pt>
                <c:pt idx="156">
                  <c:v>201.49999809265137</c:v>
                </c:pt>
                <c:pt idx="157">
                  <c:v>201.49999809265137</c:v>
                </c:pt>
                <c:pt idx="158">
                  <c:v>201.49999809265137</c:v>
                </c:pt>
                <c:pt idx="159">
                  <c:v>201.49999809265137</c:v>
                </c:pt>
                <c:pt idx="160">
                  <c:v>201.49999809265137</c:v>
                </c:pt>
                <c:pt idx="161">
                  <c:v>201.49999809265137</c:v>
                </c:pt>
                <c:pt idx="162">
                  <c:v>201.49999809265137</c:v>
                </c:pt>
                <c:pt idx="163">
                  <c:v>201.49999809265137</c:v>
                </c:pt>
                <c:pt idx="164">
                  <c:v>201.49999809265137</c:v>
                </c:pt>
                <c:pt idx="165">
                  <c:v>201.49999809265137</c:v>
                </c:pt>
                <c:pt idx="166">
                  <c:v>201.49999809265137</c:v>
                </c:pt>
                <c:pt idx="167">
                  <c:v>201.49999809265137</c:v>
                </c:pt>
                <c:pt idx="168">
                  <c:v>201.49999809265137</c:v>
                </c:pt>
                <c:pt idx="169">
                  <c:v>201.49999809265137</c:v>
                </c:pt>
                <c:pt idx="170">
                  <c:v>201.49999809265137</c:v>
                </c:pt>
                <c:pt idx="171">
                  <c:v>201.49999809265137</c:v>
                </c:pt>
                <c:pt idx="172">
                  <c:v>201.49999809265137</c:v>
                </c:pt>
                <c:pt idx="173">
                  <c:v>201.49999809265137</c:v>
                </c:pt>
                <c:pt idx="174">
                  <c:v>201.49999809265137</c:v>
                </c:pt>
                <c:pt idx="175">
                  <c:v>201.49999809265137</c:v>
                </c:pt>
                <c:pt idx="176">
                  <c:v>201.49999809265137</c:v>
                </c:pt>
                <c:pt idx="177">
                  <c:v>201.49999809265137</c:v>
                </c:pt>
                <c:pt idx="178">
                  <c:v>201.49999809265137</c:v>
                </c:pt>
                <c:pt idx="179">
                  <c:v>201.49999809265137</c:v>
                </c:pt>
                <c:pt idx="180">
                  <c:v>237.69999885559082</c:v>
                </c:pt>
                <c:pt idx="181">
                  <c:v>237.69999885559082</c:v>
                </c:pt>
                <c:pt idx="182">
                  <c:v>237.69999885559082</c:v>
                </c:pt>
                <c:pt idx="183">
                  <c:v>237.69999885559082</c:v>
                </c:pt>
                <c:pt idx="184">
                  <c:v>237.6999979019165</c:v>
                </c:pt>
                <c:pt idx="185">
                  <c:v>237.6999979019165</c:v>
                </c:pt>
                <c:pt idx="186">
                  <c:v>237.6999979019165</c:v>
                </c:pt>
                <c:pt idx="187">
                  <c:v>237.6999979019165</c:v>
                </c:pt>
                <c:pt idx="188">
                  <c:v>237.69999885559082</c:v>
                </c:pt>
                <c:pt idx="189">
                  <c:v>237.69999885559082</c:v>
                </c:pt>
                <c:pt idx="190">
                  <c:v>237.69999885559082</c:v>
                </c:pt>
                <c:pt idx="191">
                  <c:v>237.69999885559082</c:v>
                </c:pt>
                <c:pt idx="192">
                  <c:v>237.69999885559082</c:v>
                </c:pt>
                <c:pt idx="193">
                  <c:v>237.69999885559082</c:v>
                </c:pt>
                <c:pt idx="194">
                  <c:v>237.69999885559082</c:v>
                </c:pt>
                <c:pt idx="195">
                  <c:v>237.69999885559082</c:v>
                </c:pt>
                <c:pt idx="196">
                  <c:v>237.69999885559082</c:v>
                </c:pt>
                <c:pt idx="197">
                  <c:v>237.69999885559082</c:v>
                </c:pt>
                <c:pt idx="198">
                  <c:v>237.6999979019165</c:v>
                </c:pt>
                <c:pt idx="199">
                  <c:v>237.6999979019165</c:v>
                </c:pt>
                <c:pt idx="200">
                  <c:v>237.6999979019165</c:v>
                </c:pt>
                <c:pt idx="201">
                  <c:v>237.6999979019165</c:v>
                </c:pt>
                <c:pt idx="202">
                  <c:v>237.6999979019165</c:v>
                </c:pt>
                <c:pt idx="203">
                  <c:v>237.6999979019165</c:v>
                </c:pt>
                <c:pt idx="204">
                  <c:v>237.6999979019165</c:v>
                </c:pt>
                <c:pt idx="205">
                  <c:v>237.6999979019165</c:v>
                </c:pt>
                <c:pt idx="206">
                  <c:v>237.6999979019165</c:v>
                </c:pt>
                <c:pt idx="207">
                  <c:v>237.6999979019165</c:v>
                </c:pt>
                <c:pt idx="208">
                  <c:v>237.69999885559082</c:v>
                </c:pt>
                <c:pt idx="209">
                  <c:v>237.69999885559082</c:v>
                </c:pt>
                <c:pt idx="210">
                  <c:v>237.69999885559082</c:v>
                </c:pt>
                <c:pt idx="211">
                  <c:v>237.69999885559082</c:v>
                </c:pt>
                <c:pt idx="212">
                  <c:v>237.69999885559082</c:v>
                </c:pt>
                <c:pt idx="213">
                  <c:v>237.69999885559082</c:v>
                </c:pt>
                <c:pt idx="214">
                  <c:v>237.69999885559082</c:v>
                </c:pt>
                <c:pt idx="215">
                  <c:v>237.69999885559082</c:v>
                </c:pt>
                <c:pt idx="216">
                  <c:v>237.69999885559082</c:v>
                </c:pt>
                <c:pt idx="217">
                  <c:v>237.69999885559082</c:v>
                </c:pt>
                <c:pt idx="218">
                  <c:v>237.6999979019165</c:v>
                </c:pt>
                <c:pt idx="219">
                  <c:v>237.6999979019165</c:v>
                </c:pt>
                <c:pt idx="220">
                  <c:v>237.6999979019165</c:v>
                </c:pt>
                <c:pt idx="221">
                  <c:v>237.6999979019165</c:v>
                </c:pt>
                <c:pt idx="222">
                  <c:v>237.6999979019165</c:v>
                </c:pt>
                <c:pt idx="223">
                  <c:v>237.6999979019165</c:v>
                </c:pt>
                <c:pt idx="224">
                  <c:v>237.6999979019165</c:v>
                </c:pt>
                <c:pt idx="225">
                  <c:v>237.6999979019165</c:v>
                </c:pt>
                <c:pt idx="226">
                  <c:v>237.6999979019165</c:v>
                </c:pt>
                <c:pt idx="227">
                  <c:v>237.6999979019165</c:v>
                </c:pt>
                <c:pt idx="228">
                  <c:v>237.69999885559082</c:v>
                </c:pt>
                <c:pt idx="229">
                  <c:v>237.69999885559082</c:v>
                </c:pt>
                <c:pt idx="230">
                  <c:v>237.69999885559082</c:v>
                </c:pt>
                <c:pt idx="231">
                  <c:v>237.69999885559082</c:v>
                </c:pt>
                <c:pt idx="232">
                  <c:v>237.69999885559082</c:v>
                </c:pt>
                <c:pt idx="233">
                  <c:v>237.69999885559082</c:v>
                </c:pt>
                <c:pt idx="234">
                  <c:v>237.69999885559082</c:v>
                </c:pt>
                <c:pt idx="235">
                  <c:v>237.69999885559082</c:v>
                </c:pt>
                <c:pt idx="236">
                  <c:v>237.69999885559082</c:v>
                </c:pt>
                <c:pt idx="237">
                  <c:v>237.69999885559082</c:v>
                </c:pt>
                <c:pt idx="238">
                  <c:v>237.69999885559082</c:v>
                </c:pt>
                <c:pt idx="239">
                  <c:v>237.69999885559082</c:v>
                </c:pt>
                <c:pt idx="240">
                  <c:v>61.200000762939453</c:v>
                </c:pt>
                <c:pt idx="241">
                  <c:v>61.200000762939453</c:v>
                </c:pt>
                <c:pt idx="242">
                  <c:v>61.200000762939453</c:v>
                </c:pt>
                <c:pt idx="243">
                  <c:v>61.200000762939453</c:v>
                </c:pt>
                <c:pt idx="244">
                  <c:v>61.200000762939453</c:v>
                </c:pt>
                <c:pt idx="245">
                  <c:v>61.200000762939453</c:v>
                </c:pt>
                <c:pt idx="246">
                  <c:v>61.200000762939453</c:v>
                </c:pt>
                <c:pt idx="247">
                  <c:v>61.200000762939453</c:v>
                </c:pt>
                <c:pt idx="248">
                  <c:v>61.200000762939453</c:v>
                </c:pt>
                <c:pt idx="249">
                  <c:v>61.200000762939453</c:v>
                </c:pt>
                <c:pt idx="250">
                  <c:v>61.200000762939453</c:v>
                </c:pt>
                <c:pt idx="251">
                  <c:v>61.200000762939453</c:v>
                </c:pt>
                <c:pt idx="252">
                  <c:v>61.200000762939453</c:v>
                </c:pt>
                <c:pt idx="253">
                  <c:v>61.200000762939453</c:v>
                </c:pt>
                <c:pt idx="254">
                  <c:v>61.200000762939453</c:v>
                </c:pt>
                <c:pt idx="255">
                  <c:v>61.200000762939453</c:v>
                </c:pt>
                <c:pt idx="256">
                  <c:v>61.200000762939453</c:v>
                </c:pt>
                <c:pt idx="257">
                  <c:v>61.200000762939453</c:v>
                </c:pt>
                <c:pt idx="258">
                  <c:v>61.200000762939453</c:v>
                </c:pt>
                <c:pt idx="259">
                  <c:v>61.200000762939453</c:v>
                </c:pt>
                <c:pt idx="260">
                  <c:v>61.200000762939453</c:v>
                </c:pt>
                <c:pt idx="261">
                  <c:v>61.200000762939453</c:v>
                </c:pt>
                <c:pt idx="262">
                  <c:v>61.200000762939453</c:v>
                </c:pt>
                <c:pt idx="263">
                  <c:v>61.200000762939453</c:v>
                </c:pt>
                <c:pt idx="264">
                  <c:v>61.200000762939453</c:v>
                </c:pt>
                <c:pt idx="265">
                  <c:v>61.200000762939453</c:v>
                </c:pt>
                <c:pt idx="266">
                  <c:v>61.200000762939453</c:v>
                </c:pt>
                <c:pt idx="267">
                  <c:v>61.200000762939453</c:v>
                </c:pt>
                <c:pt idx="268">
                  <c:v>61.200000762939453</c:v>
                </c:pt>
                <c:pt idx="269">
                  <c:v>61.200000762939453</c:v>
                </c:pt>
                <c:pt idx="270">
                  <c:v>61.200000762939453</c:v>
                </c:pt>
                <c:pt idx="271">
                  <c:v>61.200000762939453</c:v>
                </c:pt>
                <c:pt idx="272">
                  <c:v>61.200000762939453</c:v>
                </c:pt>
                <c:pt idx="273">
                  <c:v>61.200000762939453</c:v>
                </c:pt>
                <c:pt idx="274">
                  <c:v>61.200000762939453</c:v>
                </c:pt>
                <c:pt idx="275">
                  <c:v>61.200000762939453</c:v>
                </c:pt>
                <c:pt idx="276">
                  <c:v>61.200000762939453</c:v>
                </c:pt>
                <c:pt idx="277">
                  <c:v>61.200000762939453</c:v>
                </c:pt>
                <c:pt idx="278">
                  <c:v>61.200000762939453</c:v>
                </c:pt>
                <c:pt idx="279">
                  <c:v>61.200000762939453</c:v>
                </c:pt>
                <c:pt idx="280">
                  <c:v>61.200000762939453</c:v>
                </c:pt>
                <c:pt idx="281">
                  <c:v>61.200000762939453</c:v>
                </c:pt>
                <c:pt idx="282">
                  <c:v>61.200000762939453</c:v>
                </c:pt>
                <c:pt idx="283">
                  <c:v>61.200000762939453</c:v>
                </c:pt>
                <c:pt idx="284">
                  <c:v>61.200000762939453</c:v>
                </c:pt>
                <c:pt idx="285">
                  <c:v>61.200000762939453</c:v>
                </c:pt>
                <c:pt idx="286">
                  <c:v>61.200000762939453</c:v>
                </c:pt>
                <c:pt idx="287">
                  <c:v>61.200000762939453</c:v>
                </c:pt>
                <c:pt idx="288">
                  <c:v>61.200000762939453</c:v>
                </c:pt>
                <c:pt idx="289">
                  <c:v>61.200000762939453</c:v>
                </c:pt>
                <c:pt idx="290">
                  <c:v>61.200000762939453</c:v>
                </c:pt>
                <c:pt idx="291">
                  <c:v>61.200000762939453</c:v>
                </c:pt>
                <c:pt idx="292">
                  <c:v>61.200000762939453</c:v>
                </c:pt>
                <c:pt idx="293">
                  <c:v>61.200000762939453</c:v>
                </c:pt>
                <c:pt idx="294">
                  <c:v>61.200000762939453</c:v>
                </c:pt>
                <c:pt idx="295">
                  <c:v>61.200000762939453</c:v>
                </c:pt>
                <c:pt idx="296">
                  <c:v>61.200000762939453</c:v>
                </c:pt>
                <c:pt idx="297">
                  <c:v>61.200000762939453</c:v>
                </c:pt>
                <c:pt idx="298">
                  <c:v>61.200000762939453</c:v>
                </c:pt>
                <c:pt idx="299">
                  <c:v>61.200000762939453</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0</c:v>
                </c:pt>
                <c:pt idx="315">
                  <c:v>0</c:v>
                </c:pt>
                <c:pt idx="316">
                  <c:v>0</c:v>
                </c:pt>
                <c:pt idx="317">
                  <c:v>0</c:v>
                </c:pt>
                <c:pt idx="318">
                  <c:v>0</c:v>
                </c:pt>
                <c:pt idx="319">
                  <c:v>0</c:v>
                </c:pt>
                <c:pt idx="320">
                  <c:v>0</c:v>
                </c:pt>
                <c:pt idx="321">
                  <c:v>0</c:v>
                </c:pt>
                <c:pt idx="322">
                  <c:v>0</c:v>
                </c:pt>
                <c:pt idx="323">
                  <c:v>0</c:v>
                </c:pt>
                <c:pt idx="324">
                  <c:v>0</c:v>
                </c:pt>
                <c:pt idx="325">
                  <c:v>0</c:v>
                </c:pt>
                <c:pt idx="326">
                  <c:v>0</c:v>
                </c:pt>
                <c:pt idx="327">
                  <c:v>0</c:v>
                </c:pt>
                <c:pt idx="328">
                  <c:v>0</c:v>
                </c:pt>
                <c:pt idx="329">
                  <c:v>0</c:v>
                </c:pt>
                <c:pt idx="330">
                  <c:v>0</c:v>
                </c:pt>
                <c:pt idx="331">
                  <c:v>0</c:v>
                </c:pt>
                <c:pt idx="332">
                  <c:v>0</c:v>
                </c:pt>
                <c:pt idx="333">
                  <c:v>0</c:v>
                </c:pt>
                <c:pt idx="334">
                  <c:v>0</c:v>
                </c:pt>
                <c:pt idx="335">
                  <c:v>0</c:v>
                </c:pt>
                <c:pt idx="336">
                  <c:v>0</c:v>
                </c:pt>
                <c:pt idx="337">
                  <c:v>0</c:v>
                </c:pt>
                <c:pt idx="338">
                  <c:v>0</c:v>
                </c:pt>
                <c:pt idx="339">
                  <c:v>0</c:v>
                </c:pt>
                <c:pt idx="340">
                  <c:v>0</c:v>
                </c:pt>
                <c:pt idx="341">
                  <c:v>0</c:v>
                </c:pt>
                <c:pt idx="342">
                  <c:v>0</c:v>
                </c:pt>
                <c:pt idx="343">
                  <c:v>0</c:v>
                </c:pt>
                <c:pt idx="344">
                  <c:v>0</c:v>
                </c:pt>
                <c:pt idx="345">
                  <c:v>0</c:v>
                </c:pt>
                <c:pt idx="346">
                  <c:v>0</c:v>
                </c:pt>
                <c:pt idx="347">
                  <c:v>0</c:v>
                </c:pt>
                <c:pt idx="348">
                  <c:v>0</c:v>
                </c:pt>
                <c:pt idx="349">
                  <c:v>0</c:v>
                </c:pt>
                <c:pt idx="350">
                  <c:v>0</c:v>
                </c:pt>
                <c:pt idx="351">
                  <c:v>0</c:v>
                </c:pt>
                <c:pt idx="352">
                  <c:v>0</c:v>
                </c:pt>
                <c:pt idx="353">
                  <c:v>0</c:v>
                </c:pt>
                <c:pt idx="354">
                  <c:v>0</c:v>
                </c:pt>
                <c:pt idx="355">
                  <c:v>0</c:v>
                </c:pt>
                <c:pt idx="356">
                  <c:v>0</c:v>
                </c:pt>
                <c:pt idx="357">
                  <c:v>0</c:v>
                </c:pt>
                <c:pt idx="358">
                  <c:v>0</c:v>
                </c:pt>
                <c:pt idx="359">
                  <c:v>0</c:v>
                </c:pt>
                <c:pt idx="360">
                  <c:v>0</c:v>
                </c:pt>
                <c:pt idx="361">
                  <c:v>0</c:v>
                </c:pt>
                <c:pt idx="362">
                  <c:v>0</c:v>
                </c:pt>
                <c:pt idx="363">
                  <c:v>0</c:v>
                </c:pt>
                <c:pt idx="364">
                  <c:v>0</c:v>
                </c:pt>
                <c:pt idx="365">
                  <c:v>0</c:v>
                </c:pt>
                <c:pt idx="366">
                  <c:v>0</c:v>
                </c:pt>
                <c:pt idx="367">
                  <c:v>0</c:v>
                </c:pt>
                <c:pt idx="368">
                  <c:v>0</c:v>
                </c:pt>
                <c:pt idx="369">
                  <c:v>0</c:v>
                </c:pt>
                <c:pt idx="370">
                  <c:v>0</c:v>
                </c:pt>
                <c:pt idx="371">
                  <c:v>0</c:v>
                </c:pt>
                <c:pt idx="372">
                  <c:v>0</c:v>
                </c:pt>
                <c:pt idx="373">
                  <c:v>0</c:v>
                </c:pt>
                <c:pt idx="374">
                  <c:v>0</c:v>
                </c:pt>
                <c:pt idx="375">
                  <c:v>0</c:v>
                </c:pt>
                <c:pt idx="376">
                  <c:v>0</c:v>
                </c:pt>
                <c:pt idx="377">
                  <c:v>0</c:v>
                </c:pt>
                <c:pt idx="378">
                  <c:v>0</c:v>
                </c:pt>
                <c:pt idx="379">
                  <c:v>0</c:v>
                </c:pt>
                <c:pt idx="380">
                  <c:v>0</c:v>
                </c:pt>
                <c:pt idx="381">
                  <c:v>0</c:v>
                </c:pt>
                <c:pt idx="382">
                  <c:v>0</c:v>
                </c:pt>
                <c:pt idx="383">
                  <c:v>0</c:v>
                </c:pt>
                <c:pt idx="384">
                  <c:v>0</c:v>
                </c:pt>
                <c:pt idx="385">
                  <c:v>0</c:v>
                </c:pt>
                <c:pt idx="386">
                  <c:v>0</c:v>
                </c:pt>
                <c:pt idx="387">
                  <c:v>0</c:v>
                </c:pt>
                <c:pt idx="388">
                  <c:v>0</c:v>
                </c:pt>
                <c:pt idx="389">
                  <c:v>0</c:v>
                </c:pt>
                <c:pt idx="390">
                  <c:v>0</c:v>
                </c:pt>
                <c:pt idx="391">
                  <c:v>0</c:v>
                </c:pt>
                <c:pt idx="392">
                  <c:v>0</c:v>
                </c:pt>
                <c:pt idx="393">
                  <c:v>0</c:v>
                </c:pt>
                <c:pt idx="394">
                  <c:v>0</c:v>
                </c:pt>
                <c:pt idx="395">
                  <c:v>0</c:v>
                </c:pt>
                <c:pt idx="396">
                  <c:v>0</c:v>
                </c:pt>
                <c:pt idx="397">
                  <c:v>0</c:v>
                </c:pt>
                <c:pt idx="398">
                  <c:v>0</c:v>
                </c:pt>
                <c:pt idx="399">
                  <c:v>0</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0</c:v>
                </c:pt>
                <c:pt idx="419">
                  <c:v>0</c:v>
                </c:pt>
                <c:pt idx="420">
                  <c:v>0</c:v>
                </c:pt>
                <c:pt idx="421">
                  <c:v>0</c:v>
                </c:pt>
                <c:pt idx="422">
                  <c:v>0</c:v>
                </c:pt>
                <c:pt idx="423">
                  <c:v>0</c:v>
                </c:pt>
                <c:pt idx="424">
                  <c:v>0</c:v>
                </c:pt>
                <c:pt idx="425">
                  <c:v>0</c:v>
                </c:pt>
                <c:pt idx="426">
                  <c:v>0</c:v>
                </c:pt>
                <c:pt idx="427">
                  <c:v>0</c:v>
                </c:pt>
                <c:pt idx="428">
                  <c:v>0</c:v>
                </c:pt>
                <c:pt idx="429">
                  <c:v>0</c:v>
                </c:pt>
                <c:pt idx="430">
                  <c:v>0</c:v>
                </c:pt>
                <c:pt idx="431">
                  <c:v>0</c:v>
                </c:pt>
                <c:pt idx="432">
                  <c:v>0</c:v>
                </c:pt>
                <c:pt idx="433">
                  <c:v>0</c:v>
                </c:pt>
                <c:pt idx="434">
                  <c:v>0</c:v>
                </c:pt>
                <c:pt idx="435">
                  <c:v>0</c:v>
                </c:pt>
                <c:pt idx="436">
                  <c:v>0</c:v>
                </c:pt>
                <c:pt idx="437">
                  <c:v>0</c:v>
                </c:pt>
                <c:pt idx="438">
                  <c:v>0</c:v>
                </c:pt>
                <c:pt idx="439">
                  <c:v>0</c:v>
                </c:pt>
                <c:pt idx="440">
                  <c:v>0</c:v>
                </c:pt>
                <c:pt idx="441">
                  <c:v>0</c:v>
                </c:pt>
                <c:pt idx="442">
                  <c:v>0</c:v>
                </c:pt>
                <c:pt idx="443">
                  <c:v>0</c:v>
                </c:pt>
                <c:pt idx="444">
                  <c:v>0</c:v>
                </c:pt>
                <c:pt idx="445">
                  <c:v>0</c:v>
                </c:pt>
                <c:pt idx="446">
                  <c:v>0</c:v>
                </c:pt>
                <c:pt idx="447">
                  <c:v>0</c:v>
                </c:pt>
                <c:pt idx="448">
                  <c:v>0</c:v>
                </c:pt>
                <c:pt idx="449">
                  <c:v>0</c:v>
                </c:pt>
                <c:pt idx="450">
                  <c:v>0</c:v>
                </c:pt>
                <c:pt idx="451">
                  <c:v>0</c:v>
                </c:pt>
                <c:pt idx="452">
                  <c:v>0</c:v>
                </c:pt>
                <c:pt idx="453">
                  <c:v>0</c:v>
                </c:pt>
                <c:pt idx="454">
                  <c:v>0</c:v>
                </c:pt>
                <c:pt idx="455">
                  <c:v>0</c:v>
                </c:pt>
                <c:pt idx="456">
                  <c:v>0</c:v>
                </c:pt>
                <c:pt idx="457">
                  <c:v>0</c:v>
                </c:pt>
                <c:pt idx="458">
                  <c:v>0</c:v>
                </c:pt>
                <c:pt idx="459">
                  <c:v>0</c:v>
                </c:pt>
                <c:pt idx="460">
                  <c:v>0</c:v>
                </c:pt>
                <c:pt idx="461">
                  <c:v>0</c:v>
                </c:pt>
                <c:pt idx="462">
                  <c:v>0</c:v>
                </c:pt>
                <c:pt idx="463">
                  <c:v>0</c:v>
                </c:pt>
                <c:pt idx="464">
                  <c:v>0</c:v>
                </c:pt>
                <c:pt idx="465">
                  <c:v>0</c:v>
                </c:pt>
                <c:pt idx="466">
                  <c:v>0</c:v>
                </c:pt>
                <c:pt idx="467">
                  <c:v>0</c:v>
                </c:pt>
                <c:pt idx="468">
                  <c:v>0</c:v>
                </c:pt>
                <c:pt idx="469">
                  <c:v>0</c:v>
                </c:pt>
                <c:pt idx="470">
                  <c:v>0</c:v>
                </c:pt>
                <c:pt idx="471">
                  <c:v>0</c:v>
                </c:pt>
                <c:pt idx="472">
                  <c:v>0</c:v>
                </c:pt>
                <c:pt idx="473">
                  <c:v>0</c:v>
                </c:pt>
                <c:pt idx="474">
                  <c:v>0</c:v>
                </c:pt>
                <c:pt idx="475">
                  <c:v>0</c:v>
                </c:pt>
                <c:pt idx="476">
                  <c:v>0</c:v>
                </c:pt>
                <c:pt idx="477">
                  <c:v>0</c:v>
                </c:pt>
                <c:pt idx="478">
                  <c:v>0</c:v>
                </c:pt>
                <c:pt idx="479">
                  <c:v>0</c:v>
                </c:pt>
                <c:pt idx="480">
                  <c:v>0</c:v>
                </c:pt>
                <c:pt idx="481">
                  <c:v>0</c:v>
                </c:pt>
                <c:pt idx="482">
                  <c:v>0</c:v>
                </c:pt>
                <c:pt idx="483">
                  <c:v>0</c:v>
                </c:pt>
                <c:pt idx="484">
                  <c:v>0</c:v>
                </c:pt>
                <c:pt idx="485">
                  <c:v>0</c:v>
                </c:pt>
                <c:pt idx="486">
                  <c:v>0</c:v>
                </c:pt>
                <c:pt idx="487">
                  <c:v>0</c:v>
                </c:pt>
                <c:pt idx="488">
                  <c:v>0</c:v>
                </c:pt>
                <c:pt idx="489">
                  <c:v>0</c:v>
                </c:pt>
                <c:pt idx="490">
                  <c:v>0</c:v>
                </c:pt>
                <c:pt idx="491">
                  <c:v>0</c:v>
                </c:pt>
                <c:pt idx="492">
                  <c:v>0</c:v>
                </c:pt>
                <c:pt idx="493">
                  <c:v>0</c:v>
                </c:pt>
                <c:pt idx="494">
                  <c:v>0</c:v>
                </c:pt>
                <c:pt idx="495">
                  <c:v>0</c:v>
                </c:pt>
                <c:pt idx="496">
                  <c:v>0</c:v>
                </c:pt>
                <c:pt idx="497">
                  <c:v>0</c:v>
                </c:pt>
                <c:pt idx="498">
                  <c:v>0</c:v>
                </c:pt>
                <c:pt idx="499">
                  <c:v>0</c:v>
                </c:pt>
                <c:pt idx="500">
                  <c:v>0</c:v>
                </c:pt>
                <c:pt idx="501">
                  <c:v>0</c:v>
                </c:pt>
                <c:pt idx="502">
                  <c:v>0</c:v>
                </c:pt>
                <c:pt idx="503">
                  <c:v>0</c:v>
                </c:pt>
                <c:pt idx="504">
                  <c:v>0</c:v>
                </c:pt>
                <c:pt idx="505">
                  <c:v>0</c:v>
                </c:pt>
                <c:pt idx="506">
                  <c:v>0</c:v>
                </c:pt>
                <c:pt idx="507">
                  <c:v>0</c:v>
                </c:pt>
                <c:pt idx="508">
                  <c:v>0</c:v>
                </c:pt>
                <c:pt idx="509">
                  <c:v>0</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0</c:v>
                </c:pt>
                <c:pt idx="527">
                  <c:v>0</c:v>
                </c:pt>
                <c:pt idx="528">
                  <c:v>0</c:v>
                </c:pt>
                <c:pt idx="529">
                  <c:v>0</c:v>
                </c:pt>
                <c:pt idx="530">
                  <c:v>0</c:v>
                </c:pt>
                <c:pt idx="531">
                  <c:v>0</c:v>
                </c:pt>
                <c:pt idx="532">
                  <c:v>0</c:v>
                </c:pt>
                <c:pt idx="533">
                  <c:v>0</c:v>
                </c:pt>
                <c:pt idx="534">
                  <c:v>0</c:v>
                </c:pt>
                <c:pt idx="535">
                  <c:v>0</c:v>
                </c:pt>
                <c:pt idx="536">
                  <c:v>0</c:v>
                </c:pt>
                <c:pt idx="537">
                  <c:v>0</c:v>
                </c:pt>
                <c:pt idx="538">
                  <c:v>0</c:v>
                </c:pt>
                <c:pt idx="539">
                  <c:v>0</c:v>
                </c:pt>
                <c:pt idx="540">
                  <c:v>161.49999809265137</c:v>
                </c:pt>
                <c:pt idx="541">
                  <c:v>161.49999809265137</c:v>
                </c:pt>
                <c:pt idx="542">
                  <c:v>161.49999809265137</c:v>
                </c:pt>
                <c:pt idx="543">
                  <c:v>161.49999809265137</c:v>
                </c:pt>
                <c:pt idx="544">
                  <c:v>161.49999809265137</c:v>
                </c:pt>
                <c:pt idx="545">
                  <c:v>161.49999809265137</c:v>
                </c:pt>
                <c:pt idx="546">
                  <c:v>161.49999809265137</c:v>
                </c:pt>
                <c:pt idx="547">
                  <c:v>161.49999809265137</c:v>
                </c:pt>
                <c:pt idx="548">
                  <c:v>161.49999809265137</c:v>
                </c:pt>
                <c:pt idx="549">
                  <c:v>161.49999809265137</c:v>
                </c:pt>
                <c:pt idx="550">
                  <c:v>161.49999809265137</c:v>
                </c:pt>
                <c:pt idx="551">
                  <c:v>161.49999809265137</c:v>
                </c:pt>
                <c:pt idx="552">
                  <c:v>161.49999809265137</c:v>
                </c:pt>
                <c:pt idx="553">
                  <c:v>161.49999809265137</c:v>
                </c:pt>
                <c:pt idx="554">
                  <c:v>161.49999809265137</c:v>
                </c:pt>
                <c:pt idx="555">
                  <c:v>161.49999809265137</c:v>
                </c:pt>
                <c:pt idx="556">
                  <c:v>161.49999809265137</c:v>
                </c:pt>
                <c:pt idx="557">
                  <c:v>161.49999809265137</c:v>
                </c:pt>
                <c:pt idx="558">
                  <c:v>161.49999809265137</c:v>
                </c:pt>
                <c:pt idx="559">
                  <c:v>161.49999809265137</c:v>
                </c:pt>
                <c:pt idx="560">
                  <c:v>161.49999809265137</c:v>
                </c:pt>
                <c:pt idx="561">
                  <c:v>161.49999809265137</c:v>
                </c:pt>
                <c:pt idx="562">
                  <c:v>161.49999809265137</c:v>
                </c:pt>
                <c:pt idx="563">
                  <c:v>161.49999809265137</c:v>
                </c:pt>
                <c:pt idx="564">
                  <c:v>161.49999809265137</c:v>
                </c:pt>
                <c:pt idx="565">
                  <c:v>161.49999809265137</c:v>
                </c:pt>
                <c:pt idx="566">
                  <c:v>161.49999809265137</c:v>
                </c:pt>
                <c:pt idx="567">
                  <c:v>161.49999809265137</c:v>
                </c:pt>
                <c:pt idx="568">
                  <c:v>161.49999809265137</c:v>
                </c:pt>
                <c:pt idx="569">
                  <c:v>161.49999809265137</c:v>
                </c:pt>
                <c:pt idx="570">
                  <c:v>161.49999809265137</c:v>
                </c:pt>
                <c:pt idx="571">
                  <c:v>161.49999809265137</c:v>
                </c:pt>
                <c:pt idx="572">
                  <c:v>161.49999809265137</c:v>
                </c:pt>
                <c:pt idx="573">
                  <c:v>161.49999809265137</c:v>
                </c:pt>
                <c:pt idx="574">
                  <c:v>161.49999809265137</c:v>
                </c:pt>
                <c:pt idx="575">
                  <c:v>161.49999809265137</c:v>
                </c:pt>
                <c:pt idx="576">
                  <c:v>161.49999809265137</c:v>
                </c:pt>
                <c:pt idx="577">
                  <c:v>161.49999809265137</c:v>
                </c:pt>
                <c:pt idx="578">
                  <c:v>161.49999809265137</c:v>
                </c:pt>
                <c:pt idx="579">
                  <c:v>161.49999809265137</c:v>
                </c:pt>
                <c:pt idx="580">
                  <c:v>161.49999809265137</c:v>
                </c:pt>
                <c:pt idx="581">
                  <c:v>161.49999809265137</c:v>
                </c:pt>
                <c:pt idx="582">
                  <c:v>161.49999809265137</c:v>
                </c:pt>
                <c:pt idx="583">
                  <c:v>161.49999809265137</c:v>
                </c:pt>
                <c:pt idx="584">
                  <c:v>161.49999809265137</c:v>
                </c:pt>
                <c:pt idx="585">
                  <c:v>161.49999809265137</c:v>
                </c:pt>
                <c:pt idx="586">
                  <c:v>161.49999809265137</c:v>
                </c:pt>
                <c:pt idx="587">
                  <c:v>161.49999809265137</c:v>
                </c:pt>
                <c:pt idx="588">
                  <c:v>161.49999809265137</c:v>
                </c:pt>
                <c:pt idx="589">
                  <c:v>161.49999809265137</c:v>
                </c:pt>
                <c:pt idx="590">
                  <c:v>161.49999809265137</c:v>
                </c:pt>
                <c:pt idx="591">
                  <c:v>161.49999809265137</c:v>
                </c:pt>
                <c:pt idx="592">
                  <c:v>161.49999809265137</c:v>
                </c:pt>
                <c:pt idx="593">
                  <c:v>161.49999809265137</c:v>
                </c:pt>
                <c:pt idx="594">
                  <c:v>161.49999809265137</c:v>
                </c:pt>
                <c:pt idx="595">
                  <c:v>161.49999809265137</c:v>
                </c:pt>
                <c:pt idx="596">
                  <c:v>161.49999809265137</c:v>
                </c:pt>
                <c:pt idx="597">
                  <c:v>161.49999809265137</c:v>
                </c:pt>
                <c:pt idx="598">
                  <c:v>161.49999809265137</c:v>
                </c:pt>
                <c:pt idx="599">
                  <c:v>161.49999809265137</c:v>
                </c:pt>
                <c:pt idx="600">
                  <c:v>161.19999885559082</c:v>
                </c:pt>
                <c:pt idx="601">
                  <c:v>161.19999885559082</c:v>
                </c:pt>
                <c:pt idx="602">
                  <c:v>161.19999885559082</c:v>
                </c:pt>
                <c:pt idx="603">
                  <c:v>161.19999885559082</c:v>
                </c:pt>
                <c:pt idx="604">
                  <c:v>161.19999885559082</c:v>
                </c:pt>
                <c:pt idx="605">
                  <c:v>161.19999885559082</c:v>
                </c:pt>
                <c:pt idx="606">
                  <c:v>161.19999885559082</c:v>
                </c:pt>
                <c:pt idx="607">
                  <c:v>161.19999885559082</c:v>
                </c:pt>
                <c:pt idx="608">
                  <c:v>161.19999885559082</c:v>
                </c:pt>
                <c:pt idx="609">
                  <c:v>161.19999885559082</c:v>
                </c:pt>
                <c:pt idx="610">
                  <c:v>161.19999885559082</c:v>
                </c:pt>
                <c:pt idx="611">
                  <c:v>161.19999885559082</c:v>
                </c:pt>
                <c:pt idx="612">
                  <c:v>161.19999885559082</c:v>
                </c:pt>
                <c:pt idx="613">
                  <c:v>161.19999885559082</c:v>
                </c:pt>
                <c:pt idx="614">
                  <c:v>161.19999885559082</c:v>
                </c:pt>
                <c:pt idx="615">
                  <c:v>161.19999885559082</c:v>
                </c:pt>
                <c:pt idx="616">
                  <c:v>161.19999885559082</c:v>
                </c:pt>
                <c:pt idx="617">
                  <c:v>161.19999885559082</c:v>
                </c:pt>
                <c:pt idx="618">
                  <c:v>161.19999885559082</c:v>
                </c:pt>
                <c:pt idx="619">
                  <c:v>161.19999885559082</c:v>
                </c:pt>
                <c:pt idx="620">
                  <c:v>161.19999885559082</c:v>
                </c:pt>
                <c:pt idx="621">
                  <c:v>161.19999885559082</c:v>
                </c:pt>
                <c:pt idx="622">
                  <c:v>161.19999885559082</c:v>
                </c:pt>
                <c:pt idx="623">
                  <c:v>161.19999885559082</c:v>
                </c:pt>
                <c:pt idx="624">
                  <c:v>161.19999885559082</c:v>
                </c:pt>
                <c:pt idx="625">
                  <c:v>161.19999885559082</c:v>
                </c:pt>
                <c:pt idx="626">
                  <c:v>161.19999885559082</c:v>
                </c:pt>
                <c:pt idx="627">
                  <c:v>161.19999885559082</c:v>
                </c:pt>
                <c:pt idx="628">
                  <c:v>161.19999885559082</c:v>
                </c:pt>
                <c:pt idx="629">
                  <c:v>161.19999885559082</c:v>
                </c:pt>
                <c:pt idx="630">
                  <c:v>161.19999885559082</c:v>
                </c:pt>
                <c:pt idx="631">
                  <c:v>161.19999885559082</c:v>
                </c:pt>
                <c:pt idx="632">
                  <c:v>161.19999885559082</c:v>
                </c:pt>
                <c:pt idx="633">
                  <c:v>161.19999885559082</c:v>
                </c:pt>
                <c:pt idx="634">
                  <c:v>161.19999885559082</c:v>
                </c:pt>
                <c:pt idx="635">
                  <c:v>161.19999885559082</c:v>
                </c:pt>
                <c:pt idx="636">
                  <c:v>161.19999885559082</c:v>
                </c:pt>
                <c:pt idx="637">
                  <c:v>161.19999885559082</c:v>
                </c:pt>
                <c:pt idx="638">
                  <c:v>161.19999885559082</c:v>
                </c:pt>
                <c:pt idx="639">
                  <c:v>161.19999885559082</c:v>
                </c:pt>
                <c:pt idx="640">
                  <c:v>161.19999885559082</c:v>
                </c:pt>
                <c:pt idx="641">
                  <c:v>161.19999885559082</c:v>
                </c:pt>
                <c:pt idx="642">
                  <c:v>161.19999885559082</c:v>
                </c:pt>
                <c:pt idx="643">
                  <c:v>161.19999885559082</c:v>
                </c:pt>
                <c:pt idx="644">
                  <c:v>161.19999885559082</c:v>
                </c:pt>
                <c:pt idx="645">
                  <c:v>161.19999885559082</c:v>
                </c:pt>
                <c:pt idx="646">
                  <c:v>161.19999885559082</c:v>
                </c:pt>
                <c:pt idx="647">
                  <c:v>161.19999885559082</c:v>
                </c:pt>
                <c:pt idx="648">
                  <c:v>161.19999885559082</c:v>
                </c:pt>
                <c:pt idx="649">
                  <c:v>161.19999885559082</c:v>
                </c:pt>
                <c:pt idx="650">
                  <c:v>161.19999885559082</c:v>
                </c:pt>
                <c:pt idx="651">
                  <c:v>161.19999885559082</c:v>
                </c:pt>
                <c:pt idx="652">
                  <c:v>161.19999885559082</c:v>
                </c:pt>
                <c:pt idx="653">
                  <c:v>161.19999885559082</c:v>
                </c:pt>
                <c:pt idx="654">
                  <c:v>161.19999885559082</c:v>
                </c:pt>
                <c:pt idx="655">
                  <c:v>161.19999885559082</c:v>
                </c:pt>
                <c:pt idx="656">
                  <c:v>161.19999885559082</c:v>
                </c:pt>
                <c:pt idx="657">
                  <c:v>161.19999885559082</c:v>
                </c:pt>
                <c:pt idx="658">
                  <c:v>161.19999885559082</c:v>
                </c:pt>
                <c:pt idx="659">
                  <c:v>161.19999885559082</c:v>
                </c:pt>
                <c:pt idx="660">
                  <c:v>218.00000095367432</c:v>
                </c:pt>
                <c:pt idx="661">
                  <c:v>218.00000095367432</c:v>
                </c:pt>
                <c:pt idx="662">
                  <c:v>218.00000095367432</c:v>
                </c:pt>
                <c:pt idx="663">
                  <c:v>218.00000095367432</c:v>
                </c:pt>
                <c:pt idx="664">
                  <c:v>218.00000095367432</c:v>
                </c:pt>
                <c:pt idx="665">
                  <c:v>218.00000095367432</c:v>
                </c:pt>
                <c:pt idx="666">
                  <c:v>218.00000095367432</c:v>
                </c:pt>
                <c:pt idx="667">
                  <c:v>218.00000095367432</c:v>
                </c:pt>
                <c:pt idx="668">
                  <c:v>218.00000095367432</c:v>
                </c:pt>
                <c:pt idx="669">
                  <c:v>218.00000095367432</c:v>
                </c:pt>
                <c:pt idx="670">
                  <c:v>218.00000095367432</c:v>
                </c:pt>
                <c:pt idx="671">
                  <c:v>218.00000095367432</c:v>
                </c:pt>
                <c:pt idx="672">
                  <c:v>218.00000095367432</c:v>
                </c:pt>
                <c:pt idx="673">
                  <c:v>218.00000095367432</c:v>
                </c:pt>
                <c:pt idx="674">
                  <c:v>218.00000095367432</c:v>
                </c:pt>
                <c:pt idx="675">
                  <c:v>218.00000095367432</c:v>
                </c:pt>
                <c:pt idx="676">
                  <c:v>218.00000095367432</c:v>
                </c:pt>
                <c:pt idx="677">
                  <c:v>218.00000095367432</c:v>
                </c:pt>
                <c:pt idx="678">
                  <c:v>217.99999904632568</c:v>
                </c:pt>
                <c:pt idx="679">
                  <c:v>217.99999904632568</c:v>
                </c:pt>
                <c:pt idx="680">
                  <c:v>217.99999904632568</c:v>
                </c:pt>
                <c:pt idx="681">
                  <c:v>217.99999904632568</c:v>
                </c:pt>
                <c:pt idx="682">
                  <c:v>217.99999904632568</c:v>
                </c:pt>
                <c:pt idx="683">
                  <c:v>217.99999904632568</c:v>
                </c:pt>
                <c:pt idx="684">
                  <c:v>217.99999904632568</c:v>
                </c:pt>
                <c:pt idx="685">
                  <c:v>217.99999904632568</c:v>
                </c:pt>
                <c:pt idx="686">
                  <c:v>217.99999904632568</c:v>
                </c:pt>
                <c:pt idx="687">
                  <c:v>217.99999904632568</c:v>
                </c:pt>
                <c:pt idx="688">
                  <c:v>217.99999904632568</c:v>
                </c:pt>
                <c:pt idx="689">
                  <c:v>217.99999904632568</c:v>
                </c:pt>
                <c:pt idx="690">
                  <c:v>217.99999904632568</c:v>
                </c:pt>
                <c:pt idx="691">
                  <c:v>217.99999904632568</c:v>
                </c:pt>
                <c:pt idx="692">
                  <c:v>217.99999904632568</c:v>
                </c:pt>
                <c:pt idx="693">
                  <c:v>217.99999904632568</c:v>
                </c:pt>
                <c:pt idx="694">
                  <c:v>217.99999904632568</c:v>
                </c:pt>
                <c:pt idx="695">
                  <c:v>217.99999904632568</c:v>
                </c:pt>
                <c:pt idx="696">
                  <c:v>217.99999904632568</c:v>
                </c:pt>
                <c:pt idx="697">
                  <c:v>217.99999904632568</c:v>
                </c:pt>
                <c:pt idx="698">
                  <c:v>218.00000095367432</c:v>
                </c:pt>
                <c:pt idx="699">
                  <c:v>218.00000095367432</c:v>
                </c:pt>
                <c:pt idx="700">
                  <c:v>218.00000095367432</c:v>
                </c:pt>
                <c:pt idx="701">
                  <c:v>218.00000095367432</c:v>
                </c:pt>
                <c:pt idx="702">
                  <c:v>218.00000095367432</c:v>
                </c:pt>
                <c:pt idx="703">
                  <c:v>218.00000095367432</c:v>
                </c:pt>
                <c:pt idx="704">
                  <c:v>218.00000095367432</c:v>
                </c:pt>
                <c:pt idx="705">
                  <c:v>218.00000095367432</c:v>
                </c:pt>
                <c:pt idx="706">
                  <c:v>218.00000095367432</c:v>
                </c:pt>
                <c:pt idx="707">
                  <c:v>218.00000095367432</c:v>
                </c:pt>
                <c:pt idx="708">
                  <c:v>218.00000095367432</c:v>
                </c:pt>
                <c:pt idx="709">
                  <c:v>218.00000095367432</c:v>
                </c:pt>
                <c:pt idx="710">
                  <c:v>218.00000095367432</c:v>
                </c:pt>
                <c:pt idx="711">
                  <c:v>218.00000095367432</c:v>
                </c:pt>
                <c:pt idx="712">
                  <c:v>218.00000095367432</c:v>
                </c:pt>
                <c:pt idx="713">
                  <c:v>218.00000095367432</c:v>
                </c:pt>
                <c:pt idx="714">
                  <c:v>218.00000095367432</c:v>
                </c:pt>
                <c:pt idx="715">
                  <c:v>218.00000095367432</c:v>
                </c:pt>
                <c:pt idx="716">
                  <c:v>218.00000095367432</c:v>
                </c:pt>
                <c:pt idx="717">
                  <c:v>218.00000095367432</c:v>
                </c:pt>
                <c:pt idx="718">
                  <c:v>218.00000095367432</c:v>
                </c:pt>
                <c:pt idx="719">
                  <c:v>218.00000095367432</c:v>
                </c:pt>
                <c:pt idx="720">
                  <c:v>59</c:v>
                </c:pt>
                <c:pt idx="721">
                  <c:v>59</c:v>
                </c:pt>
                <c:pt idx="722">
                  <c:v>59</c:v>
                </c:pt>
                <c:pt idx="723">
                  <c:v>59</c:v>
                </c:pt>
                <c:pt idx="724">
                  <c:v>59</c:v>
                </c:pt>
                <c:pt idx="725">
                  <c:v>59</c:v>
                </c:pt>
                <c:pt idx="726">
                  <c:v>59</c:v>
                </c:pt>
                <c:pt idx="727">
                  <c:v>59</c:v>
                </c:pt>
                <c:pt idx="728">
                  <c:v>59</c:v>
                </c:pt>
                <c:pt idx="729">
                  <c:v>59</c:v>
                </c:pt>
                <c:pt idx="730">
                  <c:v>59</c:v>
                </c:pt>
                <c:pt idx="731">
                  <c:v>59</c:v>
                </c:pt>
                <c:pt idx="732">
                  <c:v>59</c:v>
                </c:pt>
                <c:pt idx="733">
                  <c:v>59</c:v>
                </c:pt>
                <c:pt idx="734">
                  <c:v>59</c:v>
                </c:pt>
                <c:pt idx="735">
                  <c:v>59</c:v>
                </c:pt>
                <c:pt idx="736">
                  <c:v>59</c:v>
                </c:pt>
                <c:pt idx="737">
                  <c:v>59</c:v>
                </c:pt>
                <c:pt idx="738">
                  <c:v>59</c:v>
                </c:pt>
                <c:pt idx="739">
                  <c:v>59</c:v>
                </c:pt>
                <c:pt idx="740">
                  <c:v>59</c:v>
                </c:pt>
                <c:pt idx="741">
                  <c:v>59</c:v>
                </c:pt>
                <c:pt idx="742">
                  <c:v>59</c:v>
                </c:pt>
                <c:pt idx="743">
                  <c:v>59</c:v>
                </c:pt>
                <c:pt idx="744">
                  <c:v>59</c:v>
                </c:pt>
                <c:pt idx="745">
                  <c:v>59</c:v>
                </c:pt>
                <c:pt idx="746">
                  <c:v>59</c:v>
                </c:pt>
                <c:pt idx="747">
                  <c:v>59</c:v>
                </c:pt>
                <c:pt idx="748">
                  <c:v>59</c:v>
                </c:pt>
                <c:pt idx="749">
                  <c:v>59</c:v>
                </c:pt>
                <c:pt idx="750">
                  <c:v>59</c:v>
                </c:pt>
                <c:pt idx="751">
                  <c:v>59</c:v>
                </c:pt>
                <c:pt idx="752">
                  <c:v>59</c:v>
                </c:pt>
                <c:pt idx="753">
                  <c:v>59</c:v>
                </c:pt>
                <c:pt idx="754">
                  <c:v>59</c:v>
                </c:pt>
                <c:pt idx="755">
                  <c:v>59</c:v>
                </c:pt>
                <c:pt idx="756">
                  <c:v>59</c:v>
                </c:pt>
                <c:pt idx="757">
                  <c:v>59</c:v>
                </c:pt>
                <c:pt idx="758">
                  <c:v>59</c:v>
                </c:pt>
                <c:pt idx="759">
                  <c:v>59</c:v>
                </c:pt>
                <c:pt idx="760">
                  <c:v>59</c:v>
                </c:pt>
                <c:pt idx="761">
                  <c:v>59</c:v>
                </c:pt>
                <c:pt idx="762">
                  <c:v>59</c:v>
                </c:pt>
                <c:pt idx="763">
                  <c:v>59</c:v>
                </c:pt>
                <c:pt idx="764">
                  <c:v>59</c:v>
                </c:pt>
                <c:pt idx="765">
                  <c:v>59</c:v>
                </c:pt>
                <c:pt idx="766">
                  <c:v>59</c:v>
                </c:pt>
                <c:pt idx="767">
                  <c:v>59</c:v>
                </c:pt>
                <c:pt idx="768">
                  <c:v>59</c:v>
                </c:pt>
                <c:pt idx="769">
                  <c:v>59</c:v>
                </c:pt>
                <c:pt idx="770">
                  <c:v>59</c:v>
                </c:pt>
                <c:pt idx="771">
                  <c:v>59</c:v>
                </c:pt>
                <c:pt idx="772">
                  <c:v>59</c:v>
                </c:pt>
                <c:pt idx="773">
                  <c:v>59</c:v>
                </c:pt>
                <c:pt idx="774">
                  <c:v>59</c:v>
                </c:pt>
                <c:pt idx="775">
                  <c:v>59</c:v>
                </c:pt>
                <c:pt idx="776">
                  <c:v>59</c:v>
                </c:pt>
                <c:pt idx="777">
                  <c:v>59</c:v>
                </c:pt>
                <c:pt idx="778">
                  <c:v>59</c:v>
                </c:pt>
                <c:pt idx="779">
                  <c:v>59</c:v>
                </c:pt>
                <c:pt idx="780">
                  <c:v>59</c:v>
                </c:pt>
                <c:pt idx="781">
                  <c:v>59</c:v>
                </c:pt>
                <c:pt idx="782">
                  <c:v>59</c:v>
                </c:pt>
                <c:pt idx="783">
                  <c:v>59</c:v>
                </c:pt>
                <c:pt idx="784">
                  <c:v>59</c:v>
                </c:pt>
                <c:pt idx="785">
                  <c:v>59</c:v>
                </c:pt>
                <c:pt idx="786">
                  <c:v>59</c:v>
                </c:pt>
                <c:pt idx="787">
                  <c:v>59</c:v>
                </c:pt>
                <c:pt idx="788">
                  <c:v>59</c:v>
                </c:pt>
                <c:pt idx="789">
                  <c:v>59</c:v>
                </c:pt>
                <c:pt idx="790">
                  <c:v>59</c:v>
                </c:pt>
                <c:pt idx="791">
                  <c:v>59</c:v>
                </c:pt>
                <c:pt idx="792">
                  <c:v>59</c:v>
                </c:pt>
                <c:pt idx="793">
                  <c:v>59</c:v>
                </c:pt>
                <c:pt idx="794">
                  <c:v>59</c:v>
                </c:pt>
                <c:pt idx="795">
                  <c:v>59</c:v>
                </c:pt>
                <c:pt idx="796">
                  <c:v>59</c:v>
                </c:pt>
                <c:pt idx="797">
                  <c:v>59</c:v>
                </c:pt>
                <c:pt idx="798">
                  <c:v>59</c:v>
                </c:pt>
                <c:pt idx="799">
                  <c:v>59</c:v>
                </c:pt>
                <c:pt idx="800">
                  <c:v>59</c:v>
                </c:pt>
                <c:pt idx="801">
                  <c:v>59</c:v>
                </c:pt>
                <c:pt idx="802">
                  <c:v>59</c:v>
                </c:pt>
                <c:pt idx="803">
                  <c:v>59</c:v>
                </c:pt>
                <c:pt idx="804">
                  <c:v>59</c:v>
                </c:pt>
                <c:pt idx="805">
                  <c:v>59</c:v>
                </c:pt>
                <c:pt idx="806">
                  <c:v>59</c:v>
                </c:pt>
                <c:pt idx="807">
                  <c:v>59</c:v>
                </c:pt>
                <c:pt idx="808">
                  <c:v>59</c:v>
                </c:pt>
                <c:pt idx="809">
                  <c:v>59</c:v>
                </c:pt>
                <c:pt idx="810">
                  <c:v>59</c:v>
                </c:pt>
                <c:pt idx="811">
                  <c:v>59</c:v>
                </c:pt>
                <c:pt idx="812">
                  <c:v>59</c:v>
                </c:pt>
                <c:pt idx="813">
                  <c:v>59</c:v>
                </c:pt>
                <c:pt idx="814">
                  <c:v>59</c:v>
                </c:pt>
                <c:pt idx="815">
                  <c:v>59</c:v>
                </c:pt>
                <c:pt idx="816">
                  <c:v>59</c:v>
                </c:pt>
                <c:pt idx="817">
                  <c:v>59</c:v>
                </c:pt>
                <c:pt idx="818">
                  <c:v>59</c:v>
                </c:pt>
                <c:pt idx="819">
                  <c:v>59</c:v>
                </c:pt>
                <c:pt idx="820">
                  <c:v>59</c:v>
                </c:pt>
                <c:pt idx="821">
                  <c:v>59</c:v>
                </c:pt>
                <c:pt idx="822">
                  <c:v>59</c:v>
                </c:pt>
                <c:pt idx="823">
                  <c:v>59</c:v>
                </c:pt>
                <c:pt idx="824">
                  <c:v>59</c:v>
                </c:pt>
                <c:pt idx="825">
                  <c:v>59</c:v>
                </c:pt>
                <c:pt idx="826">
                  <c:v>59</c:v>
                </c:pt>
                <c:pt idx="827">
                  <c:v>59</c:v>
                </c:pt>
                <c:pt idx="828">
                  <c:v>59</c:v>
                </c:pt>
                <c:pt idx="829">
                  <c:v>59</c:v>
                </c:pt>
                <c:pt idx="830">
                  <c:v>59</c:v>
                </c:pt>
                <c:pt idx="831">
                  <c:v>59</c:v>
                </c:pt>
                <c:pt idx="832">
                  <c:v>59</c:v>
                </c:pt>
                <c:pt idx="833">
                  <c:v>59</c:v>
                </c:pt>
                <c:pt idx="834">
                  <c:v>59</c:v>
                </c:pt>
                <c:pt idx="835">
                  <c:v>59</c:v>
                </c:pt>
                <c:pt idx="836">
                  <c:v>59</c:v>
                </c:pt>
                <c:pt idx="837">
                  <c:v>59</c:v>
                </c:pt>
                <c:pt idx="838">
                  <c:v>59</c:v>
                </c:pt>
                <c:pt idx="839">
                  <c:v>59</c:v>
                </c:pt>
                <c:pt idx="840">
                  <c:v>59</c:v>
                </c:pt>
              </c:numCache>
            </c:numRef>
          </c:val>
          <c:smooth val="0"/>
          <c:extLst>
            <c:ext xmlns:c16="http://schemas.microsoft.com/office/drawing/2014/chart" uri="{C3380CC4-5D6E-409C-BE32-E72D297353CC}">
              <c16:uniqueId val="{00000003-A7BA-4453-B526-A35003222E77}"/>
            </c:ext>
          </c:extLst>
        </c:ser>
        <c:dLbls>
          <c:showLegendKey val="0"/>
          <c:showVal val="0"/>
          <c:showCatName val="0"/>
          <c:showSerName val="0"/>
          <c:showPercent val="0"/>
          <c:showBubbleSize val="0"/>
        </c:dLbls>
        <c:marker val="1"/>
        <c:smooth val="0"/>
        <c:axId val="1833548048"/>
        <c:axId val="1833552624"/>
      </c:lineChart>
      <c:lineChart>
        <c:grouping val="standard"/>
        <c:varyColors val="0"/>
        <c:ser>
          <c:idx val="3"/>
          <c:order val="3"/>
          <c:tx>
            <c:v>System Lambda ($/MWh)</c:v>
          </c:tx>
          <c:spPr>
            <a:ln w="38100" cap="rnd">
              <a:solidFill>
                <a:srgbClr val="5B6770"/>
              </a:solidFill>
              <a:round/>
            </a:ln>
            <a:effectLst/>
          </c:spPr>
          <c:marker>
            <c:symbol val="none"/>
          </c:marker>
          <c:val>
            <c:numRef>
              <c:f>Data!$H$5:$H$845</c:f>
              <c:numCache>
                <c:formatCode>_("$"* #,##0.00_);_("$"* \(#,##0.00\);_("$"* "-"??_);_(@_)</c:formatCode>
                <c:ptCount val="841"/>
                <c:pt idx="0">
                  <c:v>25.350000381469727</c:v>
                </c:pt>
                <c:pt idx="1">
                  <c:v>24.729999542236328</c:v>
                </c:pt>
                <c:pt idx="2">
                  <c:v>24.729999542236328</c:v>
                </c:pt>
                <c:pt idx="3">
                  <c:v>24.729999542236328</c:v>
                </c:pt>
                <c:pt idx="4">
                  <c:v>24.729999542236328</c:v>
                </c:pt>
                <c:pt idx="5">
                  <c:v>24.729999542236328</c:v>
                </c:pt>
                <c:pt idx="6">
                  <c:v>25.020000457763672</c:v>
                </c:pt>
                <c:pt idx="7">
                  <c:v>25.020000457763672</c:v>
                </c:pt>
                <c:pt idx="8">
                  <c:v>25.020000457763672</c:v>
                </c:pt>
                <c:pt idx="9">
                  <c:v>25.020000457763672</c:v>
                </c:pt>
                <c:pt idx="10">
                  <c:v>25.020000457763672</c:v>
                </c:pt>
                <c:pt idx="11">
                  <c:v>26.100000381469727</c:v>
                </c:pt>
                <c:pt idx="12">
                  <c:v>26.100000381469727</c:v>
                </c:pt>
                <c:pt idx="13">
                  <c:v>26.100000381469727</c:v>
                </c:pt>
                <c:pt idx="14">
                  <c:v>26.100000381469727</c:v>
                </c:pt>
                <c:pt idx="15">
                  <c:v>26.100000381469727</c:v>
                </c:pt>
                <c:pt idx="16">
                  <c:v>26.920000076293945</c:v>
                </c:pt>
                <c:pt idx="17">
                  <c:v>26.920000076293945</c:v>
                </c:pt>
                <c:pt idx="18">
                  <c:v>26.920000076293945</c:v>
                </c:pt>
                <c:pt idx="19">
                  <c:v>26.920000076293945</c:v>
                </c:pt>
                <c:pt idx="20">
                  <c:v>26.920000076293945</c:v>
                </c:pt>
                <c:pt idx="21">
                  <c:v>26.920000076293945</c:v>
                </c:pt>
                <c:pt idx="22">
                  <c:v>26.920000076293945</c:v>
                </c:pt>
                <c:pt idx="23">
                  <c:v>26.920000076293945</c:v>
                </c:pt>
                <c:pt idx="24">
                  <c:v>26.920000076293945</c:v>
                </c:pt>
                <c:pt idx="25">
                  <c:v>26.920000076293945</c:v>
                </c:pt>
                <c:pt idx="26">
                  <c:v>25.989999771118164</c:v>
                </c:pt>
                <c:pt idx="27">
                  <c:v>25.989999771118164</c:v>
                </c:pt>
                <c:pt idx="28">
                  <c:v>25.989999771118164</c:v>
                </c:pt>
                <c:pt idx="29">
                  <c:v>25.989999771118164</c:v>
                </c:pt>
                <c:pt idx="30">
                  <c:v>25.989999771118164</c:v>
                </c:pt>
                <c:pt idx="31">
                  <c:v>25.979999542236328</c:v>
                </c:pt>
                <c:pt idx="32">
                  <c:v>25.979999542236328</c:v>
                </c:pt>
                <c:pt idx="33">
                  <c:v>25.979999542236328</c:v>
                </c:pt>
                <c:pt idx="34">
                  <c:v>25.979999542236328</c:v>
                </c:pt>
                <c:pt idx="35">
                  <c:v>25.979999542236328</c:v>
                </c:pt>
                <c:pt idx="36">
                  <c:v>26.340000152587891</c:v>
                </c:pt>
                <c:pt idx="37">
                  <c:v>26.340000152587891</c:v>
                </c:pt>
                <c:pt idx="38">
                  <c:v>26.340000152587891</c:v>
                </c:pt>
                <c:pt idx="39">
                  <c:v>26.340000152587891</c:v>
                </c:pt>
                <c:pt idx="40">
                  <c:v>26.340000152587891</c:v>
                </c:pt>
                <c:pt idx="41">
                  <c:v>27.729999542236328</c:v>
                </c:pt>
                <c:pt idx="42">
                  <c:v>27.729999542236328</c:v>
                </c:pt>
                <c:pt idx="43">
                  <c:v>27.729999542236328</c:v>
                </c:pt>
                <c:pt idx="44">
                  <c:v>27.729999542236328</c:v>
                </c:pt>
                <c:pt idx="45">
                  <c:v>27.729999542236328</c:v>
                </c:pt>
                <c:pt idx="46">
                  <c:v>28.760000228881836</c:v>
                </c:pt>
                <c:pt idx="47">
                  <c:v>28.760000228881836</c:v>
                </c:pt>
                <c:pt idx="48">
                  <c:v>28.760000228881836</c:v>
                </c:pt>
                <c:pt idx="49">
                  <c:v>28.760000228881836</c:v>
                </c:pt>
                <c:pt idx="50">
                  <c:v>28.760000228881836</c:v>
                </c:pt>
                <c:pt idx="51">
                  <c:v>30.079999923706055</c:v>
                </c:pt>
                <c:pt idx="52">
                  <c:v>30.079999923706055</c:v>
                </c:pt>
                <c:pt idx="53">
                  <c:v>30.079999923706055</c:v>
                </c:pt>
                <c:pt idx="54">
                  <c:v>30.079999923706055</c:v>
                </c:pt>
                <c:pt idx="55">
                  <c:v>30.079999923706055</c:v>
                </c:pt>
                <c:pt idx="56">
                  <c:v>35</c:v>
                </c:pt>
                <c:pt idx="57">
                  <c:v>35</c:v>
                </c:pt>
                <c:pt idx="58">
                  <c:v>35</c:v>
                </c:pt>
                <c:pt idx="59">
                  <c:v>35</c:v>
                </c:pt>
                <c:pt idx="60">
                  <c:v>35</c:v>
                </c:pt>
                <c:pt idx="61">
                  <c:v>30.770000457763672</c:v>
                </c:pt>
                <c:pt idx="62">
                  <c:v>30.770000457763672</c:v>
                </c:pt>
                <c:pt idx="63">
                  <c:v>30.770000457763672</c:v>
                </c:pt>
                <c:pt idx="64">
                  <c:v>30.770000457763672</c:v>
                </c:pt>
                <c:pt idx="65">
                  <c:v>30.770000457763672</c:v>
                </c:pt>
                <c:pt idx="66">
                  <c:v>31.399999618530273</c:v>
                </c:pt>
                <c:pt idx="67">
                  <c:v>31.399999618530273</c:v>
                </c:pt>
                <c:pt idx="68">
                  <c:v>31.399999618530273</c:v>
                </c:pt>
                <c:pt idx="69">
                  <c:v>31.399999618530273</c:v>
                </c:pt>
                <c:pt idx="70">
                  <c:v>31.399999618530273</c:v>
                </c:pt>
                <c:pt idx="71">
                  <c:v>40.409999847412109</c:v>
                </c:pt>
                <c:pt idx="72">
                  <c:v>40.409999847412109</c:v>
                </c:pt>
                <c:pt idx="73">
                  <c:v>40.409999847412109</c:v>
                </c:pt>
                <c:pt idx="74">
                  <c:v>40.409999847412109</c:v>
                </c:pt>
                <c:pt idx="75">
                  <c:v>40.409999847412109</c:v>
                </c:pt>
                <c:pt idx="76">
                  <c:v>41.810001373291016</c:v>
                </c:pt>
                <c:pt idx="77">
                  <c:v>41.810001373291016</c:v>
                </c:pt>
                <c:pt idx="78">
                  <c:v>41.810001373291016</c:v>
                </c:pt>
                <c:pt idx="79">
                  <c:v>41.810001373291016</c:v>
                </c:pt>
                <c:pt idx="80">
                  <c:v>41.810001373291016</c:v>
                </c:pt>
                <c:pt idx="81">
                  <c:v>40.889999389648438</c:v>
                </c:pt>
                <c:pt idx="82">
                  <c:v>40.889999389648438</c:v>
                </c:pt>
                <c:pt idx="83">
                  <c:v>40.889999389648438</c:v>
                </c:pt>
                <c:pt idx="84">
                  <c:v>40.889999389648438</c:v>
                </c:pt>
                <c:pt idx="85">
                  <c:v>40.889999389648438</c:v>
                </c:pt>
                <c:pt idx="86">
                  <c:v>78.269996643066406</c:v>
                </c:pt>
                <c:pt idx="87">
                  <c:v>78.269996643066406</c:v>
                </c:pt>
                <c:pt idx="88">
                  <c:v>78.269996643066406</c:v>
                </c:pt>
                <c:pt idx="89">
                  <c:v>78.269996643066406</c:v>
                </c:pt>
                <c:pt idx="90">
                  <c:v>78.269996643066406</c:v>
                </c:pt>
                <c:pt idx="91">
                  <c:v>83.680000305175781</c:v>
                </c:pt>
                <c:pt idx="92">
                  <c:v>83.680000305175781</c:v>
                </c:pt>
                <c:pt idx="93">
                  <c:v>83.680000305175781</c:v>
                </c:pt>
                <c:pt idx="94">
                  <c:v>83.680000305175781</c:v>
                </c:pt>
                <c:pt idx="95">
                  <c:v>83.680000305175781</c:v>
                </c:pt>
                <c:pt idx="96">
                  <c:v>53.569999694824219</c:v>
                </c:pt>
                <c:pt idx="97">
                  <c:v>53.569999694824219</c:v>
                </c:pt>
                <c:pt idx="98">
                  <c:v>53.569999694824219</c:v>
                </c:pt>
                <c:pt idx="99">
                  <c:v>53.569999694824219</c:v>
                </c:pt>
                <c:pt idx="100">
                  <c:v>53.569999694824219</c:v>
                </c:pt>
                <c:pt idx="101">
                  <c:v>41.909999847412109</c:v>
                </c:pt>
                <c:pt idx="102">
                  <c:v>41.909999847412109</c:v>
                </c:pt>
                <c:pt idx="103">
                  <c:v>41.909999847412109</c:v>
                </c:pt>
                <c:pt idx="104">
                  <c:v>41.909999847412109</c:v>
                </c:pt>
                <c:pt idx="105">
                  <c:v>41.909999847412109</c:v>
                </c:pt>
                <c:pt idx="106">
                  <c:v>84.519996643066406</c:v>
                </c:pt>
                <c:pt idx="107">
                  <c:v>84.519996643066406</c:v>
                </c:pt>
                <c:pt idx="108">
                  <c:v>84.519996643066406</c:v>
                </c:pt>
                <c:pt idx="109">
                  <c:v>84.519996643066406</c:v>
                </c:pt>
                <c:pt idx="110">
                  <c:v>84.519996643066406</c:v>
                </c:pt>
                <c:pt idx="111">
                  <c:v>99.550003051757813</c:v>
                </c:pt>
                <c:pt idx="112">
                  <c:v>99.550003051757813</c:v>
                </c:pt>
                <c:pt idx="113">
                  <c:v>99.550003051757813</c:v>
                </c:pt>
                <c:pt idx="114">
                  <c:v>99.550003051757813</c:v>
                </c:pt>
                <c:pt idx="115">
                  <c:v>99.550003051757813</c:v>
                </c:pt>
                <c:pt idx="116">
                  <c:v>87.529998779296875</c:v>
                </c:pt>
                <c:pt idx="117">
                  <c:v>87.529998779296875</c:v>
                </c:pt>
                <c:pt idx="118">
                  <c:v>87.529998779296875</c:v>
                </c:pt>
                <c:pt idx="119">
                  <c:v>87.529998779296875</c:v>
                </c:pt>
                <c:pt idx="120">
                  <c:v>87.529998779296875</c:v>
                </c:pt>
                <c:pt idx="121">
                  <c:v>47.560001373291016</c:v>
                </c:pt>
                <c:pt idx="122">
                  <c:v>47.560001373291016</c:v>
                </c:pt>
                <c:pt idx="123">
                  <c:v>47.560001373291016</c:v>
                </c:pt>
                <c:pt idx="124">
                  <c:v>47.560001373291016</c:v>
                </c:pt>
                <c:pt idx="125">
                  <c:v>47.560001373291016</c:v>
                </c:pt>
                <c:pt idx="126">
                  <c:v>41.189998626708984</c:v>
                </c:pt>
                <c:pt idx="127">
                  <c:v>41.189998626708984</c:v>
                </c:pt>
                <c:pt idx="128">
                  <c:v>41.189998626708984</c:v>
                </c:pt>
                <c:pt idx="129">
                  <c:v>41.189998626708984</c:v>
                </c:pt>
                <c:pt idx="130">
                  <c:v>41.189998626708984</c:v>
                </c:pt>
                <c:pt idx="131">
                  <c:v>74.849998474121094</c:v>
                </c:pt>
                <c:pt idx="132">
                  <c:v>74.849998474121094</c:v>
                </c:pt>
                <c:pt idx="133">
                  <c:v>74.849998474121094</c:v>
                </c:pt>
                <c:pt idx="134">
                  <c:v>74.849998474121094</c:v>
                </c:pt>
                <c:pt idx="135">
                  <c:v>74.849998474121094</c:v>
                </c:pt>
                <c:pt idx="136">
                  <c:v>87.879997253417969</c:v>
                </c:pt>
                <c:pt idx="137">
                  <c:v>87.879997253417969</c:v>
                </c:pt>
                <c:pt idx="138">
                  <c:v>87.879997253417969</c:v>
                </c:pt>
                <c:pt idx="139">
                  <c:v>87.879997253417969</c:v>
                </c:pt>
                <c:pt idx="140">
                  <c:v>87.879997253417969</c:v>
                </c:pt>
                <c:pt idx="141">
                  <c:v>88.339996337890625</c:v>
                </c:pt>
                <c:pt idx="142">
                  <c:v>88.339996337890625</c:v>
                </c:pt>
                <c:pt idx="143">
                  <c:v>88.339996337890625</c:v>
                </c:pt>
                <c:pt idx="144">
                  <c:v>88.339996337890625</c:v>
                </c:pt>
                <c:pt idx="145">
                  <c:v>88.339996337890625</c:v>
                </c:pt>
                <c:pt idx="146">
                  <c:v>94.910003662109375</c:v>
                </c:pt>
                <c:pt idx="147">
                  <c:v>94.910003662109375</c:v>
                </c:pt>
                <c:pt idx="148">
                  <c:v>94.910003662109375</c:v>
                </c:pt>
                <c:pt idx="149">
                  <c:v>94.910003662109375</c:v>
                </c:pt>
                <c:pt idx="150">
                  <c:v>94.910003662109375</c:v>
                </c:pt>
                <c:pt idx="151">
                  <c:v>100.88999938964844</c:v>
                </c:pt>
                <c:pt idx="152">
                  <c:v>100.88999938964844</c:v>
                </c:pt>
                <c:pt idx="153">
                  <c:v>100.88999938964844</c:v>
                </c:pt>
                <c:pt idx="154">
                  <c:v>100.88999938964844</c:v>
                </c:pt>
                <c:pt idx="155">
                  <c:v>100.88999938964844</c:v>
                </c:pt>
                <c:pt idx="156">
                  <c:v>89.390002746134996</c:v>
                </c:pt>
                <c:pt idx="157">
                  <c:v>89.390002746134996</c:v>
                </c:pt>
                <c:pt idx="158">
                  <c:v>89.390002746134996</c:v>
                </c:pt>
                <c:pt idx="159">
                  <c:v>89.390002746134996</c:v>
                </c:pt>
                <c:pt idx="160">
                  <c:v>89.390002746134996</c:v>
                </c:pt>
                <c:pt idx="161">
                  <c:v>95.480001524090767</c:v>
                </c:pt>
                <c:pt idx="162">
                  <c:v>95.480001524090767</c:v>
                </c:pt>
                <c:pt idx="163">
                  <c:v>95.480001524090767</c:v>
                </c:pt>
                <c:pt idx="164">
                  <c:v>95.480001524090767</c:v>
                </c:pt>
                <c:pt idx="165">
                  <c:v>95.480001524090767</c:v>
                </c:pt>
                <c:pt idx="166">
                  <c:v>95.610001221299171</c:v>
                </c:pt>
                <c:pt idx="167">
                  <c:v>95.610001221299171</c:v>
                </c:pt>
                <c:pt idx="168">
                  <c:v>95.610001221299171</c:v>
                </c:pt>
                <c:pt idx="169">
                  <c:v>95.610001221299171</c:v>
                </c:pt>
                <c:pt idx="170">
                  <c:v>95.610001221299171</c:v>
                </c:pt>
                <c:pt idx="171">
                  <c:v>732.60997557640076</c:v>
                </c:pt>
                <c:pt idx="172">
                  <c:v>732.60997557640076</c:v>
                </c:pt>
                <c:pt idx="173">
                  <c:v>732.60997557640076</c:v>
                </c:pt>
                <c:pt idx="174">
                  <c:v>732.60997557640076</c:v>
                </c:pt>
                <c:pt idx="175">
                  <c:v>732.60997557640076</c:v>
                </c:pt>
                <c:pt idx="176">
                  <c:v>93.880003035068512</c:v>
                </c:pt>
                <c:pt idx="177">
                  <c:v>93.880003035068512</c:v>
                </c:pt>
                <c:pt idx="178">
                  <c:v>93.880003035068512</c:v>
                </c:pt>
                <c:pt idx="179">
                  <c:v>93.880003035068512</c:v>
                </c:pt>
                <c:pt idx="180">
                  <c:v>93.880003035068512</c:v>
                </c:pt>
                <c:pt idx="181">
                  <c:v>75.519999980926514</c:v>
                </c:pt>
                <c:pt idx="182">
                  <c:v>75.519999980926514</c:v>
                </c:pt>
                <c:pt idx="183">
                  <c:v>75.519999980926514</c:v>
                </c:pt>
                <c:pt idx="184">
                  <c:v>75.519999980926514</c:v>
                </c:pt>
                <c:pt idx="185">
                  <c:v>75.519999980926514</c:v>
                </c:pt>
                <c:pt idx="186">
                  <c:v>77.270003080368042</c:v>
                </c:pt>
                <c:pt idx="187">
                  <c:v>77.270003080368042</c:v>
                </c:pt>
                <c:pt idx="188">
                  <c:v>77.270003080368042</c:v>
                </c:pt>
                <c:pt idx="189">
                  <c:v>77.270003080368042</c:v>
                </c:pt>
                <c:pt idx="190">
                  <c:v>77.270003080368042</c:v>
                </c:pt>
                <c:pt idx="191">
                  <c:v>78.600000858306885</c:v>
                </c:pt>
                <c:pt idx="192">
                  <c:v>78.600000858306885</c:v>
                </c:pt>
                <c:pt idx="193">
                  <c:v>78.600000858306885</c:v>
                </c:pt>
                <c:pt idx="194">
                  <c:v>78.600000858306885</c:v>
                </c:pt>
                <c:pt idx="195">
                  <c:v>78.600000858306885</c:v>
                </c:pt>
                <c:pt idx="196">
                  <c:v>181.48000550270081</c:v>
                </c:pt>
                <c:pt idx="197">
                  <c:v>181.48000550270081</c:v>
                </c:pt>
                <c:pt idx="198">
                  <c:v>181.48000550270081</c:v>
                </c:pt>
                <c:pt idx="199">
                  <c:v>181.48000550270081</c:v>
                </c:pt>
                <c:pt idx="200">
                  <c:v>181.48000550270081</c:v>
                </c:pt>
                <c:pt idx="201">
                  <c:v>83.75</c:v>
                </c:pt>
                <c:pt idx="202">
                  <c:v>83.75</c:v>
                </c:pt>
                <c:pt idx="203">
                  <c:v>83.75</c:v>
                </c:pt>
                <c:pt idx="204">
                  <c:v>83.75</c:v>
                </c:pt>
                <c:pt idx="205">
                  <c:v>83.75</c:v>
                </c:pt>
                <c:pt idx="206">
                  <c:v>163.05999851226807</c:v>
                </c:pt>
                <c:pt idx="207">
                  <c:v>163.05999851226807</c:v>
                </c:pt>
                <c:pt idx="208">
                  <c:v>163.05999851226807</c:v>
                </c:pt>
                <c:pt idx="209">
                  <c:v>163.05999851226807</c:v>
                </c:pt>
                <c:pt idx="210">
                  <c:v>163.05999851226807</c:v>
                </c:pt>
                <c:pt idx="211">
                  <c:v>663.37998294830322</c:v>
                </c:pt>
                <c:pt idx="212">
                  <c:v>663.37998294830322</c:v>
                </c:pt>
                <c:pt idx="213">
                  <c:v>663.37998294830322</c:v>
                </c:pt>
                <c:pt idx="214">
                  <c:v>663.37998294830322</c:v>
                </c:pt>
                <c:pt idx="215">
                  <c:v>663.37998294830322</c:v>
                </c:pt>
                <c:pt idx="216">
                  <c:v>434.50998878479004</c:v>
                </c:pt>
                <c:pt idx="217">
                  <c:v>434.50998878479004</c:v>
                </c:pt>
                <c:pt idx="218">
                  <c:v>434.50998878479004</c:v>
                </c:pt>
                <c:pt idx="219">
                  <c:v>434.50998878479004</c:v>
                </c:pt>
                <c:pt idx="220">
                  <c:v>434.50998878479004</c:v>
                </c:pt>
                <c:pt idx="221">
                  <c:v>672.19998073577881</c:v>
                </c:pt>
                <c:pt idx="222">
                  <c:v>672.19998073577881</c:v>
                </c:pt>
                <c:pt idx="223">
                  <c:v>672.19998073577881</c:v>
                </c:pt>
                <c:pt idx="224">
                  <c:v>672.19998073577881</c:v>
                </c:pt>
                <c:pt idx="225">
                  <c:v>672.19998073577881</c:v>
                </c:pt>
                <c:pt idx="226">
                  <c:v>1108.4599895477295</c:v>
                </c:pt>
                <c:pt idx="227">
                  <c:v>1108.4599895477295</c:v>
                </c:pt>
                <c:pt idx="228">
                  <c:v>1108.4599895477295</c:v>
                </c:pt>
                <c:pt idx="229">
                  <c:v>1108.4599895477295</c:v>
                </c:pt>
                <c:pt idx="230">
                  <c:v>1108.4599895477295</c:v>
                </c:pt>
                <c:pt idx="231">
                  <c:v>1004.589973449707</c:v>
                </c:pt>
                <c:pt idx="232">
                  <c:v>1004.589973449707</c:v>
                </c:pt>
                <c:pt idx="233">
                  <c:v>1004.589973449707</c:v>
                </c:pt>
                <c:pt idx="234">
                  <c:v>1004.589973449707</c:v>
                </c:pt>
                <c:pt idx="235">
                  <c:v>1004.589973449707</c:v>
                </c:pt>
                <c:pt idx="236">
                  <c:v>1213.0899906158447</c:v>
                </c:pt>
                <c:pt idx="237">
                  <c:v>1213.0899906158447</c:v>
                </c:pt>
                <c:pt idx="238">
                  <c:v>1213.0899906158447</c:v>
                </c:pt>
                <c:pt idx="239">
                  <c:v>1213.0899906158447</c:v>
                </c:pt>
                <c:pt idx="240">
                  <c:v>1213.0899906158447</c:v>
                </c:pt>
                <c:pt idx="241">
                  <c:v>876.23002910614014</c:v>
                </c:pt>
                <c:pt idx="242">
                  <c:v>876.23002910614014</c:v>
                </c:pt>
                <c:pt idx="243">
                  <c:v>876.23002910614014</c:v>
                </c:pt>
                <c:pt idx="244">
                  <c:v>876.23002910614014</c:v>
                </c:pt>
                <c:pt idx="245">
                  <c:v>876.23002910614014</c:v>
                </c:pt>
                <c:pt idx="246">
                  <c:v>239.04000568389893</c:v>
                </c:pt>
                <c:pt idx="247">
                  <c:v>239.04000568389893</c:v>
                </c:pt>
                <c:pt idx="248">
                  <c:v>239.04000568389893</c:v>
                </c:pt>
                <c:pt idx="249">
                  <c:v>239.04000568389893</c:v>
                </c:pt>
                <c:pt idx="250">
                  <c:v>239.04000568389893</c:v>
                </c:pt>
                <c:pt idx="251">
                  <c:v>123.48000144958496</c:v>
                </c:pt>
                <c:pt idx="252">
                  <c:v>123.48000144958496</c:v>
                </c:pt>
                <c:pt idx="253">
                  <c:v>123.48000144958496</c:v>
                </c:pt>
                <c:pt idx="254">
                  <c:v>123.48000144958496</c:v>
                </c:pt>
                <c:pt idx="255">
                  <c:v>123.48000144958496</c:v>
                </c:pt>
                <c:pt idx="256">
                  <c:v>215.22999477386475</c:v>
                </c:pt>
                <c:pt idx="257">
                  <c:v>215.22999477386475</c:v>
                </c:pt>
                <c:pt idx="258">
                  <c:v>215.22999477386475</c:v>
                </c:pt>
                <c:pt idx="259">
                  <c:v>215.22999477386475</c:v>
                </c:pt>
                <c:pt idx="260">
                  <c:v>215.22999477386475</c:v>
                </c:pt>
                <c:pt idx="261">
                  <c:v>120.37000274658203</c:v>
                </c:pt>
                <c:pt idx="262">
                  <c:v>120.37000274658203</c:v>
                </c:pt>
                <c:pt idx="263">
                  <c:v>120.37000274658203</c:v>
                </c:pt>
                <c:pt idx="264">
                  <c:v>120.37000274658203</c:v>
                </c:pt>
                <c:pt idx="265">
                  <c:v>120.37000274658203</c:v>
                </c:pt>
                <c:pt idx="266">
                  <c:v>115.77999973297119</c:v>
                </c:pt>
                <c:pt idx="267">
                  <c:v>115.77999973297119</c:v>
                </c:pt>
                <c:pt idx="268">
                  <c:v>115.77999973297119</c:v>
                </c:pt>
                <c:pt idx="269">
                  <c:v>115.77999973297119</c:v>
                </c:pt>
                <c:pt idx="270">
                  <c:v>115.77999973297119</c:v>
                </c:pt>
                <c:pt idx="271">
                  <c:v>107.84999656677246</c:v>
                </c:pt>
                <c:pt idx="272">
                  <c:v>107.84999656677246</c:v>
                </c:pt>
                <c:pt idx="273">
                  <c:v>107.84999656677246</c:v>
                </c:pt>
                <c:pt idx="274">
                  <c:v>107.84999656677246</c:v>
                </c:pt>
                <c:pt idx="275">
                  <c:v>107.84999656677246</c:v>
                </c:pt>
                <c:pt idx="276">
                  <c:v>238.5000057220459</c:v>
                </c:pt>
                <c:pt idx="277">
                  <c:v>238.5000057220459</c:v>
                </c:pt>
                <c:pt idx="278">
                  <c:v>238.5000057220459</c:v>
                </c:pt>
                <c:pt idx="279">
                  <c:v>238.5000057220459</c:v>
                </c:pt>
                <c:pt idx="280">
                  <c:v>238.5000057220459</c:v>
                </c:pt>
                <c:pt idx="281">
                  <c:v>133.91000270843506</c:v>
                </c:pt>
                <c:pt idx="282">
                  <c:v>133.91000270843506</c:v>
                </c:pt>
                <c:pt idx="283">
                  <c:v>133.91000270843506</c:v>
                </c:pt>
                <c:pt idx="284">
                  <c:v>133.91000270843506</c:v>
                </c:pt>
                <c:pt idx="285">
                  <c:v>133.91000270843506</c:v>
                </c:pt>
                <c:pt idx="286">
                  <c:v>116.28000068664551</c:v>
                </c:pt>
                <c:pt idx="287">
                  <c:v>116.28000068664551</c:v>
                </c:pt>
                <c:pt idx="288">
                  <c:v>116.28000068664551</c:v>
                </c:pt>
                <c:pt idx="289">
                  <c:v>116.28000068664551</c:v>
                </c:pt>
                <c:pt idx="290">
                  <c:v>116.28000068664551</c:v>
                </c:pt>
                <c:pt idx="291">
                  <c:v>1493.0100402832031</c:v>
                </c:pt>
                <c:pt idx="292">
                  <c:v>1493.0100402832031</c:v>
                </c:pt>
                <c:pt idx="293">
                  <c:v>1493.0100402832031</c:v>
                </c:pt>
                <c:pt idx="294">
                  <c:v>1493.0100402832031</c:v>
                </c:pt>
                <c:pt idx="295">
                  <c:v>1493.0100402832031</c:v>
                </c:pt>
                <c:pt idx="296">
                  <c:v>4511.75</c:v>
                </c:pt>
                <c:pt idx="297">
                  <c:v>4511.75</c:v>
                </c:pt>
                <c:pt idx="298">
                  <c:v>4511.75</c:v>
                </c:pt>
                <c:pt idx="299">
                  <c:v>511.27999877929688</c:v>
                </c:pt>
                <c:pt idx="300">
                  <c:v>585.7400016784668</c:v>
                </c:pt>
                <c:pt idx="301">
                  <c:v>1103.1599998474121</c:v>
                </c:pt>
                <c:pt idx="302">
                  <c:v>1103.1599998474121</c:v>
                </c:pt>
                <c:pt idx="303">
                  <c:v>1103.1599998474121</c:v>
                </c:pt>
                <c:pt idx="304">
                  <c:v>1103.1599998474121</c:v>
                </c:pt>
                <c:pt idx="305">
                  <c:v>1103.1599998474121</c:v>
                </c:pt>
                <c:pt idx="306">
                  <c:v>1138.3200149536133</c:v>
                </c:pt>
                <c:pt idx="307">
                  <c:v>1138.3200149536133</c:v>
                </c:pt>
                <c:pt idx="308">
                  <c:v>1138.3200149536133</c:v>
                </c:pt>
                <c:pt idx="309">
                  <c:v>1138.3200149536133</c:v>
                </c:pt>
                <c:pt idx="310">
                  <c:v>1138.3200149536133</c:v>
                </c:pt>
                <c:pt idx="311">
                  <c:v>3100.5599632263184</c:v>
                </c:pt>
                <c:pt idx="312">
                  <c:v>3100.5599632263184</c:v>
                </c:pt>
                <c:pt idx="313">
                  <c:v>3100.5599632263184</c:v>
                </c:pt>
                <c:pt idx="314">
                  <c:v>3100.5599632263184</c:v>
                </c:pt>
                <c:pt idx="315">
                  <c:v>3100.5599632263184</c:v>
                </c:pt>
                <c:pt idx="316">
                  <c:v>4999.2702148426324</c:v>
                </c:pt>
                <c:pt idx="317">
                  <c:v>4999.2702148426324</c:v>
                </c:pt>
                <c:pt idx="318">
                  <c:v>4999.2702148426324</c:v>
                </c:pt>
                <c:pt idx="319">
                  <c:v>4287.4000976551324</c:v>
                </c:pt>
                <c:pt idx="320">
                  <c:v>4332.3000984191895</c:v>
                </c:pt>
                <c:pt idx="321">
                  <c:v>1741.2600173950195</c:v>
                </c:pt>
                <c:pt idx="322">
                  <c:v>1741.2600173950195</c:v>
                </c:pt>
                <c:pt idx="323">
                  <c:v>1741.2600173950195</c:v>
                </c:pt>
                <c:pt idx="324">
                  <c:v>1741.2600173950195</c:v>
                </c:pt>
                <c:pt idx="325">
                  <c:v>1741.2600173950195</c:v>
                </c:pt>
                <c:pt idx="326">
                  <c:v>4999.990234375</c:v>
                </c:pt>
                <c:pt idx="327">
                  <c:v>4999.990234375</c:v>
                </c:pt>
                <c:pt idx="328">
                  <c:v>4999.990234375</c:v>
                </c:pt>
                <c:pt idx="329">
                  <c:v>4999.990234375</c:v>
                </c:pt>
                <c:pt idx="330">
                  <c:v>4999.990234375</c:v>
                </c:pt>
                <c:pt idx="331">
                  <c:v>1700.369987487793</c:v>
                </c:pt>
                <c:pt idx="332">
                  <c:v>1700.369987487793</c:v>
                </c:pt>
                <c:pt idx="333">
                  <c:v>1700.369987487793</c:v>
                </c:pt>
                <c:pt idx="334">
                  <c:v>1700.369987487793</c:v>
                </c:pt>
                <c:pt idx="335">
                  <c:v>1700.369987487793</c:v>
                </c:pt>
                <c:pt idx="336">
                  <c:v>4544.1599998474121</c:v>
                </c:pt>
                <c:pt idx="337">
                  <c:v>4544.1599998474121</c:v>
                </c:pt>
                <c:pt idx="338">
                  <c:v>4544.1599998474121</c:v>
                </c:pt>
                <c:pt idx="339">
                  <c:v>4544.1599998474121</c:v>
                </c:pt>
                <c:pt idx="340">
                  <c:v>4544.1599998474121</c:v>
                </c:pt>
                <c:pt idx="341">
                  <c:v>5001</c:v>
                </c:pt>
                <c:pt idx="342">
                  <c:v>5001</c:v>
                </c:pt>
                <c:pt idx="343">
                  <c:v>5001</c:v>
                </c:pt>
                <c:pt idx="344">
                  <c:v>5001</c:v>
                </c:pt>
                <c:pt idx="345">
                  <c:v>5001</c:v>
                </c:pt>
                <c:pt idx="346">
                  <c:v>5001</c:v>
                </c:pt>
                <c:pt idx="347">
                  <c:v>5001</c:v>
                </c:pt>
                <c:pt idx="348">
                  <c:v>5001</c:v>
                </c:pt>
                <c:pt idx="349">
                  <c:v>5001</c:v>
                </c:pt>
                <c:pt idx="350">
                  <c:v>5001</c:v>
                </c:pt>
                <c:pt idx="351">
                  <c:v>5001</c:v>
                </c:pt>
                <c:pt idx="352">
                  <c:v>5001</c:v>
                </c:pt>
                <c:pt idx="353">
                  <c:v>5001</c:v>
                </c:pt>
                <c:pt idx="354">
                  <c:v>5001</c:v>
                </c:pt>
                <c:pt idx="355">
                  <c:v>5001</c:v>
                </c:pt>
                <c:pt idx="356">
                  <c:v>5001</c:v>
                </c:pt>
                <c:pt idx="357">
                  <c:v>5001</c:v>
                </c:pt>
                <c:pt idx="358">
                  <c:v>5001</c:v>
                </c:pt>
                <c:pt idx="359">
                  <c:v>5001</c:v>
                </c:pt>
                <c:pt idx="360">
                  <c:v>5001</c:v>
                </c:pt>
                <c:pt idx="361">
                  <c:v>5001</c:v>
                </c:pt>
                <c:pt idx="362">
                  <c:v>5001</c:v>
                </c:pt>
                <c:pt idx="363">
                  <c:v>5001</c:v>
                </c:pt>
                <c:pt idx="364">
                  <c:v>5001</c:v>
                </c:pt>
                <c:pt idx="365">
                  <c:v>5001</c:v>
                </c:pt>
                <c:pt idx="366">
                  <c:v>5001</c:v>
                </c:pt>
                <c:pt idx="367">
                  <c:v>5001</c:v>
                </c:pt>
                <c:pt idx="368">
                  <c:v>5001</c:v>
                </c:pt>
                <c:pt idx="369">
                  <c:v>5001</c:v>
                </c:pt>
                <c:pt idx="370">
                  <c:v>5001</c:v>
                </c:pt>
                <c:pt idx="371">
                  <c:v>5001</c:v>
                </c:pt>
                <c:pt idx="372">
                  <c:v>5001</c:v>
                </c:pt>
                <c:pt idx="373">
                  <c:v>5001</c:v>
                </c:pt>
                <c:pt idx="374">
                  <c:v>5001</c:v>
                </c:pt>
                <c:pt idx="375">
                  <c:v>5001</c:v>
                </c:pt>
                <c:pt idx="376">
                  <c:v>5001</c:v>
                </c:pt>
                <c:pt idx="377">
                  <c:v>5001</c:v>
                </c:pt>
                <c:pt idx="378">
                  <c:v>5001</c:v>
                </c:pt>
                <c:pt idx="379">
                  <c:v>5001</c:v>
                </c:pt>
                <c:pt idx="380">
                  <c:v>5001</c:v>
                </c:pt>
                <c:pt idx="381">
                  <c:v>5001</c:v>
                </c:pt>
                <c:pt idx="382">
                  <c:v>5001</c:v>
                </c:pt>
                <c:pt idx="383">
                  <c:v>5001</c:v>
                </c:pt>
                <c:pt idx="384">
                  <c:v>5001</c:v>
                </c:pt>
                <c:pt idx="385">
                  <c:v>5001</c:v>
                </c:pt>
                <c:pt idx="386">
                  <c:v>4959.2600784301758</c:v>
                </c:pt>
                <c:pt idx="387">
                  <c:v>4959.2600784301758</c:v>
                </c:pt>
                <c:pt idx="388">
                  <c:v>4959.2600784301758</c:v>
                </c:pt>
                <c:pt idx="389">
                  <c:v>4959.2600784301758</c:v>
                </c:pt>
                <c:pt idx="390">
                  <c:v>4959.2600784301758</c:v>
                </c:pt>
                <c:pt idx="391">
                  <c:v>3085.7200927734375</c:v>
                </c:pt>
                <c:pt idx="392">
                  <c:v>3085.7200927734375</c:v>
                </c:pt>
                <c:pt idx="393">
                  <c:v>3085.7200927734375</c:v>
                </c:pt>
                <c:pt idx="394">
                  <c:v>3085.7200927734375</c:v>
                </c:pt>
                <c:pt idx="395">
                  <c:v>3085.7200927734375</c:v>
                </c:pt>
                <c:pt idx="396">
                  <c:v>2192.5900573730469</c:v>
                </c:pt>
                <c:pt idx="397">
                  <c:v>2192.5900573730469</c:v>
                </c:pt>
                <c:pt idx="398">
                  <c:v>2192.5900573730469</c:v>
                </c:pt>
                <c:pt idx="399">
                  <c:v>2192.5900573730469</c:v>
                </c:pt>
                <c:pt idx="400">
                  <c:v>2192.5900573730469</c:v>
                </c:pt>
                <c:pt idx="401">
                  <c:v>1678.8500366210938</c:v>
                </c:pt>
                <c:pt idx="402">
                  <c:v>1678.8500366210938</c:v>
                </c:pt>
                <c:pt idx="403">
                  <c:v>1678.8500366210938</c:v>
                </c:pt>
                <c:pt idx="404">
                  <c:v>1678.8500366210938</c:v>
                </c:pt>
                <c:pt idx="405">
                  <c:v>1678.8500366210938</c:v>
                </c:pt>
                <c:pt idx="406">
                  <c:v>1583.5400238037109</c:v>
                </c:pt>
                <c:pt idx="407">
                  <c:v>1583.5400238037109</c:v>
                </c:pt>
                <c:pt idx="408">
                  <c:v>1583.5400238037109</c:v>
                </c:pt>
                <c:pt idx="409">
                  <c:v>1583.5400238037109</c:v>
                </c:pt>
                <c:pt idx="410">
                  <c:v>1583.5400238037109</c:v>
                </c:pt>
                <c:pt idx="411">
                  <c:v>4536.7499809265137</c:v>
                </c:pt>
                <c:pt idx="412">
                  <c:v>4536.7499809265137</c:v>
                </c:pt>
                <c:pt idx="413">
                  <c:v>4536.7499809265137</c:v>
                </c:pt>
                <c:pt idx="414">
                  <c:v>4536.7499809265137</c:v>
                </c:pt>
                <c:pt idx="415">
                  <c:v>4536.7499809265137</c:v>
                </c:pt>
                <c:pt idx="416">
                  <c:v>4937.1899018287659</c:v>
                </c:pt>
                <c:pt idx="417">
                  <c:v>4937.1899018287659</c:v>
                </c:pt>
                <c:pt idx="418">
                  <c:v>4937.1899018287659</c:v>
                </c:pt>
                <c:pt idx="419">
                  <c:v>4937.1899018287659</c:v>
                </c:pt>
                <c:pt idx="420">
                  <c:v>4937.1899018287659</c:v>
                </c:pt>
                <c:pt idx="421">
                  <c:v>2581.4700775146484</c:v>
                </c:pt>
                <c:pt idx="422">
                  <c:v>2581.4700775146484</c:v>
                </c:pt>
                <c:pt idx="423">
                  <c:v>2581.4700775146484</c:v>
                </c:pt>
                <c:pt idx="424">
                  <c:v>2581.4700775146484</c:v>
                </c:pt>
                <c:pt idx="425">
                  <c:v>2581.4700775146484</c:v>
                </c:pt>
                <c:pt idx="426">
                  <c:v>490.77999877929688</c:v>
                </c:pt>
                <c:pt idx="427">
                  <c:v>490.77999877929688</c:v>
                </c:pt>
                <c:pt idx="428">
                  <c:v>490.77999877929688</c:v>
                </c:pt>
                <c:pt idx="429">
                  <c:v>490.77999877929688</c:v>
                </c:pt>
                <c:pt idx="430">
                  <c:v>490.77999877929688</c:v>
                </c:pt>
                <c:pt idx="431">
                  <c:v>671.77000427246094</c:v>
                </c:pt>
                <c:pt idx="432">
                  <c:v>786.84999084472656</c:v>
                </c:pt>
                <c:pt idx="433">
                  <c:v>786.84999084472656</c:v>
                </c:pt>
                <c:pt idx="434">
                  <c:v>786.84999084472656</c:v>
                </c:pt>
                <c:pt idx="435">
                  <c:v>786.84999084472656</c:v>
                </c:pt>
                <c:pt idx="436">
                  <c:v>499.68000793457031</c:v>
                </c:pt>
                <c:pt idx="437">
                  <c:v>499.68000793457031</c:v>
                </c:pt>
                <c:pt idx="438">
                  <c:v>499.68000793457031</c:v>
                </c:pt>
                <c:pt idx="439">
                  <c:v>421.21000671386719</c:v>
                </c:pt>
                <c:pt idx="440">
                  <c:v>261.47999572753906</c:v>
                </c:pt>
                <c:pt idx="441">
                  <c:v>333.25999450683594</c:v>
                </c:pt>
                <c:pt idx="442">
                  <c:v>333.25999450683594</c:v>
                </c:pt>
                <c:pt idx="443">
                  <c:v>333.25999450683594</c:v>
                </c:pt>
                <c:pt idx="444">
                  <c:v>333.25999450683594</c:v>
                </c:pt>
                <c:pt idx="445">
                  <c:v>333.25999450683594</c:v>
                </c:pt>
                <c:pt idx="446">
                  <c:v>1729.5400543212891</c:v>
                </c:pt>
                <c:pt idx="447">
                  <c:v>1729.5400543212891</c:v>
                </c:pt>
                <c:pt idx="448">
                  <c:v>1729.5400543212891</c:v>
                </c:pt>
                <c:pt idx="449">
                  <c:v>1729.5400543212891</c:v>
                </c:pt>
                <c:pt idx="450">
                  <c:v>1729.5400543212891</c:v>
                </c:pt>
                <c:pt idx="451">
                  <c:v>2575.7699508666992</c:v>
                </c:pt>
                <c:pt idx="452">
                  <c:v>2575.7699508666992</c:v>
                </c:pt>
                <c:pt idx="453">
                  <c:v>2575.7699508666992</c:v>
                </c:pt>
                <c:pt idx="454">
                  <c:v>2575.7699508666992</c:v>
                </c:pt>
                <c:pt idx="455">
                  <c:v>2575.7699508666992</c:v>
                </c:pt>
                <c:pt idx="456">
                  <c:v>1177.2400436401367</c:v>
                </c:pt>
                <c:pt idx="457">
                  <c:v>475.03999328613281</c:v>
                </c:pt>
                <c:pt idx="458">
                  <c:v>475.03999328613281</c:v>
                </c:pt>
                <c:pt idx="459">
                  <c:v>475.03999328613281</c:v>
                </c:pt>
                <c:pt idx="460">
                  <c:v>475.03999328613281</c:v>
                </c:pt>
                <c:pt idx="461">
                  <c:v>167.75000476837158</c:v>
                </c:pt>
                <c:pt idx="462">
                  <c:v>167.75000476837158</c:v>
                </c:pt>
                <c:pt idx="463">
                  <c:v>167.75000476837158</c:v>
                </c:pt>
                <c:pt idx="464">
                  <c:v>167.75000476837158</c:v>
                </c:pt>
                <c:pt idx="465">
                  <c:v>167.75000476837158</c:v>
                </c:pt>
                <c:pt idx="466">
                  <c:v>154.04999923706055</c:v>
                </c:pt>
                <c:pt idx="467">
                  <c:v>154.04999923706055</c:v>
                </c:pt>
                <c:pt idx="468">
                  <c:v>154.04999923706055</c:v>
                </c:pt>
                <c:pt idx="469">
                  <c:v>154.04999923706055</c:v>
                </c:pt>
                <c:pt idx="470">
                  <c:v>154.04999923706055</c:v>
                </c:pt>
                <c:pt idx="471">
                  <c:v>550.15999603271484</c:v>
                </c:pt>
                <c:pt idx="472">
                  <c:v>550.15999603271484</c:v>
                </c:pt>
                <c:pt idx="473">
                  <c:v>550.15999603271484</c:v>
                </c:pt>
                <c:pt idx="474">
                  <c:v>550.15999603271484</c:v>
                </c:pt>
                <c:pt idx="475">
                  <c:v>550.15999603271484</c:v>
                </c:pt>
                <c:pt idx="476">
                  <c:v>589.2400016784668</c:v>
                </c:pt>
                <c:pt idx="477">
                  <c:v>589.2400016784668</c:v>
                </c:pt>
                <c:pt idx="478">
                  <c:v>589.2400016784668</c:v>
                </c:pt>
                <c:pt idx="479">
                  <c:v>589.2400016784668</c:v>
                </c:pt>
                <c:pt idx="480">
                  <c:v>589.2400016784668</c:v>
                </c:pt>
                <c:pt idx="481">
                  <c:v>421.48001766204834</c:v>
                </c:pt>
                <c:pt idx="482">
                  <c:v>421.48001766204834</c:v>
                </c:pt>
                <c:pt idx="483">
                  <c:v>421.48001766204834</c:v>
                </c:pt>
                <c:pt idx="484">
                  <c:v>421.48001766204834</c:v>
                </c:pt>
                <c:pt idx="485">
                  <c:v>421.48001766204834</c:v>
                </c:pt>
                <c:pt idx="486">
                  <c:v>407.94000625610352</c:v>
                </c:pt>
                <c:pt idx="487">
                  <c:v>407.94000625610352</c:v>
                </c:pt>
                <c:pt idx="488">
                  <c:v>407.94000625610352</c:v>
                </c:pt>
                <c:pt idx="489">
                  <c:v>407.94000625610352</c:v>
                </c:pt>
                <c:pt idx="490">
                  <c:v>407.94000625610352</c:v>
                </c:pt>
                <c:pt idx="491">
                  <c:v>1399.7000293731689</c:v>
                </c:pt>
                <c:pt idx="492">
                  <c:v>1399.7000293731689</c:v>
                </c:pt>
                <c:pt idx="493">
                  <c:v>1399.7000293731689</c:v>
                </c:pt>
                <c:pt idx="494">
                  <c:v>1399.7000293731689</c:v>
                </c:pt>
                <c:pt idx="495">
                  <c:v>1399.7000293731689</c:v>
                </c:pt>
                <c:pt idx="496">
                  <c:v>1987.5999565124512</c:v>
                </c:pt>
                <c:pt idx="497">
                  <c:v>1987.5999565124512</c:v>
                </c:pt>
                <c:pt idx="498">
                  <c:v>1987.5999565124512</c:v>
                </c:pt>
                <c:pt idx="499">
                  <c:v>1987.5999565124512</c:v>
                </c:pt>
                <c:pt idx="500">
                  <c:v>1987.5999565124512</c:v>
                </c:pt>
                <c:pt idx="501">
                  <c:v>2224.2199020385742</c:v>
                </c:pt>
                <c:pt idx="502">
                  <c:v>2224.2199020385742</c:v>
                </c:pt>
                <c:pt idx="503">
                  <c:v>2224.2199020385742</c:v>
                </c:pt>
                <c:pt idx="504">
                  <c:v>2224.2199020385742</c:v>
                </c:pt>
                <c:pt idx="505">
                  <c:v>2224.2199020385742</c:v>
                </c:pt>
                <c:pt idx="506">
                  <c:v>2344.9899482727051</c:v>
                </c:pt>
                <c:pt idx="507">
                  <c:v>2344.9899482727051</c:v>
                </c:pt>
                <c:pt idx="508">
                  <c:v>2338.3100166320801</c:v>
                </c:pt>
                <c:pt idx="509">
                  <c:v>2335.1100196838379</c:v>
                </c:pt>
                <c:pt idx="510">
                  <c:v>2335.1100196838379</c:v>
                </c:pt>
                <c:pt idx="511">
                  <c:v>2393.5799407958984</c:v>
                </c:pt>
                <c:pt idx="512">
                  <c:v>2393.5799407958984</c:v>
                </c:pt>
                <c:pt idx="513">
                  <c:v>2393.5799407958984</c:v>
                </c:pt>
                <c:pt idx="514">
                  <c:v>2393.5799407958984</c:v>
                </c:pt>
                <c:pt idx="515">
                  <c:v>2393.5799407958984</c:v>
                </c:pt>
                <c:pt idx="516">
                  <c:v>2762.299919128418</c:v>
                </c:pt>
                <c:pt idx="517">
                  <c:v>2762.299919128418</c:v>
                </c:pt>
                <c:pt idx="518">
                  <c:v>2762.299919128418</c:v>
                </c:pt>
                <c:pt idx="519">
                  <c:v>2762.299919128418</c:v>
                </c:pt>
                <c:pt idx="520">
                  <c:v>2762.299919128418</c:v>
                </c:pt>
                <c:pt idx="521">
                  <c:v>2940.2999477386475</c:v>
                </c:pt>
                <c:pt idx="522">
                  <c:v>2940.2999477386475</c:v>
                </c:pt>
                <c:pt idx="523">
                  <c:v>2940.2999477386475</c:v>
                </c:pt>
                <c:pt idx="524">
                  <c:v>2940.2999477386475</c:v>
                </c:pt>
                <c:pt idx="525">
                  <c:v>2940.2999477386475</c:v>
                </c:pt>
                <c:pt idx="526">
                  <c:v>3480.5799179077148</c:v>
                </c:pt>
                <c:pt idx="527">
                  <c:v>3480.5799179077148</c:v>
                </c:pt>
                <c:pt idx="528">
                  <c:v>3480.5799179077148</c:v>
                </c:pt>
                <c:pt idx="529">
                  <c:v>3480.5799179077148</c:v>
                </c:pt>
                <c:pt idx="530">
                  <c:v>3480.5799179077148</c:v>
                </c:pt>
                <c:pt idx="531">
                  <c:v>3874.5400772094727</c:v>
                </c:pt>
                <c:pt idx="532">
                  <c:v>3874.5400772094727</c:v>
                </c:pt>
                <c:pt idx="533">
                  <c:v>3874.5400772094727</c:v>
                </c:pt>
                <c:pt idx="534">
                  <c:v>3874.5400772094727</c:v>
                </c:pt>
                <c:pt idx="535">
                  <c:v>3874.5400772094727</c:v>
                </c:pt>
                <c:pt idx="536">
                  <c:v>4740.4002342224121</c:v>
                </c:pt>
                <c:pt idx="537">
                  <c:v>4740.4002342224121</c:v>
                </c:pt>
                <c:pt idx="538">
                  <c:v>4740.4002342224121</c:v>
                </c:pt>
                <c:pt idx="539">
                  <c:v>4740.4002342224121</c:v>
                </c:pt>
                <c:pt idx="540">
                  <c:v>4740.4002342224121</c:v>
                </c:pt>
                <c:pt idx="541">
                  <c:v>4803.3797836303711</c:v>
                </c:pt>
                <c:pt idx="542">
                  <c:v>4803.3797836303711</c:v>
                </c:pt>
                <c:pt idx="543">
                  <c:v>4803.3797836303711</c:v>
                </c:pt>
                <c:pt idx="544">
                  <c:v>4803.3797836303711</c:v>
                </c:pt>
                <c:pt idx="545">
                  <c:v>4803.3797836303711</c:v>
                </c:pt>
                <c:pt idx="546">
                  <c:v>4952.5001163482666</c:v>
                </c:pt>
                <c:pt idx="547">
                  <c:v>4952.5001163482666</c:v>
                </c:pt>
                <c:pt idx="548">
                  <c:v>4952.5001163482666</c:v>
                </c:pt>
                <c:pt idx="549">
                  <c:v>4952.5001163482666</c:v>
                </c:pt>
                <c:pt idx="550">
                  <c:v>4952.5001163482666</c:v>
                </c:pt>
                <c:pt idx="551">
                  <c:v>5001</c:v>
                </c:pt>
                <c:pt idx="552">
                  <c:v>5001</c:v>
                </c:pt>
                <c:pt idx="553">
                  <c:v>5001</c:v>
                </c:pt>
                <c:pt idx="554">
                  <c:v>5001</c:v>
                </c:pt>
                <c:pt idx="555">
                  <c:v>5001</c:v>
                </c:pt>
                <c:pt idx="556">
                  <c:v>5001</c:v>
                </c:pt>
                <c:pt idx="557">
                  <c:v>5001</c:v>
                </c:pt>
                <c:pt idx="558">
                  <c:v>5001</c:v>
                </c:pt>
                <c:pt idx="559">
                  <c:v>5001</c:v>
                </c:pt>
                <c:pt idx="560">
                  <c:v>5001</c:v>
                </c:pt>
                <c:pt idx="561">
                  <c:v>5001</c:v>
                </c:pt>
                <c:pt idx="562">
                  <c:v>5001</c:v>
                </c:pt>
                <c:pt idx="563">
                  <c:v>5001</c:v>
                </c:pt>
                <c:pt idx="564">
                  <c:v>5001</c:v>
                </c:pt>
                <c:pt idx="565">
                  <c:v>5001</c:v>
                </c:pt>
                <c:pt idx="566">
                  <c:v>5001</c:v>
                </c:pt>
                <c:pt idx="567">
                  <c:v>5001</c:v>
                </c:pt>
                <c:pt idx="568">
                  <c:v>5001</c:v>
                </c:pt>
                <c:pt idx="569">
                  <c:v>5001</c:v>
                </c:pt>
                <c:pt idx="570">
                  <c:v>5001</c:v>
                </c:pt>
                <c:pt idx="571">
                  <c:v>5001</c:v>
                </c:pt>
                <c:pt idx="572">
                  <c:v>5001</c:v>
                </c:pt>
                <c:pt idx="573">
                  <c:v>5001</c:v>
                </c:pt>
                <c:pt idx="574">
                  <c:v>5001</c:v>
                </c:pt>
                <c:pt idx="575">
                  <c:v>5001</c:v>
                </c:pt>
                <c:pt idx="576">
                  <c:v>5051.809886932373</c:v>
                </c:pt>
                <c:pt idx="577">
                  <c:v>5046.389965057373</c:v>
                </c:pt>
                <c:pt idx="578">
                  <c:v>5054.519962310791</c:v>
                </c:pt>
                <c:pt idx="579">
                  <c:v>5054.519962310791</c:v>
                </c:pt>
                <c:pt idx="580">
                  <c:v>5054.519962310791</c:v>
                </c:pt>
                <c:pt idx="581">
                  <c:v>5152.7297821044922</c:v>
                </c:pt>
                <c:pt idx="582">
                  <c:v>5152.7297821044922</c:v>
                </c:pt>
                <c:pt idx="583">
                  <c:v>5152.7297821044922</c:v>
                </c:pt>
                <c:pt idx="584">
                  <c:v>5152.7297821044922</c:v>
                </c:pt>
                <c:pt idx="585">
                  <c:v>5152.7297821044922</c:v>
                </c:pt>
                <c:pt idx="586">
                  <c:v>5095.4901580810547</c:v>
                </c:pt>
                <c:pt idx="587">
                  <c:v>5095.4901580810547</c:v>
                </c:pt>
                <c:pt idx="588">
                  <c:v>5095.4901580810547</c:v>
                </c:pt>
                <c:pt idx="589">
                  <c:v>5095.4901580810547</c:v>
                </c:pt>
                <c:pt idx="590">
                  <c:v>5095.4901580810547</c:v>
                </c:pt>
                <c:pt idx="591">
                  <c:v>5084.9502105712891</c:v>
                </c:pt>
                <c:pt idx="592">
                  <c:v>5084.9502105712891</c:v>
                </c:pt>
                <c:pt idx="593">
                  <c:v>5084.9502105712891</c:v>
                </c:pt>
                <c:pt idx="594">
                  <c:v>5084.9502105712891</c:v>
                </c:pt>
                <c:pt idx="595">
                  <c:v>5084.9502105712891</c:v>
                </c:pt>
                <c:pt idx="596">
                  <c:v>5123.9498596191406</c:v>
                </c:pt>
                <c:pt idx="597">
                  <c:v>5279.4498596191406</c:v>
                </c:pt>
                <c:pt idx="598">
                  <c:v>5074.2598648071289</c:v>
                </c:pt>
                <c:pt idx="599">
                  <c:v>5074.2598648071289</c:v>
                </c:pt>
                <c:pt idx="600">
                  <c:v>5074.2598648071289</c:v>
                </c:pt>
                <c:pt idx="601">
                  <c:v>4859.1202163696289</c:v>
                </c:pt>
                <c:pt idx="602">
                  <c:v>5142.1002197265625</c:v>
                </c:pt>
                <c:pt idx="603">
                  <c:v>5142.1002197265625</c:v>
                </c:pt>
                <c:pt idx="604">
                  <c:v>5142.1002197265625</c:v>
                </c:pt>
                <c:pt idx="605">
                  <c:v>5142.1002197265625</c:v>
                </c:pt>
                <c:pt idx="606">
                  <c:v>5759.3900146484375</c:v>
                </c:pt>
                <c:pt idx="607">
                  <c:v>5759.3900146484375</c:v>
                </c:pt>
                <c:pt idx="608">
                  <c:v>5759.3900146484375</c:v>
                </c:pt>
                <c:pt idx="609">
                  <c:v>5759.3900146484375</c:v>
                </c:pt>
                <c:pt idx="610">
                  <c:v>5759.3900146484375</c:v>
                </c:pt>
                <c:pt idx="611">
                  <c:v>4129.2100219726563</c:v>
                </c:pt>
                <c:pt idx="612">
                  <c:v>4129.2100219726563</c:v>
                </c:pt>
                <c:pt idx="613">
                  <c:v>4129.2100219726563</c:v>
                </c:pt>
                <c:pt idx="614">
                  <c:v>4129.2100219726563</c:v>
                </c:pt>
                <c:pt idx="615">
                  <c:v>4129.2100219726563</c:v>
                </c:pt>
                <c:pt idx="616">
                  <c:v>2601.8699798583984</c:v>
                </c:pt>
                <c:pt idx="617">
                  <c:v>2601.8699798583984</c:v>
                </c:pt>
                <c:pt idx="618">
                  <c:v>2601.8699798583984</c:v>
                </c:pt>
                <c:pt idx="619">
                  <c:v>2601.8699798583984</c:v>
                </c:pt>
                <c:pt idx="620">
                  <c:v>2601.8699798583984</c:v>
                </c:pt>
                <c:pt idx="621">
                  <c:v>992.09999847412109</c:v>
                </c:pt>
                <c:pt idx="622">
                  <c:v>992.09999847412109</c:v>
                </c:pt>
                <c:pt idx="623">
                  <c:v>992.09999847412109</c:v>
                </c:pt>
                <c:pt idx="624">
                  <c:v>992.09999847412109</c:v>
                </c:pt>
                <c:pt idx="625">
                  <c:v>992.09999847412109</c:v>
                </c:pt>
                <c:pt idx="626">
                  <c:v>573.01000213623047</c:v>
                </c:pt>
                <c:pt idx="627">
                  <c:v>573.01000213623047</c:v>
                </c:pt>
                <c:pt idx="628">
                  <c:v>573.01000213623047</c:v>
                </c:pt>
                <c:pt idx="629">
                  <c:v>573.01000213623047</c:v>
                </c:pt>
                <c:pt idx="630">
                  <c:v>573.01000213623047</c:v>
                </c:pt>
                <c:pt idx="631">
                  <c:v>231.89999771118164</c:v>
                </c:pt>
                <c:pt idx="632">
                  <c:v>231.89999771118164</c:v>
                </c:pt>
                <c:pt idx="633">
                  <c:v>231.89999771118164</c:v>
                </c:pt>
                <c:pt idx="634">
                  <c:v>231.89999771118164</c:v>
                </c:pt>
                <c:pt idx="635">
                  <c:v>231.89999771118164</c:v>
                </c:pt>
                <c:pt idx="636">
                  <c:v>88.970000267028809</c:v>
                </c:pt>
                <c:pt idx="637">
                  <c:v>88.970000267028809</c:v>
                </c:pt>
                <c:pt idx="638">
                  <c:v>88.970000267028809</c:v>
                </c:pt>
                <c:pt idx="639">
                  <c:v>88.970000267028809</c:v>
                </c:pt>
                <c:pt idx="640">
                  <c:v>88.970000267028809</c:v>
                </c:pt>
                <c:pt idx="641">
                  <c:v>77.829998731613159</c:v>
                </c:pt>
                <c:pt idx="642">
                  <c:v>77.829998731613159</c:v>
                </c:pt>
                <c:pt idx="643">
                  <c:v>77.829998731613159</c:v>
                </c:pt>
                <c:pt idx="644">
                  <c:v>77.829998731613159</c:v>
                </c:pt>
                <c:pt idx="645">
                  <c:v>77.829998731613159</c:v>
                </c:pt>
                <c:pt idx="646">
                  <c:v>72.849999904632568</c:v>
                </c:pt>
                <c:pt idx="647">
                  <c:v>72.849999904632568</c:v>
                </c:pt>
                <c:pt idx="648">
                  <c:v>72.849999904632568</c:v>
                </c:pt>
                <c:pt idx="649">
                  <c:v>72.849999904632568</c:v>
                </c:pt>
                <c:pt idx="650">
                  <c:v>72.849999904632568</c:v>
                </c:pt>
                <c:pt idx="651">
                  <c:v>71.940001487731934</c:v>
                </c:pt>
                <c:pt idx="652">
                  <c:v>71.940001487731934</c:v>
                </c:pt>
                <c:pt idx="653">
                  <c:v>72.24000072479248</c:v>
                </c:pt>
                <c:pt idx="654">
                  <c:v>72.349998772144318</c:v>
                </c:pt>
                <c:pt idx="655">
                  <c:v>72.349998772144318</c:v>
                </c:pt>
                <c:pt idx="656">
                  <c:v>73.22999781370163</c:v>
                </c:pt>
                <c:pt idx="657">
                  <c:v>73.22999781370163</c:v>
                </c:pt>
                <c:pt idx="658">
                  <c:v>73.400000333786011</c:v>
                </c:pt>
                <c:pt idx="659">
                  <c:v>73.400000333786011</c:v>
                </c:pt>
                <c:pt idx="660">
                  <c:v>73.400000333786011</c:v>
                </c:pt>
                <c:pt idx="661">
                  <c:v>75.689999848604202</c:v>
                </c:pt>
                <c:pt idx="662">
                  <c:v>75.689999848604202</c:v>
                </c:pt>
                <c:pt idx="663">
                  <c:v>75.689999848604202</c:v>
                </c:pt>
                <c:pt idx="664">
                  <c:v>75.689999848604202</c:v>
                </c:pt>
                <c:pt idx="665">
                  <c:v>75.689999848604202</c:v>
                </c:pt>
                <c:pt idx="666">
                  <c:v>74.969999387860298</c:v>
                </c:pt>
                <c:pt idx="667">
                  <c:v>74.969999387860298</c:v>
                </c:pt>
                <c:pt idx="668">
                  <c:v>74.969999387860298</c:v>
                </c:pt>
                <c:pt idx="669">
                  <c:v>74.969999387860298</c:v>
                </c:pt>
                <c:pt idx="670">
                  <c:v>74.969999387860298</c:v>
                </c:pt>
                <c:pt idx="671">
                  <c:v>79.169999696314335</c:v>
                </c:pt>
                <c:pt idx="672">
                  <c:v>79.169999696314335</c:v>
                </c:pt>
                <c:pt idx="673">
                  <c:v>79.169999696314335</c:v>
                </c:pt>
                <c:pt idx="674">
                  <c:v>79.169999696314335</c:v>
                </c:pt>
                <c:pt idx="675">
                  <c:v>79.169999696314335</c:v>
                </c:pt>
                <c:pt idx="676">
                  <c:v>105.50000305473804</c:v>
                </c:pt>
                <c:pt idx="677">
                  <c:v>105.50000305473804</c:v>
                </c:pt>
                <c:pt idx="678">
                  <c:v>105.50000305473804</c:v>
                </c:pt>
                <c:pt idx="679">
                  <c:v>105.50000305473804</c:v>
                </c:pt>
                <c:pt idx="680">
                  <c:v>105.50000305473804</c:v>
                </c:pt>
                <c:pt idx="681">
                  <c:v>75.799998320639133</c:v>
                </c:pt>
                <c:pt idx="682">
                  <c:v>75.799998320639133</c:v>
                </c:pt>
                <c:pt idx="683">
                  <c:v>75.799998320639133</c:v>
                </c:pt>
                <c:pt idx="684">
                  <c:v>75.799998320639133</c:v>
                </c:pt>
                <c:pt idx="685">
                  <c:v>75.799998320639133</c:v>
                </c:pt>
                <c:pt idx="686">
                  <c:v>74.860000610351563</c:v>
                </c:pt>
                <c:pt idx="687">
                  <c:v>74.860000610351563</c:v>
                </c:pt>
                <c:pt idx="688">
                  <c:v>74.860000610351563</c:v>
                </c:pt>
                <c:pt idx="689">
                  <c:v>74.860000610351563</c:v>
                </c:pt>
                <c:pt idx="690">
                  <c:v>74.860000610351563</c:v>
                </c:pt>
                <c:pt idx="691">
                  <c:v>74.860000610351563</c:v>
                </c:pt>
                <c:pt idx="692">
                  <c:v>74.860000610351563</c:v>
                </c:pt>
                <c:pt idx="693">
                  <c:v>74.860000610351563</c:v>
                </c:pt>
                <c:pt idx="694">
                  <c:v>74.860000610351563</c:v>
                </c:pt>
                <c:pt idx="695">
                  <c:v>74.860000610351563</c:v>
                </c:pt>
                <c:pt idx="696">
                  <c:v>64.780000686645508</c:v>
                </c:pt>
                <c:pt idx="697">
                  <c:v>64.780000686645508</c:v>
                </c:pt>
                <c:pt idx="698">
                  <c:v>64.780000686645508</c:v>
                </c:pt>
                <c:pt idx="699">
                  <c:v>64.780000686645508</c:v>
                </c:pt>
                <c:pt idx="700">
                  <c:v>64.780000686645508</c:v>
                </c:pt>
                <c:pt idx="701">
                  <c:v>61.180000305175781</c:v>
                </c:pt>
                <c:pt idx="702">
                  <c:v>61.180000305175781</c:v>
                </c:pt>
                <c:pt idx="703">
                  <c:v>61.180000305175781</c:v>
                </c:pt>
                <c:pt idx="704">
                  <c:v>61.180000305175781</c:v>
                </c:pt>
                <c:pt idx="705">
                  <c:v>61.180000305175781</c:v>
                </c:pt>
                <c:pt idx="706">
                  <c:v>54.989999771118164</c:v>
                </c:pt>
                <c:pt idx="707">
                  <c:v>54.989999771118164</c:v>
                </c:pt>
                <c:pt idx="708">
                  <c:v>54.989999771118164</c:v>
                </c:pt>
                <c:pt idx="709">
                  <c:v>54.989999771118164</c:v>
                </c:pt>
                <c:pt idx="710">
                  <c:v>54.989999771118164</c:v>
                </c:pt>
                <c:pt idx="711">
                  <c:v>42.44999885559082</c:v>
                </c:pt>
                <c:pt idx="712">
                  <c:v>42.44999885559082</c:v>
                </c:pt>
                <c:pt idx="713">
                  <c:v>42.44999885559082</c:v>
                </c:pt>
                <c:pt idx="714">
                  <c:v>42.44999885559082</c:v>
                </c:pt>
                <c:pt idx="715">
                  <c:v>42.44999885559082</c:v>
                </c:pt>
                <c:pt idx="716">
                  <c:v>42.069999694824219</c:v>
                </c:pt>
                <c:pt idx="717">
                  <c:v>42.069999694824219</c:v>
                </c:pt>
                <c:pt idx="718">
                  <c:v>42.069999694824219</c:v>
                </c:pt>
                <c:pt idx="719">
                  <c:v>42.069999694824219</c:v>
                </c:pt>
                <c:pt idx="720">
                  <c:v>42.069999694824219</c:v>
                </c:pt>
                <c:pt idx="721">
                  <c:v>101.84000015258789</c:v>
                </c:pt>
                <c:pt idx="722">
                  <c:v>101.84000015258789</c:v>
                </c:pt>
                <c:pt idx="723">
                  <c:v>101.84000015258789</c:v>
                </c:pt>
                <c:pt idx="724">
                  <c:v>101.84000015258789</c:v>
                </c:pt>
                <c:pt idx="725">
                  <c:v>101.84000015258789</c:v>
                </c:pt>
                <c:pt idx="726">
                  <c:v>105.47999954223633</c:v>
                </c:pt>
                <c:pt idx="727">
                  <c:v>105.47999954223633</c:v>
                </c:pt>
                <c:pt idx="728">
                  <c:v>105.47999954223633</c:v>
                </c:pt>
                <c:pt idx="729">
                  <c:v>105.47999954223633</c:v>
                </c:pt>
                <c:pt idx="730">
                  <c:v>105.47999954223633</c:v>
                </c:pt>
                <c:pt idx="731">
                  <c:v>102.26000213623047</c:v>
                </c:pt>
                <c:pt idx="732">
                  <c:v>102.26000213623047</c:v>
                </c:pt>
                <c:pt idx="733">
                  <c:v>102.26000213623047</c:v>
                </c:pt>
                <c:pt idx="734">
                  <c:v>102.26000213623047</c:v>
                </c:pt>
                <c:pt idx="735">
                  <c:v>102.26000213623047</c:v>
                </c:pt>
                <c:pt idx="736">
                  <c:v>75.049999237060547</c:v>
                </c:pt>
                <c:pt idx="737">
                  <c:v>75.049999237060547</c:v>
                </c:pt>
                <c:pt idx="738">
                  <c:v>75.049999237060547</c:v>
                </c:pt>
                <c:pt idx="739">
                  <c:v>75.049999237060547</c:v>
                </c:pt>
                <c:pt idx="740">
                  <c:v>75.049999237060547</c:v>
                </c:pt>
                <c:pt idx="741">
                  <c:v>72.969999313354492</c:v>
                </c:pt>
                <c:pt idx="742">
                  <c:v>72.969999313354492</c:v>
                </c:pt>
                <c:pt idx="743">
                  <c:v>72.969999313354492</c:v>
                </c:pt>
                <c:pt idx="744">
                  <c:v>72.969999313354492</c:v>
                </c:pt>
                <c:pt idx="745">
                  <c:v>72.969999313354492</c:v>
                </c:pt>
                <c:pt idx="746">
                  <c:v>62.739999771118164</c:v>
                </c:pt>
                <c:pt idx="747">
                  <c:v>62.739999771118164</c:v>
                </c:pt>
                <c:pt idx="748">
                  <c:v>62.739999771118164</c:v>
                </c:pt>
                <c:pt idx="749">
                  <c:v>62.739999771118164</c:v>
                </c:pt>
                <c:pt idx="750">
                  <c:v>62.739999771118164</c:v>
                </c:pt>
                <c:pt idx="751">
                  <c:v>74.780000686645508</c:v>
                </c:pt>
                <c:pt idx="752">
                  <c:v>74.780000686645508</c:v>
                </c:pt>
                <c:pt idx="753">
                  <c:v>74.780000686645508</c:v>
                </c:pt>
                <c:pt idx="754">
                  <c:v>74.780000686645508</c:v>
                </c:pt>
                <c:pt idx="755">
                  <c:v>74.780000686645508</c:v>
                </c:pt>
                <c:pt idx="756">
                  <c:v>74.879999160766602</c:v>
                </c:pt>
                <c:pt idx="757">
                  <c:v>74.879999160766602</c:v>
                </c:pt>
                <c:pt idx="758">
                  <c:v>74.879999160766602</c:v>
                </c:pt>
                <c:pt idx="759">
                  <c:v>74.879999160766602</c:v>
                </c:pt>
                <c:pt idx="760">
                  <c:v>74.879999160766602</c:v>
                </c:pt>
                <c:pt idx="761">
                  <c:v>60.340000152587891</c:v>
                </c:pt>
                <c:pt idx="762">
                  <c:v>60.340000152587891</c:v>
                </c:pt>
                <c:pt idx="763">
                  <c:v>60.340000152587891</c:v>
                </c:pt>
                <c:pt idx="764">
                  <c:v>60.340000152587891</c:v>
                </c:pt>
                <c:pt idx="765">
                  <c:v>60.340000152587891</c:v>
                </c:pt>
                <c:pt idx="766">
                  <c:v>42.149999618530273</c:v>
                </c:pt>
                <c:pt idx="767">
                  <c:v>42.149999618530273</c:v>
                </c:pt>
                <c:pt idx="768">
                  <c:v>42.149999618530273</c:v>
                </c:pt>
                <c:pt idx="769">
                  <c:v>42.149999618530273</c:v>
                </c:pt>
                <c:pt idx="770">
                  <c:v>42.149999618530273</c:v>
                </c:pt>
                <c:pt idx="771">
                  <c:v>40.219999313354492</c:v>
                </c:pt>
                <c:pt idx="772">
                  <c:v>40.219999313354492</c:v>
                </c:pt>
                <c:pt idx="773">
                  <c:v>40.219999313354492</c:v>
                </c:pt>
                <c:pt idx="774">
                  <c:v>40.219999313354492</c:v>
                </c:pt>
                <c:pt idx="775">
                  <c:v>40.219999313354492</c:v>
                </c:pt>
                <c:pt idx="776">
                  <c:v>41.089999198913574</c:v>
                </c:pt>
                <c:pt idx="777">
                  <c:v>41.089999198913574</c:v>
                </c:pt>
                <c:pt idx="778">
                  <c:v>41.089999198913574</c:v>
                </c:pt>
                <c:pt idx="779">
                  <c:v>41.089999198913574</c:v>
                </c:pt>
                <c:pt idx="780">
                  <c:v>41.089999198913574</c:v>
                </c:pt>
                <c:pt idx="781">
                  <c:v>39.839999198913574</c:v>
                </c:pt>
                <c:pt idx="782">
                  <c:v>39.839999198913574</c:v>
                </c:pt>
                <c:pt idx="783">
                  <c:v>39.839999198913574</c:v>
                </c:pt>
                <c:pt idx="784">
                  <c:v>39.839999198913574</c:v>
                </c:pt>
                <c:pt idx="785">
                  <c:v>39.839999198913574</c:v>
                </c:pt>
                <c:pt idx="786">
                  <c:v>39.869998931884766</c:v>
                </c:pt>
                <c:pt idx="787">
                  <c:v>39.869998931884766</c:v>
                </c:pt>
                <c:pt idx="788">
                  <c:v>39.869998931884766</c:v>
                </c:pt>
                <c:pt idx="789">
                  <c:v>39.869998931884766</c:v>
                </c:pt>
                <c:pt idx="790">
                  <c:v>39.869998931884766</c:v>
                </c:pt>
                <c:pt idx="791">
                  <c:v>34.950000286102295</c:v>
                </c:pt>
                <c:pt idx="792">
                  <c:v>34.950000286102295</c:v>
                </c:pt>
                <c:pt idx="793">
                  <c:v>34.950000286102295</c:v>
                </c:pt>
                <c:pt idx="794">
                  <c:v>34.950000286102295</c:v>
                </c:pt>
                <c:pt idx="795">
                  <c:v>34.950000286102295</c:v>
                </c:pt>
                <c:pt idx="796">
                  <c:v>30.230000019073486</c:v>
                </c:pt>
                <c:pt idx="797">
                  <c:v>30.230000019073486</c:v>
                </c:pt>
                <c:pt idx="798">
                  <c:v>30.230000019073486</c:v>
                </c:pt>
                <c:pt idx="799">
                  <c:v>30.230000019073486</c:v>
                </c:pt>
                <c:pt idx="800">
                  <c:v>30.230000019073486</c:v>
                </c:pt>
                <c:pt idx="801">
                  <c:v>29.729999303817749</c:v>
                </c:pt>
                <c:pt idx="802">
                  <c:v>29.729999303817749</c:v>
                </c:pt>
                <c:pt idx="803">
                  <c:v>29.729999303817749</c:v>
                </c:pt>
                <c:pt idx="804">
                  <c:v>29.729999303817749</c:v>
                </c:pt>
                <c:pt idx="805">
                  <c:v>29.729999303817749</c:v>
                </c:pt>
                <c:pt idx="806">
                  <c:v>27.770000696182251</c:v>
                </c:pt>
                <c:pt idx="807">
                  <c:v>27.770000696182251</c:v>
                </c:pt>
                <c:pt idx="808">
                  <c:v>27.770000696182251</c:v>
                </c:pt>
                <c:pt idx="809">
                  <c:v>27.770000696182251</c:v>
                </c:pt>
                <c:pt idx="810">
                  <c:v>27.770000696182251</c:v>
                </c:pt>
                <c:pt idx="811">
                  <c:v>27.120000004768372</c:v>
                </c:pt>
                <c:pt idx="812">
                  <c:v>27.120000004768372</c:v>
                </c:pt>
                <c:pt idx="813">
                  <c:v>27.120000004768372</c:v>
                </c:pt>
                <c:pt idx="814">
                  <c:v>27.120000004768372</c:v>
                </c:pt>
                <c:pt idx="815">
                  <c:v>27.120000004768372</c:v>
                </c:pt>
                <c:pt idx="816">
                  <c:v>27.219999551773071</c:v>
                </c:pt>
                <c:pt idx="817">
                  <c:v>27.219999551773071</c:v>
                </c:pt>
                <c:pt idx="818">
                  <c:v>27.219999551773071</c:v>
                </c:pt>
                <c:pt idx="819">
                  <c:v>27.219999551773071</c:v>
                </c:pt>
                <c:pt idx="820">
                  <c:v>27.219999551773071</c:v>
                </c:pt>
                <c:pt idx="821">
                  <c:v>27.050000429153442</c:v>
                </c:pt>
                <c:pt idx="822">
                  <c:v>27.050000429153442</c:v>
                </c:pt>
                <c:pt idx="823">
                  <c:v>27.050000429153442</c:v>
                </c:pt>
                <c:pt idx="824">
                  <c:v>27.050000429153442</c:v>
                </c:pt>
                <c:pt idx="825">
                  <c:v>27.050000429153442</c:v>
                </c:pt>
                <c:pt idx="826">
                  <c:v>26.279999256134033</c:v>
                </c:pt>
                <c:pt idx="827">
                  <c:v>26.279999256134033</c:v>
                </c:pt>
                <c:pt idx="828">
                  <c:v>26.279999256134033</c:v>
                </c:pt>
                <c:pt idx="829">
                  <c:v>26.279999256134033</c:v>
                </c:pt>
                <c:pt idx="830">
                  <c:v>26.279999256134033</c:v>
                </c:pt>
                <c:pt idx="831">
                  <c:v>26.019999504089355</c:v>
                </c:pt>
                <c:pt idx="832">
                  <c:v>26.019999504089355</c:v>
                </c:pt>
                <c:pt idx="833">
                  <c:v>26.019999504089355</c:v>
                </c:pt>
                <c:pt idx="834">
                  <c:v>26.019999504089355</c:v>
                </c:pt>
                <c:pt idx="835">
                  <c:v>26.019999504089355</c:v>
                </c:pt>
                <c:pt idx="836">
                  <c:v>25.909999907016754</c:v>
                </c:pt>
                <c:pt idx="837">
                  <c:v>25.909999907016754</c:v>
                </c:pt>
                <c:pt idx="838">
                  <c:v>25.909999907016754</c:v>
                </c:pt>
                <c:pt idx="839">
                  <c:v>25.909999907016754</c:v>
                </c:pt>
                <c:pt idx="840">
                  <c:v>25.909999907016754</c:v>
                </c:pt>
              </c:numCache>
            </c:numRef>
          </c:val>
          <c:smooth val="0"/>
          <c:extLst>
            <c:ext xmlns:c16="http://schemas.microsoft.com/office/drawing/2014/chart" uri="{C3380CC4-5D6E-409C-BE32-E72D297353CC}">
              <c16:uniqueId val="{00000004-A7BA-4453-B526-A35003222E77}"/>
            </c:ext>
          </c:extLst>
        </c:ser>
        <c:ser>
          <c:idx val="5"/>
          <c:order val="4"/>
          <c:tx>
            <c:v>Approximate Strike Price ($/MWh)</c:v>
          </c:tx>
          <c:spPr>
            <a:ln w="47625" cap="rnd">
              <a:solidFill>
                <a:srgbClr val="FF8200"/>
              </a:solidFill>
              <a:round/>
            </a:ln>
            <a:effectLst/>
          </c:spPr>
          <c:marker>
            <c:symbol val="none"/>
          </c:marker>
          <c:val>
            <c:numRef>
              <c:f>Data!$R$5:$R$845</c:f>
              <c:numCache>
                <c:formatCode>_("$"* #,##0_);_("$"* \(#,##0\);_("$"* "-"??_);_(@_)</c:formatCode>
                <c:ptCount val="841"/>
                <c:pt idx="0">
                  <c:v>85</c:v>
                </c:pt>
                <c:pt idx="1">
                  <c:v>85</c:v>
                </c:pt>
                <c:pt idx="2">
                  <c:v>85</c:v>
                </c:pt>
                <c:pt idx="3">
                  <c:v>85</c:v>
                </c:pt>
                <c:pt idx="4">
                  <c:v>85</c:v>
                </c:pt>
                <c:pt idx="5">
                  <c:v>85</c:v>
                </c:pt>
                <c:pt idx="6">
                  <c:v>85</c:v>
                </c:pt>
                <c:pt idx="7">
                  <c:v>85</c:v>
                </c:pt>
                <c:pt idx="8">
                  <c:v>85</c:v>
                </c:pt>
                <c:pt idx="9">
                  <c:v>85</c:v>
                </c:pt>
                <c:pt idx="10">
                  <c:v>85</c:v>
                </c:pt>
                <c:pt idx="11">
                  <c:v>85</c:v>
                </c:pt>
                <c:pt idx="12">
                  <c:v>85</c:v>
                </c:pt>
                <c:pt idx="13">
                  <c:v>85</c:v>
                </c:pt>
                <c:pt idx="14">
                  <c:v>85</c:v>
                </c:pt>
                <c:pt idx="15">
                  <c:v>85</c:v>
                </c:pt>
                <c:pt idx="16">
                  <c:v>85</c:v>
                </c:pt>
                <c:pt idx="17">
                  <c:v>85</c:v>
                </c:pt>
                <c:pt idx="18">
                  <c:v>85</c:v>
                </c:pt>
                <c:pt idx="19">
                  <c:v>85</c:v>
                </c:pt>
                <c:pt idx="20">
                  <c:v>85</c:v>
                </c:pt>
                <c:pt idx="21">
                  <c:v>85</c:v>
                </c:pt>
                <c:pt idx="22">
                  <c:v>85</c:v>
                </c:pt>
                <c:pt idx="23">
                  <c:v>85</c:v>
                </c:pt>
                <c:pt idx="24">
                  <c:v>85</c:v>
                </c:pt>
                <c:pt idx="25">
                  <c:v>85</c:v>
                </c:pt>
                <c:pt idx="26">
                  <c:v>85</c:v>
                </c:pt>
                <c:pt idx="27">
                  <c:v>85</c:v>
                </c:pt>
                <c:pt idx="28">
                  <c:v>85</c:v>
                </c:pt>
                <c:pt idx="29">
                  <c:v>85</c:v>
                </c:pt>
                <c:pt idx="30">
                  <c:v>85</c:v>
                </c:pt>
                <c:pt idx="31">
                  <c:v>85</c:v>
                </c:pt>
                <c:pt idx="32">
                  <c:v>85</c:v>
                </c:pt>
                <c:pt idx="33">
                  <c:v>85</c:v>
                </c:pt>
                <c:pt idx="34">
                  <c:v>85</c:v>
                </c:pt>
                <c:pt idx="35">
                  <c:v>85</c:v>
                </c:pt>
                <c:pt idx="36">
                  <c:v>85</c:v>
                </c:pt>
                <c:pt idx="37">
                  <c:v>85</c:v>
                </c:pt>
                <c:pt idx="38">
                  <c:v>85</c:v>
                </c:pt>
                <c:pt idx="39">
                  <c:v>85</c:v>
                </c:pt>
                <c:pt idx="40">
                  <c:v>85</c:v>
                </c:pt>
                <c:pt idx="41">
                  <c:v>85</c:v>
                </c:pt>
                <c:pt idx="42">
                  <c:v>85</c:v>
                </c:pt>
                <c:pt idx="43">
                  <c:v>85</c:v>
                </c:pt>
                <c:pt idx="44">
                  <c:v>85</c:v>
                </c:pt>
                <c:pt idx="45">
                  <c:v>85</c:v>
                </c:pt>
                <c:pt idx="46">
                  <c:v>85</c:v>
                </c:pt>
                <c:pt idx="47">
                  <c:v>85</c:v>
                </c:pt>
                <c:pt idx="48">
                  <c:v>85</c:v>
                </c:pt>
                <c:pt idx="49">
                  <c:v>85</c:v>
                </c:pt>
                <c:pt idx="50">
                  <c:v>85</c:v>
                </c:pt>
                <c:pt idx="51">
                  <c:v>85</c:v>
                </c:pt>
                <c:pt idx="52">
                  <c:v>85</c:v>
                </c:pt>
                <c:pt idx="53">
                  <c:v>85</c:v>
                </c:pt>
                <c:pt idx="54">
                  <c:v>85</c:v>
                </c:pt>
                <c:pt idx="55">
                  <c:v>85</c:v>
                </c:pt>
                <c:pt idx="56">
                  <c:v>85</c:v>
                </c:pt>
                <c:pt idx="57">
                  <c:v>85</c:v>
                </c:pt>
                <c:pt idx="58">
                  <c:v>85</c:v>
                </c:pt>
                <c:pt idx="59">
                  <c:v>85</c:v>
                </c:pt>
                <c:pt idx="60">
                  <c:v>85</c:v>
                </c:pt>
                <c:pt idx="61">
                  <c:v>85</c:v>
                </c:pt>
                <c:pt idx="62">
                  <c:v>85</c:v>
                </c:pt>
                <c:pt idx="63">
                  <c:v>85</c:v>
                </c:pt>
                <c:pt idx="64">
                  <c:v>85</c:v>
                </c:pt>
                <c:pt idx="65">
                  <c:v>85</c:v>
                </c:pt>
                <c:pt idx="66">
                  <c:v>85</c:v>
                </c:pt>
                <c:pt idx="67">
                  <c:v>85</c:v>
                </c:pt>
                <c:pt idx="68">
                  <c:v>85</c:v>
                </c:pt>
                <c:pt idx="69">
                  <c:v>85</c:v>
                </c:pt>
                <c:pt idx="70">
                  <c:v>85</c:v>
                </c:pt>
                <c:pt idx="71">
                  <c:v>85</c:v>
                </c:pt>
                <c:pt idx="72">
                  <c:v>85</c:v>
                </c:pt>
                <c:pt idx="73">
                  <c:v>85</c:v>
                </c:pt>
                <c:pt idx="74">
                  <c:v>85</c:v>
                </c:pt>
                <c:pt idx="75">
                  <c:v>85</c:v>
                </c:pt>
                <c:pt idx="76">
                  <c:v>85</c:v>
                </c:pt>
                <c:pt idx="77">
                  <c:v>85</c:v>
                </c:pt>
                <c:pt idx="78">
                  <c:v>85</c:v>
                </c:pt>
                <c:pt idx="79">
                  <c:v>85</c:v>
                </c:pt>
                <c:pt idx="80">
                  <c:v>85</c:v>
                </c:pt>
                <c:pt idx="81">
                  <c:v>85</c:v>
                </c:pt>
                <c:pt idx="82">
                  <c:v>85</c:v>
                </c:pt>
                <c:pt idx="83">
                  <c:v>85</c:v>
                </c:pt>
                <c:pt idx="84">
                  <c:v>85</c:v>
                </c:pt>
                <c:pt idx="85">
                  <c:v>85</c:v>
                </c:pt>
                <c:pt idx="86">
                  <c:v>85</c:v>
                </c:pt>
                <c:pt idx="87">
                  <c:v>85</c:v>
                </c:pt>
                <c:pt idx="88">
                  <c:v>85</c:v>
                </c:pt>
                <c:pt idx="89">
                  <c:v>85</c:v>
                </c:pt>
                <c:pt idx="90">
                  <c:v>85</c:v>
                </c:pt>
                <c:pt idx="91">
                  <c:v>85</c:v>
                </c:pt>
                <c:pt idx="92">
                  <c:v>85</c:v>
                </c:pt>
                <c:pt idx="93">
                  <c:v>85</c:v>
                </c:pt>
                <c:pt idx="94">
                  <c:v>85</c:v>
                </c:pt>
                <c:pt idx="95">
                  <c:v>85</c:v>
                </c:pt>
                <c:pt idx="96">
                  <c:v>85</c:v>
                </c:pt>
                <c:pt idx="97">
                  <c:v>85</c:v>
                </c:pt>
                <c:pt idx="98">
                  <c:v>85</c:v>
                </c:pt>
                <c:pt idx="99">
                  <c:v>85</c:v>
                </c:pt>
                <c:pt idx="100">
                  <c:v>85</c:v>
                </c:pt>
                <c:pt idx="101">
                  <c:v>85</c:v>
                </c:pt>
                <c:pt idx="102">
                  <c:v>85</c:v>
                </c:pt>
                <c:pt idx="103">
                  <c:v>85</c:v>
                </c:pt>
                <c:pt idx="104">
                  <c:v>85</c:v>
                </c:pt>
                <c:pt idx="105">
                  <c:v>85</c:v>
                </c:pt>
                <c:pt idx="106">
                  <c:v>85</c:v>
                </c:pt>
                <c:pt idx="107">
                  <c:v>85</c:v>
                </c:pt>
                <c:pt idx="108">
                  <c:v>85</c:v>
                </c:pt>
                <c:pt idx="109">
                  <c:v>85</c:v>
                </c:pt>
                <c:pt idx="110">
                  <c:v>85</c:v>
                </c:pt>
                <c:pt idx="111">
                  <c:v>85</c:v>
                </c:pt>
                <c:pt idx="112">
                  <c:v>85</c:v>
                </c:pt>
                <c:pt idx="113">
                  <c:v>85</c:v>
                </c:pt>
                <c:pt idx="114">
                  <c:v>85</c:v>
                </c:pt>
                <c:pt idx="115">
                  <c:v>85</c:v>
                </c:pt>
                <c:pt idx="116">
                  <c:v>85</c:v>
                </c:pt>
                <c:pt idx="117">
                  <c:v>85</c:v>
                </c:pt>
                <c:pt idx="118">
                  <c:v>85</c:v>
                </c:pt>
                <c:pt idx="119">
                  <c:v>85</c:v>
                </c:pt>
                <c:pt idx="120">
                  <c:v>85</c:v>
                </c:pt>
                <c:pt idx="121">
                  <c:v>85</c:v>
                </c:pt>
                <c:pt idx="122">
                  <c:v>85</c:v>
                </c:pt>
                <c:pt idx="123">
                  <c:v>85</c:v>
                </c:pt>
                <c:pt idx="124">
                  <c:v>85</c:v>
                </c:pt>
                <c:pt idx="125">
                  <c:v>85</c:v>
                </c:pt>
                <c:pt idx="126">
                  <c:v>85</c:v>
                </c:pt>
                <c:pt idx="127">
                  <c:v>85</c:v>
                </c:pt>
                <c:pt idx="128">
                  <c:v>85</c:v>
                </c:pt>
                <c:pt idx="129">
                  <c:v>85</c:v>
                </c:pt>
                <c:pt idx="130">
                  <c:v>85</c:v>
                </c:pt>
                <c:pt idx="131">
                  <c:v>85</c:v>
                </c:pt>
                <c:pt idx="132">
                  <c:v>85</c:v>
                </c:pt>
                <c:pt idx="133">
                  <c:v>85</c:v>
                </c:pt>
                <c:pt idx="134">
                  <c:v>85</c:v>
                </c:pt>
                <c:pt idx="135">
                  <c:v>85</c:v>
                </c:pt>
                <c:pt idx="136">
                  <c:v>85</c:v>
                </c:pt>
                <c:pt idx="137">
                  <c:v>85</c:v>
                </c:pt>
                <c:pt idx="138">
                  <c:v>85</c:v>
                </c:pt>
                <c:pt idx="139">
                  <c:v>85</c:v>
                </c:pt>
                <c:pt idx="140">
                  <c:v>85</c:v>
                </c:pt>
                <c:pt idx="141">
                  <c:v>85</c:v>
                </c:pt>
                <c:pt idx="142">
                  <c:v>85</c:v>
                </c:pt>
                <c:pt idx="143">
                  <c:v>85</c:v>
                </c:pt>
                <c:pt idx="144">
                  <c:v>85</c:v>
                </c:pt>
                <c:pt idx="145">
                  <c:v>85</c:v>
                </c:pt>
                <c:pt idx="146">
                  <c:v>85</c:v>
                </c:pt>
                <c:pt idx="147">
                  <c:v>85</c:v>
                </c:pt>
                <c:pt idx="148">
                  <c:v>85</c:v>
                </c:pt>
                <c:pt idx="149">
                  <c:v>85</c:v>
                </c:pt>
                <c:pt idx="150">
                  <c:v>85</c:v>
                </c:pt>
                <c:pt idx="151">
                  <c:v>85</c:v>
                </c:pt>
                <c:pt idx="152">
                  <c:v>85</c:v>
                </c:pt>
                <c:pt idx="153">
                  <c:v>85</c:v>
                </c:pt>
                <c:pt idx="154">
                  <c:v>85</c:v>
                </c:pt>
                <c:pt idx="155">
                  <c:v>85</c:v>
                </c:pt>
                <c:pt idx="156">
                  <c:v>85</c:v>
                </c:pt>
                <c:pt idx="157">
                  <c:v>85</c:v>
                </c:pt>
                <c:pt idx="158">
                  <c:v>85</c:v>
                </c:pt>
                <c:pt idx="159">
                  <c:v>85</c:v>
                </c:pt>
                <c:pt idx="160">
                  <c:v>85</c:v>
                </c:pt>
                <c:pt idx="161">
                  <c:v>85</c:v>
                </c:pt>
                <c:pt idx="162">
                  <c:v>85</c:v>
                </c:pt>
                <c:pt idx="163">
                  <c:v>85</c:v>
                </c:pt>
                <c:pt idx="164">
                  <c:v>85</c:v>
                </c:pt>
                <c:pt idx="165">
                  <c:v>85</c:v>
                </c:pt>
                <c:pt idx="166">
                  <c:v>85</c:v>
                </c:pt>
                <c:pt idx="167">
                  <c:v>85</c:v>
                </c:pt>
                <c:pt idx="168">
                  <c:v>85</c:v>
                </c:pt>
                <c:pt idx="169">
                  <c:v>85</c:v>
                </c:pt>
                <c:pt idx="170">
                  <c:v>85</c:v>
                </c:pt>
                <c:pt idx="171">
                  <c:v>85</c:v>
                </c:pt>
                <c:pt idx="172">
                  <c:v>85</c:v>
                </c:pt>
                <c:pt idx="173">
                  <c:v>85</c:v>
                </c:pt>
                <c:pt idx="174">
                  <c:v>85</c:v>
                </c:pt>
                <c:pt idx="175">
                  <c:v>85</c:v>
                </c:pt>
                <c:pt idx="176">
                  <c:v>85</c:v>
                </c:pt>
                <c:pt idx="177">
                  <c:v>85</c:v>
                </c:pt>
                <c:pt idx="178">
                  <c:v>85</c:v>
                </c:pt>
                <c:pt idx="179">
                  <c:v>85</c:v>
                </c:pt>
                <c:pt idx="180">
                  <c:v>85</c:v>
                </c:pt>
                <c:pt idx="181">
                  <c:v>85</c:v>
                </c:pt>
                <c:pt idx="182">
                  <c:v>85</c:v>
                </c:pt>
                <c:pt idx="183">
                  <c:v>85</c:v>
                </c:pt>
                <c:pt idx="184">
                  <c:v>85</c:v>
                </c:pt>
                <c:pt idx="185">
                  <c:v>85</c:v>
                </c:pt>
                <c:pt idx="186">
                  <c:v>85</c:v>
                </c:pt>
                <c:pt idx="187">
                  <c:v>85</c:v>
                </c:pt>
                <c:pt idx="188">
                  <c:v>85</c:v>
                </c:pt>
                <c:pt idx="189">
                  <c:v>85</c:v>
                </c:pt>
                <c:pt idx="190">
                  <c:v>85</c:v>
                </c:pt>
                <c:pt idx="191">
                  <c:v>85</c:v>
                </c:pt>
                <c:pt idx="192">
                  <c:v>85</c:v>
                </c:pt>
                <c:pt idx="193">
                  <c:v>85</c:v>
                </c:pt>
                <c:pt idx="194">
                  <c:v>85</c:v>
                </c:pt>
                <c:pt idx="195">
                  <c:v>85</c:v>
                </c:pt>
                <c:pt idx="196">
                  <c:v>85</c:v>
                </c:pt>
                <c:pt idx="197">
                  <c:v>85</c:v>
                </c:pt>
                <c:pt idx="198">
                  <c:v>85</c:v>
                </c:pt>
                <c:pt idx="199">
                  <c:v>85</c:v>
                </c:pt>
                <c:pt idx="200">
                  <c:v>85</c:v>
                </c:pt>
                <c:pt idx="201">
                  <c:v>85</c:v>
                </c:pt>
                <c:pt idx="202">
                  <c:v>85</c:v>
                </c:pt>
                <c:pt idx="203">
                  <c:v>85</c:v>
                </c:pt>
                <c:pt idx="204">
                  <c:v>85</c:v>
                </c:pt>
                <c:pt idx="205">
                  <c:v>85</c:v>
                </c:pt>
                <c:pt idx="206">
                  <c:v>85</c:v>
                </c:pt>
                <c:pt idx="207">
                  <c:v>85</c:v>
                </c:pt>
                <c:pt idx="208">
                  <c:v>85</c:v>
                </c:pt>
                <c:pt idx="209">
                  <c:v>85</c:v>
                </c:pt>
                <c:pt idx="210">
                  <c:v>85</c:v>
                </c:pt>
                <c:pt idx="211">
                  <c:v>85</c:v>
                </c:pt>
                <c:pt idx="212">
                  <c:v>85</c:v>
                </c:pt>
                <c:pt idx="213">
                  <c:v>85</c:v>
                </c:pt>
                <c:pt idx="214">
                  <c:v>85</c:v>
                </c:pt>
                <c:pt idx="215">
                  <c:v>85</c:v>
                </c:pt>
                <c:pt idx="216">
                  <c:v>85</c:v>
                </c:pt>
                <c:pt idx="217">
                  <c:v>85</c:v>
                </c:pt>
                <c:pt idx="218">
                  <c:v>85</c:v>
                </c:pt>
                <c:pt idx="219">
                  <c:v>85</c:v>
                </c:pt>
                <c:pt idx="220">
                  <c:v>85</c:v>
                </c:pt>
                <c:pt idx="221">
                  <c:v>85</c:v>
                </c:pt>
                <c:pt idx="222">
                  <c:v>85</c:v>
                </c:pt>
                <c:pt idx="223">
                  <c:v>85</c:v>
                </c:pt>
                <c:pt idx="224">
                  <c:v>85</c:v>
                </c:pt>
                <c:pt idx="225">
                  <c:v>85</c:v>
                </c:pt>
                <c:pt idx="226">
                  <c:v>85</c:v>
                </c:pt>
                <c:pt idx="227">
                  <c:v>85</c:v>
                </c:pt>
                <c:pt idx="228">
                  <c:v>85</c:v>
                </c:pt>
                <c:pt idx="229">
                  <c:v>85</c:v>
                </c:pt>
                <c:pt idx="230">
                  <c:v>85</c:v>
                </c:pt>
                <c:pt idx="231">
                  <c:v>85</c:v>
                </c:pt>
                <c:pt idx="232">
                  <c:v>85</c:v>
                </c:pt>
                <c:pt idx="233">
                  <c:v>85</c:v>
                </c:pt>
                <c:pt idx="234">
                  <c:v>85</c:v>
                </c:pt>
                <c:pt idx="235">
                  <c:v>85</c:v>
                </c:pt>
                <c:pt idx="236">
                  <c:v>85</c:v>
                </c:pt>
                <c:pt idx="237">
                  <c:v>85</c:v>
                </c:pt>
                <c:pt idx="238">
                  <c:v>85</c:v>
                </c:pt>
                <c:pt idx="239">
                  <c:v>85</c:v>
                </c:pt>
                <c:pt idx="240">
                  <c:v>85</c:v>
                </c:pt>
                <c:pt idx="241">
                  <c:v>85</c:v>
                </c:pt>
                <c:pt idx="242">
                  <c:v>85</c:v>
                </c:pt>
                <c:pt idx="243">
                  <c:v>85</c:v>
                </c:pt>
                <c:pt idx="244">
                  <c:v>85</c:v>
                </c:pt>
                <c:pt idx="245">
                  <c:v>85</c:v>
                </c:pt>
                <c:pt idx="246">
                  <c:v>85</c:v>
                </c:pt>
                <c:pt idx="247">
                  <c:v>85</c:v>
                </c:pt>
                <c:pt idx="248">
                  <c:v>85</c:v>
                </c:pt>
                <c:pt idx="249">
                  <c:v>85</c:v>
                </c:pt>
                <c:pt idx="250">
                  <c:v>85</c:v>
                </c:pt>
                <c:pt idx="251">
                  <c:v>85</c:v>
                </c:pt>
                <c:pt idx="252">
                  <c:v>85</c:v>
                </c:pt>
                <c:pt idx="253">
                  <c:v>85</c:v>
                </c:pt>
                <c:pt idx="254">
                  <c:v>85</c:v>
                </c:pt>
                <c:pt idx="255">
                  <c:v>85</c:v>
                </c:pt>
                <c:pt idx="256">
                  <c:v>85</c:v>
                </c:pt>
                <c:pt idx="257">
                  <c:v>85</c:v>
                </c:pt>
                <c:pt idx="258">
                  <c:v>85</c:v>
                </c:pt>
                <c:pt idx="259">
                  <c:v>85</c:v>
                </c:pt>
                <c:pt idx="260">
                  <c:v>85</c:v>
                </c:pt>
                <c:pt idx="261">
                  <c:v>85</c:v>
                </c:pt>
                <c:pt idx="262">
                  <c:v>85</c:v>
                </c:pt>
                <c:pt idx="263">
                  <c:v>85</c:v>
                </c:pt>
                <c:pt idx="264">
                  <c:v>85</c:v>
                </c:pt>
                <c:pt idx="265">
                  <c:v>85</c:v>
                </c:pt>
                <c:pt idx="266">
                  <c:v>85</c:v>
                </c:pt>
                <c:pt idx="267">
                  <c:v>85</c:v>
                </c:pt>
                <c:pt idx="268">
                  <c:v>85</c:v>
                </c:pt>
                <c:pt idx="269">
                  <c:v>85</c:v>
                </c:pt>
                <c:pt idx="270">
                  <c:v>85</c:v>
                </c:pt>
                <c:pt idx="271">
                  <c:v>85</c:v>
                </c:pt>
                <c:pt idx="272">
                  <c:v>85</c:v>
                </c:pt>
                <c:pt idx="273">
                  <c:v>85</c:v>
                </c:pt>
                <c:pt idx="274">
                  <c:v>85</c:v>
                </c:pt>
                <c:pt idx="275">
                  <c:v>85</c:v>
                </c:pt>
                <c:pt idx="276">
                  <c:v>85</c:v>
                </c:pt>
                <c:pt idx="277">
                  <c:v>85</c:v>
                </c:pt>
                <c:pt idx="278">
                  <c:v>85</c:v>
                </c:pt>
                <c:pt idx="279">
                  <c:v>85</c:v>
                </c:pt>
                <c:pt idx="280">
                  <c:v>85</c:v>
                </c:pt>
                <c:pt idx="281">
                  <c:v>85</c:v>
                </c:pt>
                <c:pt idx="282">
                  <c:v>85</c:v>
                </c:pt>
                <c:pt idx="283">
                  <c:v>85</c:v>
                </c:pt>
                <c:pt idx="284">
                  <c:v>85</c:v>
                </c:pt>
                <c:pt idx="285">
                  <c:v>85</c:v>
                </c:pt>
                <c:pt idx="286">
                  <c:v>85</c:v>
                </c:pt>
                <c:pt idx="287">
                  <c:v>85</c:v>
                </c:pt>
                <c:pt idx="288">
                  <c:v>85</c:v>
                </c:pt>
                <c:pt idx="289">
                  <c:v>85</c:v>
                </c:pt>
                <c:pt idx="290">
                  <c:v>85</c:v>
                </c:pt>
                <c:pt idx="291">
                  <c:v>85</c:v>
                </c:pt>
                <c:pt idx="292">
                  <c:v>85</c:v>
                </c:pt>
                <c:pt idx="293">
                  <c:v>85</c:v>
                </c:pt>
                <c:pt idx="294">
                  <c:v>85</c:v>
                </c:pt>
                <c:pt idx="295">
                  <c:v>85</c:v>
                </c:pt>
                <c:pt idx="296">
                  <c:v>85</c:v>
                </c:pt>
                <c:pt idx="297">
                  <c:v>85</c:v>
                </c:pt>
                <c:pt idx="298">
                  <c:v>85</c:v>
                </c:pt>
                <c:pt idx="299">
                  <c:v>85</c:v>
                </c:pt>
                <c:pt idx="300">
                  <c:v>85</c:v>
                </c:pt>
                <c:pt idx="301">
                  <c:v>85</c:v>
                </c:pt>
                <c:pt idx="302">
                  <c:v>85</c:v>
                </c:pt>
                <c:pt idx="303">
                  <c:v>85</c:v>
                </c:pt>
                <c:pt idx="304">
                  <c:v>85</c:v>
                </c:pt>
                <c:pt idx="305">
                  <c:v>85</c:v>
                </c:pt>
                <c:pt idx="306">
                  <c:v>85</c:v>
                </c:pt>
                <c:pt idx="307">
                  <c:v>85</c:v>
                </c:pt>
                <c:pt idx="308">
                  <c:v>85</c:v>
                </c:pt>
                <c:pt idx="309">
                  <c:v>85</c:v>
                </c:pt>
                <c:pt idx="310">
                  <c:v>85</c:v>
                </c:pt>
                <c:pt idx="311">
                  <c:v>85</c:v>
                </c:pt>
                <c:pt idx="312">
                  <c:v>85</c:v>
                </c:pt>
                <c:pt idx="313">
                  <c:v>85</c:v>
                </c:pt>
                <c:pt idx="314">
                  <c:v>85</c:v>
                </c:pt>
                <c:pt idx="315">
                  <c:v>85</c:v>
                </c:pt>
                <c:pt idx="316">
                  <c:v>85</c:v>
                </c:pt>
                <c:pt idx="317">
                  <c:v>85</c:v>
                </c:pt>
                <c:pt idx="318">
                  <c:v>85</c:v>
                </c:pt>
                <c:pt idx="319">
                  <c:v>85</c:v>
                </c:pt>
                <c:pt idx="320">
                  <c:v>85</c:v>
                </c:pt>
                <c:pt idx="321">
                  <c:v>85</c:v>
                </c:pt>
                <c:pt idx="322">
                  <c:v>85</c:v>
                </c:pt>
                <c:pt idx="323">
                  <c:v>85</c:v>
                </c:pt>
                <c:pt idx="324">
                  <c:v>85</c:v>
                </c:pt>
                <c:pt idx="325">
                  <c:v>85</c:v>
                </c:pt>
                <c:pt idx="326">
                  <c:v>85</c:v>
                </c:pt>
                <c:pt idx="327">
                  <c:v>85</c:v>
                </c:pt>
                <c:pt idx="328">
                  <c:v>85</c:v>
                </c:pt>
                <c:pt idx="329">
                  <c:v>85</c:v>
                </c:pt>
                <c:pt idx="330">
                  <c:v>85</c:v>
                </c:pt>
                <c:pt idx="331">
                  <c:v>85</c:v>
                </c:pt>
                <c:pt idx="332">
                  <c:v>85</c:v>
                </c:pt>
                <c:pt idx="333">
                  <c:v>85</c:v>
                </c:pt>
                <c:pt idx="334">
                  <c:v>85</c:v>
                </c:pt>
                <c:pt idx="335">
                  <c:v>85</c:v>
                </c:pt>
                <c:pt idx="336">
                  <c:v>85</c:v>
                </c:pt>
                <c:pt idx="337">
                  <c:v>85</c:v>
                </c:pt>
                <c:pt idx="338">
                  <c:v>85</c:v>
                </c:pt>
                <c:pt idx="339">
                  <c:v>85</c:v>
                </c:pt>
                <c:pt idx="340">
                  <c:v>85</c:v>
                </c:pt>
                <c:pt idx="341">
                  <c:v>85</c:v>
                </c:pt>
                <c:pt idx="342">
                  <c:v>85</c:v>
                </c:pt>
                <c:pt idx="343">
                  <c:v>85</c:v>
                </c:pt>
                <c:pt idx="344">
                  <c:v>85</c:v>
                </c:pt>
                <c:pt idx="345">
                  <c:v>85</c:v>
                </c:pt>
                <c:pt idx="346">
                  <c:v>85</c:v>
                </c:pt>
                <c:pt idx="347">
                  <c:v>85</c:v>
                </c:pt>
                <c:pt idx="348">
                  <c:v>85</c:v>
                </c:pt>
                <c:pt idx="349">
                  <c:v>85</c:v>
                </c:pt>
                <c:pt idx="350">
                  <c:v>85</c:v>
                </c:pt>
                <c:pt idx="351">
                  <c:v>85</c:v>
                </c:pt>
                <c:pt idx="352">
                  <c:v>85</c:v>
                </c:pt>
                <c:pt idx="353">
                  <c:v>85</c:v>
                </c:pt>
                <c:pt idx="354">
                  <c:v>85</c:v>
                </c:pt>
                <c:pt idx="355">
                  <c:v>85</c:v>
                </c:pt>
                <c:pt idx="356">
                  <c:v>85</c:v>
                </c:pt>
                <c:pt idx="357">
                  <c:v>85</c:v>
                </c:pt>
                <c:pt idx="358">
                  <c:v>85</c:v>
                </c:pt>
                <c:pt idx="359">
                  <c:v>85</c:v>
                </c:pt>
                <c:pt idx="360">
                  <c:v>85</c:v>
                </c:pt>
                <c:pt idx="361">
                  <c:v>85</c:v>
                </c:pt>
                <c:pt idx="362">
                  <c:v>85</c:v>
                </c:pt>
                <c:pt idx="363">
                  <c:v>85</c:v>
                </c:pt>
                <c:pt idx="364">
                  <c:v>85</c:v>
                </c:pt>
                <c:pt idx="365">
                  <c:v>85</c:v>
                </c:pt>
                <c:pt idx="366">
                  <c:v>85</c:v>
                </c:pt>
                <c:pt idx="367">
                  <c:v>85</c:v>
                </c:pt>
                <c:pt idx="368">
                  <c:v>85</c:v>
                </c:pt>
                <c:pt idx="369">
                  <c:v>85</c:v>
                </c:pt>
                <c:pt idx="370">
                  <c:v>85</c:v>
                </c:pt>
                <c:pt idx="371">
                  <c:v>85</c:v>
                </c:pt>
                <c:pt idx="372">
                  <c:v>85</c:v>
                </c:pt>
                <c:pt idx="373">
                  <c:v>85</c:v>
                </c:pt>
                <c:pt idx="374">
                  <c:v>85</c:v>
                </c:pt>
                <c:pt idx="375">
                  <c:v>85</c:v>
                </c:pt>
                <c:pt idx="376">
                  <c:v>85</c:v>
                </c:pt>
                <c:pt idx="377">
                  <c:v>85</c:v>
                </c:pt>
                <c:pt idx="378">
                  <c:v>85</c:v>
                </c:pt>
                <c:pt idx="379">
                  <c:v>85</c:v>
                </c:pt>
                <c:pt idx="380">
                  <c:v>85</c:v>
                </c:pt>
                <c:pt idx="381">
                  <c:v>85</c:v>
                </c:pt>
                <c:pt idx="382">
                  <c:v>85</c:v>
                </c:pt>
                <c:pt idx="383">
                  <c:v>85</c:v>
                </c:pt>
                <c:pt idx="384">
                  <c:v>85</c:v>
                </c:pt>
                <c:pt idx="385">
                  <c:v>85</c:v>
                </c:pt>
                <c:pt idx="386">
                  <c:v>85</c:v>
                </c:pt>
                <c:pt idx="387">
                  <c:v>85</c:v>
                </c:pt>
                <c:pt idx="388">
                  <c:v>85</c:v>
                </c:pt>
                <c:pt idx="389">
                  <c:v>85</c:v>
                </c:pt>
                <c:pt idx="390">
                  <c:v>85</c:v>
                </c:pt>
                <c:pt idx="391">
                  <c:v>85</c:v>
                </c:pt>
                <c:pt idx="392">
                  <c:v>85</c:v>
                </c:pt>
                <c:pt idx="393">
                  <c:v>85</c:v>
                </c:pt>
                <c:pt idx="394">
                  <c:v>85</c:v>
                </c:pt>
                <c:pt idx="395">
                  <c:v>85</c:v>
                </c:pt>
                <c:pt idx="396">
                  <c:v>85</c:v>
                </c:pt>
                <c:pt idx="397">
                  <c:v>85</c:v>
                </c:pt>
                <c:pt idx="398">
                  <c:v>85</c:v>
                </c:pt>
                <c:pt idx="399">
                  <c:v>85</c:v>
                </c:pt>
                <c:pt idx="400">
                  <c:v>85</c:v>
                </c:pt>
                <c:pt idx="401">
                  <c:v>85</c:v>
                </c:pt>
                <c:pt idx="402">
                  <c:v>85</c:v>
                </c:pt>
                <c:pt idx="403">
                  <c:v>85</c:v>
                </c:pt>
                <c:pt idx="404">
                  <c:v>85</c:v>
                </c:pt>
                <c:pt idx="405">
                  <c:v>85</c:v>
                </c:pt>
                <c:pt idx="406">
                  <c:v>85</c:v>
                </c:pt>
                <c:pt idx="407">
                  <c:v>85</c:v>
                </c:pt>
                <c:pt idx="408">
                  <c:v>85</c:v>
                </c:pt>
                <c:pt idx="409">
                  <c:v>85</c:v>
                </c:pt>
                <c:pt idx="410">
                  <c:v>85</c:v>
                </c:pt>
                <c:pt idx="411">
                  <c:v>85</c:v>
                </c:pt>
                <c:pt idx="412">
                  <c:v>85</c:v>
                </c:pt>
                <c:pt idx="413">
                  <c:v>85</c:v>
                </c:pt>
                <c:pt idx="414">
                  <c:v>85</c:v>
                </c:pt>
                <c:pt idx="415">
                  <c:v>85</c:v>
                </c:pt>
                <c:pt idx="416">
                  <c:v>85</c:v>
                </c:pt>
                <c:pt idx="417">
                  <c:v>85</c:v>
                </c:pt>
                <c:pt idx="418">
                  <c:v>85</c:v>
                </c:pt>
                <c:pt idx="419">
                  <c:v>85</c:v>
                </c:pt>
                <c:pt idx="420">
                  <c:v>85</c:v>
                </c:pt>
                <c:pt idx="421">
                  <c:v>85</c:v>
                </c:pt>
                <c:pt idx="422">
                  <c:v>85</c:v>
                </c:pt>
                <c:pt idx="423">
                  <c:v>85</c:v>
                </c:pt>
                <c:pt idx="424">
                  <c:v>85</c:v>
                </c:pt>
                <c:pt idx="425">
                  <c:v>85</c:v>
                </c:pt>
                <c:pt idx="426">
                  <c:v>85</c:v>
                </c:pt>
                <c:pt idx="427">
                  <c:v>85</c:v>
                </c:pt>
                <c:pt idx="428">
                  <c:v>85</c:v>
                </c:pt>
                <c:pt idx="429">
                  <c:v>85</c:v>
                </c:pt>
                <c:pt idx="430">
                  <c:v>85</c:v>
                </c:pt>
                <c:pt idx="431">
                  <c:v>85</c:v>
                </c:pt>
                <c:pt idx="432">
                  <c:v>85</c:v>
                </c:pt>
                <c:pt idx="433">
                  <c:v>85</c:v>
                </c:pt>
                <c:pt idx="434">
                  <c:v>85</c:v>
                </c:pt>
                <c:pt idx="435">
                  <c:v>85</c:v>
                </c:pt>
                <c:pt idx="436">
                  <c:v>85</c:v>
                </c:pt>
                <c:pt idx="437">
                  <c:v>85</c:v>
                </c:pt>
                <c:pt idx="438">
                  <c:v>85</c:v>
                </c:pt>
                <c:pt idx="439">
                  <c:v>85</c:v>
                </c:pt>
                <c:pt idx="440">
                  <c:v>85</c:v>
                </c:pt>
                <c:pt idx="441">
                  <c:v>85</c:v>
                </c:pt>
                <c:pt idx="442">
                  <c:v>85</c:v>
                </c:pt>
                <c:pt idx="443">
                  <c:v>85</c:v>
                </c:pt>
                <c:pt idx="444">
                  <c:v>85</c:v>
                </c:pt>
                <c:pt idx="445">
                  <c:v>85</c:v>
                </c:pt>
                <c:pt idx="446">
                  <c:v>85</c:v>
                </c:pt>
                <c:pt idx="447">
                  <c:v>85</c:v>
                </c:pt>
                <c:pt idx="448">
                  <c:v>85</c:v>
                </c:pt>
                <c:pt idx="449">
                  <c:v>85</c:v>
                </c:pt>
                <c:pt idx="450">
                  <c:v>85</c:v>
                </c:pt>
                <c:pt idx="451">
                  <c:v>85</c:v>
                </c:pt>
                <c:pt idx="452">
                  <c:v>85</c:v>
                </c:pt>
                <c:pt idx="453">
                  <c:v>85</c:v>
                </c:pt>
                <c:pt idx="454">
                  <c:v>85</c:v>
                </c:pt>
                <c:pt idx="455">
                  <c:v>85</c:v>
                </c:pt>
                <c:pt idx="456">
                  <c:v>85</c:v>
                </c:pt>
                <c:pt idx="457">
                  <c:v>85</c:v>
                </c:pt>
                <c:pt idx="458">
                  <c:v>85</c:v>
                </c:pt>
                <c:pt idx="459">
                  <c:v>85</c:v>
                </c:pt>
                <c:pt idx="460">
                  <c:v>85</c:v>
                </c:pt>
                <c:pt idx="461">
                  <c:v>85</c:v>
                </c:pt>
                <c:pt idx="462">
                  <c:v>85</c:v>
                </c:pt>
                <c:pt idx="463">
                  <c:v>85</c:v>
                </c:pt>
                <c:pt idx="464">
                  <c:v>85</c:v>
                </c:pt>
                <c:pt idx="465">
                  <c:v>85</c:v>
                </c:pt>
                <c:pt idx="466">
                  <c:v>85</c:v>
                </c:pt>
                <c:pt idx="467">
                  <c:v>85</c:v>
                </c:pt>
                <c:pt idx="468">
                  <c:v>85</c:v>
                </c:pt>
                <c:pt idx="469">
                  <c:v>85</c:v>
                </c:pt>
                <c:pt idx="470">
                  <c:v>85</c:v>
                </c:pt>
                <c:pt idx="471">
                  <c:v>85</c:v>
                </c:pt>
                <c:pt idx="472">
                  <c:v>85</c:v>
                </c:pt>
                <c:pt idx="473">
                  <c:v>85</c:v>
                </c:pt>
                <c:pt idx="474">
                  <c:v>85</c:v>
                </c:pt>
                <c:pt idx="475">
                  <c:v>85</c:v>
                </c:pt>
                <c:pt idx="476">
                  <c:v>85</c:v>
                </c:pt>
                <c:pt idx="477">
                  <c:v>85</c:v>
                </c:pt>
                <c:pt idx="478">
                  <c:v>85</c:v>
                </c:pt>
                <c:pt idx="479">
                  <c:v>85</c:v>
                </c:pt>
                <c:pt idx="480">
                  <c:v>85</c:v>
                </c:pt>
                <c:pt idx="481">
                  <c:v>85</c:v>
                </c:pt>
                <c:pt idx="482">
                  <c:v>85</c:v>
                </c:pt>
                <c:pt idx="483">
                  <c:v>85</c:v>
                </c:pt>
                <c:pt idx="484">
                  <c:v>85</c:v>
                </c:pt>
                <c:pt idx="485">
                  <c:v>85</c:v>
                </c:pt>
                <c:pt idx="486">
                  <c:v>85</c:v>
                </c:pt>
                <c:pt idx="487">
                  <c:v>85</c:v>
                </c:pt>
                <c:pt idx="488">
                  <c:v>85</c:v>
                </c:pt>
                <c:pt idx="489">
                  <c:v>85</c:v>
                </c:pt>
                <c:pt idx="490">
                  <c:v>85</c:v>
                </c:pt>
                <c:pt idx="491">
                  <c:v>85</c:v>
                </c:pt>
                <c:pt idx="492">
                  <c:v>85</c:v>
                </c:pt>
                <c:pt idx="493">
                  <c:v>85</c:v>
                </c:pt>
                <c:pt idx="494">
                  <c:v>85</c:v>
                </c:pt>
                <c:pt idx="495">
                  <c:v>85</c:v>
                </c:pt>
                <c:pt idx="496">
                  <c:v>85</c:v>
                </c:pt>
                <c:pt idx="497">
                  <c:v>85</c:v>
                </c:pt>
                <c:pt idx="498">
                  <c:v>85</c:v>
                </c:pt>
                <c:pt idx="499">
                  <c:v>85</c:v>
                </c:pt>
                <c:pt idx="500">
                  <c:v>85</c:v>
                </c:pt>
                <c:pt idx="501">
                  <c:v>85</c:v>
                </c:pt>
                <c:pt idx="502">
                  <c:v>85</c:v>
                </c:pt>
                <c:pt idx="503">
                  <c:v>85</c:v>
                </c:pt>
                <c:pt idx="504">
                  <c:v>85</c:v>
                </c:pt>
                <c:pt idx="505">
                  <c:v>85</c:v>
                </c:pt>
                <c:pt idx="506">
                  <c:v>85</c:v>
                </c:pt>
                <c:pt idx="507">
                  <c:v>85</c:v>
                </c:pt>
                <c:pt idx="508">
                  <c:v>85</c:v>
                </c:pt>
                <c:pt idx="509">
                  <c:v>85</c:v>
                </c:pt>
                <c:pt idx="510">
                  <c:v>85</c:v>
                </c:pt>
                <c:pt idx="511">
                  <c:v>85</c:v>
                </c:pt>
                <c:pt idx="512">
                  <c:v>85</c:v>
                </c:pt>
                <c:pt idx="513">
                  <c:v>85</c:v>
                </c:pt>
                <c:pt idx="514">
                  <c:v>85</c:v>
                </c:pt>
                <c:pt idx="515">
                  <c:v>85</c:v>
                </c:pt>
                <c:pt idx="516">
                  <c:v>85</c:v>
                </c:pt>
                <c:pt idx="517">
                  <c:v>85</c:v>
                </c:pt>
                <c:pt idx="518">
                  <c:v>85</c:v>
                </c:pt>
                <c:pt idx="519">
                  <c:v>85</c:v>
                </c:pt>
                <c:pt idx="520">
                  <c:v>85</c:v>
                </c:pt>
                <c:pt idx="521">
                  <c:v>85</c:v>
                </c:pt>
                <c:pt idx="522">
                  <c:v>85</c:v>
                </c:pt>
                <c:pt idx="523">
                  <c:v>85</c:v>
                </c:pt>
                <c:pt idx="524">
                  <c:v>85</c:v>
                </c:pt>
                <c:pt idx="525">
                  <c:v>85</c:v>
                </c:pt>
                <c:pt idx="526">
                  <c:v>85</c:v>
                </c:pt>
                <c:pt idx="527">
                  <c:v>85</c:v>
                </c:pt>
                <c:pt idx="528">
                  <c:v>85</c:v>
                </c:pt>
                <c:pt idx="529">
                  <c:v>85</c:v>
                </c:pt>
                <c:pt idx="530">
                  <c:v>85</c:v>
                </c:pt>
                <c:pt idx="531">
                  <c:v>85</c:v>
                </c:pt>
                <c:pt idx="532">
                  <c:v>85</c:v>
                </c:pt>
                <c:pt idx="533">
                  <c:v>85</c:v>
                </c:pt>
                <c:pt idx="534">
                  <c:v>85</c:v>
                </c:pt>
                <c:pt idx="535">
                  <c:v>85</c:v>
                </c:pt>
                <c:pt idx="536">
                  <c:v>85</c:v>
                </c:pt>
                <c:pt idx="537">
                  <c:v>85</c:v>
                </c:pt>
                <c:pt idx="538">
                  <c:v>85</c:v>
                </c:pt>
                <c:pt idx="539">
                  <c:v>85</c:v>
                </c:pt>
                <c:pt idx="540">
                  <c:v>85</c:v>
                </c:pt>
                <c:pt idx="541">
                  <c:v>85</c:v>
                </c:pt>
                <c:pt idx="542">
                  <c:v>85</c:v>
                </c:pt>
                <c:pt idx="543">
                  <c:v>85</c:v>
                </c:pt>
                <c:pt idx="544">
                  <c:v>85</c:v>
                </c:pt>
                <c:pt idx="545">
                  <c:v>85</c:v>
                </c:pt>
                <c:pt idx="546">
                  <c:v>85</c:v>
                </c:pt>
                <c:pt idx="547">
                  <c:v>85</c:v>
                </c:pt>
                <c:pt idx="548">
                  <c:v>85</c:v>
                </c:pt>
                <c:pt idx="549">
                  <c:v>85</c:v>
                </c:pt>
                <c:pt idx="550">
                  <c:v>85</c:v>
                </c:pt>
                <c:pt idx="551">
                  <c:v>85</c:v>
                </c:pt>
                <c:pt idx="552">
                  <c:v>85</c:v>
                </c:pt>
                <c:pt idx="553">
                  <c:v>85</c:v>
                </c:pt>
                <c:pt idx="554">
                  <c:v>85</c:v>
                </c:pt>
                <c:pt idx="555">
                  <c:v>85</c:v>
                </c:pt>
                <c:pt idx="556">
                  <c:v>85</c:v>
                </c:pt>
                <c:pt idx="557">
                  <c:v>85</c:v>
                </c:pt>
                <c:pt idx="558">
                  <c:v>85</c:v>
                </c:pt>
                <c:pt idx="559">
                  <c:v>85</c:v>
                </c:pt>
                <c:pt idx="560">
                  <c:v>85</c:v>
                </c:pt>
                <c:pt idx="561">
                  <c:v>85</c:v>
                </c:pt>
                <c:pt idx="562">
                  <c:v>85</c:v>
                </c:pt>
                <c:pt idx="563">
                  <c:v>85</c:v>
                </c:pt>
                <c:pt idx="564">
                  <c:v>85</c:v>
                </c:pt>
                <c:pt idx="565">
                  <c:v>85</c:v>
                </c:pt>
                <c:pt idx="566">
                  <c:v>85</c:v>
                </c:pt>
                <c:pt idx="567">
                  <c:v>85</c:v>
                </c:pt>
                <c:pt idx="568">
                  <c:v>85</c:v>
                </c:pt>
                <c:pt idx="569">
                  <c:v>85</c:v>
                </c:pt>
                <c:pt idx="570">
                  <c:v>85</c:v>
                </c:pt>
                <c:pt idx="571">
                  <c:v>85</c:v>
                </c:pt>
                <c:pt idx="572">
                  <c:v>85</c:v>
                </c:pt>
                <c:pt idx="573">
                  <c:v>85</c:v>
                </c:pt>
                <c:pt idx="574">
                  <c:v>85</c:v>
                </c:pt>
                <c:pt idx="575">
                  <c:v>85</c:v>
                </c:pt>
                <c:pt idx="576">
                  <c:v>85</c:v>
                </c:pt>
                <c:pt idx="577">
                  <c:v>85</c:v>
                </c:pt>
                <c:pt idx="578">
                  <c:v>85</c:v>
                </c:pt>
                <c:pt idx="579">
                  <c:v>85</c:v>
                </c:pt>
                <c:pt idx="580">
                  <c:v>85</c:v>
                </c:pt>
                <c:pt idx="581">
                  <c:v>85</c:v>
                </c:pt>
                <c:pt idx="582">
                  <c:v>85</c:v>
                </c:pt>
                <c:pt idx="583">
                  <c:v>85</c:v>
                </c:pt>
                <c:pt idx="584">
                  <c:v>85</c:v>
                </c:pt>
                <c:pt idx="585">
                  <c:v>85</c:v>
                </c:pt>
                <c:pt idx="586">
                  <c:v>85</c:v>
                </c:pt>
                <c:pt idx="587">
                  <c:v>85</c:v>
                </c:pt>
                <c:pt idx="588">
                  <c:v>85</c:v>
                </c:pt>
                <c:pt idx="589">
                  <c:v>85</c:v>
                </c:pt>
                <c:pt idx="590">
                  <c:v>85</c:v>
                </c:pt>
                <c:pt idx="591">
                  <c:v>85</c:v>
                </c:pt>
                <c:pt idx="592">
                  <c:v>85</c:v>
                </c:pt>
                <c:pt idx="593">
                  <c:v>85</c:v>
                </c:pt>
                <c:pt idx="594">
                  <c:v>85</c:v>
                </c:pt>
                <c:pt idx="595">
                  <c:v>85</c:v>
                </c:pt>
                <c:pt idx="596">
                  <c:v>85</c:v>
                </c:pt>
                <c:pt idx="597">
                  <c:v>85</c:v>
                </c:pt>
                <c:pt idx="598">
                  <c:v>85</c:v>
                </c:pt>
                <c:pt idx="599">
                  <c:v>85</c:v>
                </c:pt>
                <c:pt idx="600">
                  <c:v>85</c:v>
                </c:pt>
                <c:pt idx="601">
                  <c:v>85</c:v>
                </c:pt>
                <c:pt idx="602">
                  <c:v>85</c:v>
                </c:pt>
                <c:pt idx="603">
                  <c:v>85</c:v>
                </c:pt>
                <c:pt idx="604">
                  <c:v>85</c:v>
                </c:pt>
                <c:pt idx="605">
                  <c:v>85</c:v>
                </c:pt>
                <c:pt idx="606">
                  <c:v>85</c:v>
                </c:pt>
                <c:pt idx="607">
                  <c:v>85</c:v>
                </c:pt>
                <c:pt idx="608">
                  <c:v>85</c:v>
                </c:pt>
                <c:pt idx="609">
                  <c:v>85</c:v>
                </c:pt>
                <c:pt idx="610">
                  <c:v>85</c:v>
                </c:pt>
                <c:pt idx="611">
                  <c:v>85</c:v>
                </c:pt>
                <c:pt idx="612">
                  <c:v>85</c:v>
                </c:pt>
                <c:pt idx="613">
                  <c:v>85</c:v>
                </c:pt>
                <c:pt idx="614">
                  <c:v>85</c:v>
                </c:pt>
                <c:pt idx="615">
                  <c:v>85</c:v>
                </c:pt>
                <c:pt idx="616">
                  <c:v>85</c:v>
                </c:pt>
                <c:pt idx="617">
                  <c:v>85</c:v>
                </c:pt>
                <c:pt idx="618">
                  <c:v>85</c:v>
                </c:pt>
                <c:pt idx="619">
                  <c:v>85</c:v>
                </c:pt>
                <c:pt idx="620">
                  <c:v>85</c:v>
                </c:pt>
                <c:pt idx="621">
                  <c:v>85</c:v>
                </c:pt>
                <c:pt idx="622">
                  <c:v>85</c:v>
                </c:pt>
                <c:pt idx="623">
                  <c:v>85</c:v>
                </c:pt>
                <c:pt idx="624">
                  <c:v>85</c:v>
                </c:pt>
                <c:pt idx="625">
                  <c:v>85</c:v>
                </c:pt>
                <c:pt idx="626">
                  <c:v>85</c:v>
                </c:pt>
                <c:pt idx="627">
                  <c:v>85</c:v>
                </c:pt>
                <c:pt idx="628">
                  <c:v>85</c:v>
                </c:pt>
                <c:pt idx="629">
                  <c:v>85</c:v>
                </c:pt>
                <c:pt idx="630">
                  <c:v>85</c:v>
                </c:pt>
                <c:pt idx="631">
                  <c:v>85</c:v>
                </c:pt>
                <c:pt idx="632">
                  <c:v>85</c:v>
                </c:pt>
                <c:pt idx="633">
                  <c:v>85</c:v>
                </c:pt>
                <c:pt idx="634">
                  <c:v>85</c:v>
                </c:pt>
                <c:pt idx="635">
                  <c:v>85</c:v>
                </c:pt>
                <c:pt idx="636">
                  <c:v>85</c:v>
                </c:pt>
                <c:pt idx="637">
                  <c:v>85</c:v>
                </c:pt>
                <c:pt idx="638">
                  <c:v>85</c:v>
                </c:pt>
                <c:pt idx="639">
                  <c:v>85</c:v>
                </c:pt>
                <c:pt idx="640">
                  <c:v>85</c:v>
                </c:pt>
                <c:pt idx="641">
                  <c:v>85</c:v>
                </c:pt>
                <c:pt idx="642">
                  <c:v>85</c:v>
                </c:pt>
                <c:pt idx="643">
                  <c:v>85</c:v>
                </c:pt>
                <c:pt idx="644">
                  <c:v>85</c:v>
                </c:pt>
                <c:pt idx="645">
                  <c:v>85</c:v>
                </c:pt>
                <c:pt idx="646">
                  <c:v>85</c:v>
                </c:pt>
                <c:pt idx="647">
                  <c:v>85</c:v>
                </c:pt>
                <c:pt idx="648">
                  <c:v>85</c:v>
                </c:pt>
                <c:pt idx="649">
                  <c:v>85</c:v>
                </c:pt>
                <c:pt idx="650">
                  <c:v>85</c:v>
                </c:pt>
                <c:pt idx="651">
                  <c:v>85</c:v>
                </c:pt>
                <c:pt idx="652">
                  <c:v>85</c:v>
                </c:pt>
                <c:pt idx="653">
                  <c:v>85</c:v>
                </c:pt>
                <c:pt idx="654">
                  <c:v>85</c:v>
                </c:pt>
                <c:pt idx="655">
                  <c:v>85</c:v>
                </c:pt>
                <c:pt idx="656">
                  <c:v>85</c:v>
                </c:pt>
                <c:pt idx="657">
                  <c:v>85</c:v>
                </c:pt>
                <c:pt idx="658">
                  <c:v>85</c:v>
                </c:pt>
                <c:pt idx="659">
                  <c:v>85</c:v>
                </c:pt>
                <c:pt idx="660">
                  <c:v>85</c:v>
                </c:pt>
                <c:pt idx="661">
                  <c:v>85</c:v>
                </c:pt>
                <c:pt idx="662">
                  <c:v>85</c:v>
                </c:pt>
                <c:pt idx="663">
                  <c:v>85</c:v>
                </c:pt>
                <c:pt idx="664">
                  <c:v>85</c:v>
                </c:pt>
                <c:pt idx="665">
                  <c:v>85</c:v>
                </c:pt>
                <c:pt idx="666">
                  <c:v>85</c:v>
                </c:pt>
                <c:pt idx="667">
                  <c:v>85</c:v>
                </c:pt>
                <c:pt idx="668">
                  <c:v>85</c:v>
                </c:pt>
                <c:pt idx="669">
                  <c:v>85</c:v>
                </c:pt>
                <c:pt idx="670">
                  <c:v>85</c:v>
                </c:pt>
                <c:pt idx="671">
                  <c:v>85</c:v>
                </c:pt>
                <c:pt idx="672">
                  <c:v>85</c:v>
                </c:pt>
                <c:pt idx="673">
                  <c:v>85</c:v>
                </c:pt>
                <c:pt idx="674">
                  <c:v>85</c:v>
                </c:pt>
                <c:pt idx="675">
                  <c:v>85</c:v>
                </c:pt>
                <c:pt idx="676">
                  <c:v>85</c:v>
                </c:pt>
                <c:pt idx="677">
                  <c:v>85</c:v>
                </c:pt>
                <c:pt idx="678">
                  <c:v>85</c:v>
                </c:pt>
                <c:pt idx="679">
                  <c:v>85</c:v>
                </c:pt>
                <c:pt idx="680">
                  <c:v>85</c:v>
                </c:pt>
                <c:pt idx="681">
                  <c:v>85</c:v>
                </c:pt>
                <c:pt idx="682">
                  <c:v>85</c:v>
                </c:pt>
                <c:pt idx="683">
                  <c:v>85</c:v>
                </c:pt>
                <c:pt idx="684">
                  <c:v>85</c:v>
                </c:pt>
                <c:pt idx="685">
                  <c:v>85</c:v>
                </c:pt>
                <c:pt idx="686">
                  <c:v>85</c:v>
                </c:pt>
                <c:pt idx="687">
                  <c:v>85</c:v>
                </c:pt>
                <c:pt idx="688">
                  <c:v>85</c:v>
                </c:pt>
                <c:pt idx="689">
                  <c:v>85</c:v>
                </c:pt>
                <c:pt idx="690">
                  <c:v>85</c:v>
                </c:pt>
                <c:pt idx="691">
                  <c:v>85</c:v>
                </c:pt>
                <c:pt idx="692">
                  <c:v>85</c:v>
                </c:pt>
                <c:pt idx="693">
                  <c:v>85</c:v>
                </c:pt>
                <c:pt idx="694">
                  <c:v>85</c:v>
                </c:pt>
                <c:pt idx="695">
                  <c:v>85</c:v>
                </c:pt>
                <c:pt idx="696">
                  <c:v>85</c:v>
                </c:pt>
                <c:pt idx="697">
                  <c:v>85</c:v>
                </c:pt>
                <c:pt idx="698">
                  <c:v>85</c:v>
                </c:pt>
                <c:pt idx="699">
                  <c:v>85</c:v>
                </c:pt>
                <c:pt idx="700">
                  <c:v>85</c:v>
                </c:pt>
                <c:pt idx="701">
                  <c:v>85</c:v>
                </c:pt>
                <c:pt idx="702">
                  <c:v>85</c:v>
                </c:pt>
                <c:pt idx="703">
                  <c:v>85</c:v>
                </c:pt>
                <c:pt idx="704">
                  <c:v>85</c:v>
                </c:pt>
                <c:pt idx="705">
                  <c:v>85</c:v>
                </c:pt>
                <c:pt idx="706">
                  <c:v>85</c:v>
                </c:pt>
                <c:pt idx="707">
                  <c:v>85</c:v>
                </c:pt>
                <c:pt idx="708">
                  <c:v>85</c:v>
                </c:pt>
                <c:pt idx="709">
                  <c:v>85</c:v>
                </c:pt>
                <c:pt idx="710">
                  <c:v>85</c:v>
                </c:pt>
                <c:pt idx="711">
                  <c:v>85</c:v>
                </c:pt>
                <c:pt idx="712">
                  <c:v>85</c:v>
                </c:pt>
                <c:pt idx="713">
                  <c:v>85</c:v>
                </c:pt>
                <c:pt idx="714">
                  <c:v>85</c:v>
                </c:pt>
                <c:pt idx="715">
                  <c:v>85</c:v>
                </c:pt>
                <c:pt idx="716">
                  <c:v>85</c:v>
                </c:pt>
                <c:pt idx="717">
                  <c:v>85</c:v>
                </c:pt>
                <c:pt idx="718">
                  <c:v>85</c:v>
                </c:pt>
                <c:pt idx="719">
                  <c:v>85</c:v>
                </c:pt>
                <c:pt idx="720">
                  <c:v>85</c:v>
                </c:pt>
                <c:pt idx="721">
                  <c:v>85</c:v>
                </c:pt>
                <c:pt idx="722">
                  <c:v>85</c:v>
                </c:pt>
                <c:pt idx="723">
                  <c:v>85</c:v>
                </c:pt>
                <c:pt idx="724">
                  <c:v>85</c:v>
                </c:pt>
                <c:pt idx="725">
                  <c:v>85</c:v>
                </c:pt>
                <c:pt idx="726">
                  <c:v>85</c:v>
                </c:pt>
                <c:pt idx="727">
                  <c:v>85</c:v>
                </c:pt>
                <c:pt idx="728">
                  <c:v>85</c:v>
                </c:pt>
                <c:pt idx="729">
                  <c:v>85</c:v>
                </c:pt>
                <c:pt idx="730">
                  <c:v>85</c:v>
                </c:pt>
                <c:pt idx="731">
                  <c:v>85</c:v>
                </c:pt>
                <c:pt idx="732">
                  <c:v>85</c:v>
                </c:pt>
                <c:pt idx="733">
                  <c:v>85</c:v>
                </c:pt>
                <c:pt idx="734">
                  <c:v>85</c:v>
                </c:pt>
                <c:pt idx="735">
                  <c:v>85</c:v>
                </c:pt>
                <c:pt idx="736">
                  <c:v>85</c:v>
                </c:pt>
                <c:pt idx="737">
                  <c:v>85</c:v>
                </c:pt>
                <c:pt idx="738">
                  <c:v>85</c:v>
                </c:pt>
                <c:pt idx="739">
                  <c:v>85</c:v>
                </c:pt>
                <c:pt idx="740">
                  <c:v>85</c:v>
                </c:pt>
                <c:pt idx="741">
                  <c:v>85</c:v>
                </c:pt>
                <c:pt idx="742">
                  <c:v>85</c:v>
                </c:pt>
                <c:pt idx="743">
                  <c:v>85</c:v>
                </c:pt>
                <c:pt idx="744">
                  <c:v>85</c:v>
                </c:pt>
                <c:pt idx="745">
                  <c:v>85</c:v>
                </c:pt>
                <c:pt idx="746">
                  <c:v>85</c:v>
                </c:pt>
                <c:pt idx="747">
                  <c:v>85</c:v>
                </c:pt>
                <c:pt idx="748">
                  <c:v>85</c:v>
                </c:pt>
                <c:pt idx="749">
                  <c:v>85</c:v>
                </c:pt>
                <c:pt idx="750">
                  <c:v>85</c:v>
                </c:pt>
                <c:pt idx="751">
                  <c:v>85</c:v>
                </c:pt>
                <c:pt idx="752">
                  <c:v>85</c:v>
                </c:pt>
                <c:pt idx="753">
                  <c:v>85</c:v>
                </c:pt>
                <c:pt idx="754">
                  <c:v>85</c:v>
                </c:pt>
                <c:pt idx="755">
                  <c:v>85</c:v>
                </c:pt>
                <c:pt idx="756">
                  <c:v>85</c:v>
                </c:pt>
                <c:pt idx="757">
                  <c:v>85</c:v>
                </c:pt>
                <c:pt idx="758">
                  <c:v>85</c:v>
                </c:pt>
                <c:pt idx="759">
                  <c:v>85</c:v>
                </c:pt>
                <c:pt idx="760">
                  <c:v>85</c:v>
                </c:pt>
                <c:pt idx="761">
                  <c:v>85</c:v>
                </c:pt>
                <c:pt idx="762">
                  <c:v>85</c:v>
                </c:pt>
                <c:pt idx="763">
                  <c:v>85</c:v>
                </c:pt>
                <c:pt idx="764">
                  <c:v>85</c:v>
                </c:pt>
                <c:pt idx="765">
                  <c:v>85</c:v>
                </c:pt>
                <c:pt idx="766">
                  <c:v>85</c:v>
                </c:pt>
                <c:pt idx="767">
                  <c:v>85</c:v>
                </c:pt>
                <c:pt idx="768">
                  <c:v>85</c:v>
                </c:pt>
                <c:pt idx="769">
                  <c:v>85</c:v>
                </c:pt>
                <c:pt idx="770">
                  <c:v>85</c:v>
                </c:pt>
                <c:pt idx="771">
                  <c:v>85</c:v>
                </c:pt>
                <c:pt idx="772">
                  <c:v>85</c:v>
                </c:pt>
                <c:pt idx="773">
                  <c:v>85</c:v>
                </c:pt>
                <c:pt idx="774">
                  <c:v>85</c:v>
                </c:pt>
                <c:pt idx="775">
                  <c:v>85</c:v>
                </c:pt>
                <c:pt idx="776">
                  <c:v>85</c:v>
                </c:pt>
                <c:pt idx="777">
                  <c:v>85</c:v>
                </c:pt>
                <c:pt idx="778">
                  <c:v>85</c:v>
                </c:pt>
                <c:pt idx="779">
                  <c:v>85</c:v>
                </c:pt>
                <c:pt idx="780">
                  <c:v>85</c:v>
                </c:pt>
                <c:pt idx="781">
                  <c:v>85</c:v>
                </c:pt>
                <c:pt idx="782">
                  <c:v>85</c:v>
                </c:pt>
                <c:pt idx="783">
                  <c:v>85</c:v>
                </c:pt>
                <c:pt idx="784">
                  <c:v>85</c:v>
                </c:pt>
                <c:pt idx="785">
                  <c:v>85</c:v>
                </c:pt>
                <c:pt idx="786">
                  <c:v>85</c:v>
                </c:pt>
                <c:pt idx="787">
                  <c:v>85</c:v>
                </c:pt>
                <c:pt idx="788">
                  <c:v>85</c:v>
                </c:pt>
                <c:pt idx="789">
                  <c:v>85</c:v>
                </c:pt>
                <c:pt idx="790">
                  <c:v>85</c:v>
                </c:pt>
                <c:pt idx="791">
                  <c:v>85</c:v>
                </c:pt>
                <c:pt idx="792">
                  <c:v>85</c:v>
                </c:pt>
                <c:pt idx="793">
                  <c:v>85</c:v>
                </c:pt>
                <c:pt idx="794">
                  <c:v>85</c:v>
                </c:pt>
                <c:pt idx="795">
                  <c:v>85</c:v>
                </c:pt>
                <c:pt idx="796">
                  <c:v>85</c:v>
                </c:pt>
                <c:pt idx="797">
                  <c:v>85</c:v>
                </c:pt>
                <c:pt idx="798">
                  <c:v>85</c:v>
                </c:pt>
                <c:pt idx="799">
                  <c:v>85</c:v>
                </c:pt>
                <c:pt idx="800">
                  <c:v>85</c:v>
                </c:pt>
                <c:pt idx="801">
                  <c:v>85</c:v>
                </c:pt>
                <c:pt idx="802">
                  <c:v>85</c:v>
                </c:pt>
                <c:pt idx="803">
                  <c:v>85</c:v>
                </c:pt>
                <c:pt idx="804">
                  <c:v>85</c:v>
                </c:pt>
                <c:pt idx="805">
                  <c:v>85</c:v>
                </c:pt>
                <c:pt idx="806">
                  <c:v>85</c:v>
                </c:pt>
                <c:pt idx="807">
                  <c:v>85</c:v>
                </c:pt>
                <c:pt idx="808">
                  <c:v>85</c:v>
                </c:pt>
                <c:pt idx="809">
                  <c:v>85</c:v>
                </c:pt>
                <c:pt idx="810">
                  <c:v>85</c:v>
                </c:pt>
                <c:pt idx="811">
                  <c:v>85</c:v>
                </c:pt>
                <c:pt idx="812">
                  <c:v>85</c:v>
                </c:pt>
                <c:pt idx="813">
                  <c:v>85</c:v>
                </c:pt>
                <c:pt idx="814">
                  <c:v>85</c:v>
                </c:pt>
                <c:pt idx="815">
                  <c:v>85</c:v>
                </c:pt>
                <c:pt idx="816">
                  <c:v>85</c:v>
                </c:pt>
                <c:pt idx="817">
                  <c:v>85</c:v>
                </c:pt>
                <c:pt idx="818">
                  <c:v>85</c:v>
                </c:pt>
                <c:pt idx="819">
                  <c:v>85</c:v>
                </c:pt>
                <c:pt idx="820">
                  <c:v>85</c:v>
                </c:pt>
                <c:pt idx="821">
                  <c:v>85</c:v>
                </c:pt>
                <c:pt idx="822">
                  <c:v>85</c:v>
                </c:pt>
                <c:pt idx="823">
                  <c:v>85</c:v>
                </c:pt>
                <c:pt idx="824">
                  <c:v>85</c:v>
                </c:pt>
                <c:pt idx="825">
                  <c:v>85</c:v>
                </c:pt>
                <c:pt idx="826">
                  <c:v>85</c:v>
                </c:pt>
                <c:pt idx="827">
                  <c:v>85</c:v>
                </c:pt>
                <c:pt idx="828">
                  <c:v>85</c:v>
                </c:pt>
                <c:pt idx="829">
                  <c:v>85</c:v>
                </c:pt>
                <c:pt idx="830">
                  <c:v>85</c:v>
                </c:pt>
                <c:pt idx="831">
                  <c:v>85</c:v>
                </c:pt>
                <c:pt idx="832">
                  <c:v>85</c:v>
                </c:pt>
                <c:pt idx="833">
                  <c:v>85</c:v>
                </c:pt>
                <c:pt idx="834">
                  <c:v>85</c:v>
                </c:pt>
                <c:pt idx="835">
                  <c:v>85</c:v>
                </c:pt>
                <c:pt idx="836">
                  <c:v>85</c:v>
                </c:pt>
                <c:pt idx="837">
                  <c:v>85</c:v>
                </c:pt>
                <c:pt idx="838">
                  <c:v>85</c:v>
                </c:pt>
                <c:pt idx="839">
                  <c:v>85</c:v>
                </c:pt>
                <c:pt idx="840">
                  <c:v>85</c:v>
                </c:pt>
              </c:numCache>
            </c:numRef>
          </c:val>
          <c:smooth val="0"/>
          <c:extLst>
            <c:ext xmlns:c16="http://schemas.microsoft.com/office/drawing/2014/chart" uri="{C3380CC4-5D6E-409C-BE32-E72D297353CC}">
              <c16:uniqueId val="{00000005-A7BA-4453-B526-A35003222E77}"/>
            </c:ext>
          </c:extLst>
        </c:ser>
        <c:dLbls>
          <c:showLegendKey val="0"/>
          <c:showVal val="0"/>
          <c:showCatName val="0"/>
          <c:showSerName val="0"/>
          <c:showPercent val="0"/>
          <c:showBubbleSize val="0"/>
        </c:dLbls>
        <c:marker val="1"/>
        <c:smooth val="0"/>
        <c:axId val="677637472"/>
        <c:axId val="677642048"/>
      </c:lineChart>
      <c:catAx>
        <c:axId val="1833548048"/>
        <c:scaling>
          <c:orientation val="minMax"/>
        </c:scaling>
        <c:delete val="0"/>
        <c:axPos val="b"/>
        <c:numFmt formatCode="hh:mm" sourceLinked="0"/>
        <c:majorTickMark val="cross"/>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833552624"/>
        <c:crosses val="autoZero"/>
        <c:auto val="0"/>
        <c:lblAlgn val="ctr"/>
        <c:lblOffset val="100"/>
        <c:tickLblSkip val="60"/>
        <c:tickMarkSkip val="6"/>
        <c:noMultiLvlLbl val="0"/>
      </c:catAx>
      <c:valAx>
        <c:axId val="1833552624"/>
        <c:scaling>
          <c:orientation val="minMax"/>
          <c:max val="2000"/>
          <c:min val="0"/>
        </c:scaling>
        <c:delete val="0"/>
        <c:axPos val="l"/>
        <c:majorGridlines>
          <c:spPr>
            <a:ln w="9525" cap="flat" cmpd="sng" algn="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ound/>
            </a:ln>
            <a:effectLst/>
          </c:spPr>
        </c:majorGridlines>
        <c:title>
          <c:tx>
            <c:rich>
              <a:bodyPr rot="-54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sz="1600" b="1"/>
                  <a:t>LFL MW</a:t>
                </a:r>
              </a:p>
            </c:rich>
          </c:tx>
          <c:layout>
            <c:manualLayout>
              <c:xMode val="edge"/>
              <c:yMode val="edge"/>
              <c:x val="2.8222626652868997E-3"/>
              <c:y val="0.48849664625255185"/>
            </c:manualLayout>
          </c:layout>
          <c:overlay val="0"/>
          <c:spPr>
            <a:noFill/>
            <a:ln>
              <a:noFill/>
            </a:ln>
            <a:effectLst/>
          </c:spPr>
          <c:txPr>
            <a:bodyPr rot="-54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833548048"/>
        <c:crosses val="autoZero"/>
        <c:crossBetween val="between"/>
        <c:majorUnit val="100"/>
      </c:valAx>
      <c:valAx>
        <c:axId val="677642048"/>
        <c:scaling>
          <c:logBase val="10"/>
          <c:orientation val="minMax"/>
          <c:max val="10000"/>
          <c:min val="5"/>
        </c:scaling>
        <c:delete val="0"/>
        <c:axPos val="r"/>
        <c:title>
          <c:tx>
            <c:rich>
              <a:bodyPr rot="-54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sz="1600" b="1"/>
                  <a:t>$/MWh</a:t>
                </a:r>
              </a:p>
            </c:rich>
          </c:tx>
          <c:layout>
            <c:manualLayout>
              <c:xMode val="edge"/>
              <c:yMode val="edge"/>
              <c:x val="0.97499496775714245"/>
              <c:y val="0.49831612715077284"/>
            </c:manualLayout>
          </c:layout>
          <c:overlay val="0"/>
          <c:spPr>
            <a:noFill/>
            <a:ln>
              <a:noFill/>
            </a:ln>
            <a:effectLst/>
          </c:spPr>
          <c:txPr>
            <a:bodyPr rot="-54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_(&quot;$&quot;* #,##0_);_(&quot;$&quot;* \(#,##0\);_(&quot;$&quot;* &quot;-&quot;_);_(@_)" sourceLinked="0"/>
        <c:majorTickMark val="out"/>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677637472"/>
        <c:crosses val="max"/>
        <c:crossBetween val="between"/>
      </c:valAx>
      <c:catAx>
        <c:axId val="677637472"/>
        <c:scaling>
          <c:orientation val="minMax"/>
        </c:scaling>
        <c:delete val="1"/>
        <c:axPos val="b"/>
        <c:majorTickMark val="out"/>
        <c:minorTickMark val="none"/>
        <c:tickLblPos val="nextTo"/>
        <c:crossAx val="677642048"/>
        <c:crosses val="autoZero"/>
        <c:auto val="1"/>
        <c:lblAlgn val="ctr"/>
        <c:lblOffset val="100"/>
        <c:noMultiLvlLbl val="0"/>
      </c:catAx>
      <c:spPr>
        <a:noFill/>
        <a:ln>
          <a:noFill/>
        </a:ln>
        <a:effectLst/>
      </c:spPr>
    </c:plotArea>
    <c:legend>
      <c:legendPos val="t"/>
      <c:layout>
        <c:manualLayout>
          <c:xMode val="edge"/>
          <c:yMode val="edge"/>
          <c:x val="5.103296703296703E-2"/>
          <c:y val="8.5796387443906677E-2"/>
          <c:w val="0.92301185428744481"/>
          <c:h val="6.0239504439591293E-2"/>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sz="2400" b="1" dirty="0"/>
              <a:t>September 6th Large</a:t>
            </a:r>
            <a:r>
              <a:rPr lang="en-US" sz="2400" b="1" baseline="0" dirty="0"/>
              <a:t> Flexible Load</a:t>
            </a:r>
            <a:r>
              <a:rPr lang="en-US" sz="2400" b="1" dirty="0"/>
              <a:t> Behavior - PRC</a:t>
            </a:r>
          </a:p>
        </c:rich>
      </c:tx>
      <c:layout>
        <c:manualLayout>
          <c:xMode val="edge"/>
          <c:yMode val="edge"/>
          <c:x val="0.18285234493714606"/>
          <c:y val="0"/>
        </c:manualLayout>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9342723898303848E-2"/>
          <c:y val="0.14345181852268465"/>
          <c:w val="0.86878004558640698"/>
          <c:h val="0.79930277465316835"/>
        </c:manualLayout>
      </c:layout>
      <c:areaChart>
        <c:grouping val="standard"/>
        <c:varyColors val="0"/>
        <c:ser>
          <c:idx val="0"/>
          <c:order val="0"/>
          <c:tx>
            <c:v>LFL Consumption (MW)</c:v>
          </c:tx>
          <c:spPr>
            <a:solidFill>
              <a:srgbClr val="00AEC7"/>
            </a:solidFill>
            <a:ln w="25400">
              <a:noFill/>
            </a:ln>
            <a:effectLst/>
          </c:spPr>
          <c:cat>
            <c:numRef>
              <c:f>Data!$B$485:$B$605</c:f>
              <c:numCache>
                <c:formatCode>dd\-mmm\-yy\ hh:mm:ss</c:formatCode>
                <c:ptCount val="121"/>
                <c:pt idx="0">
                  <c:v>45175.75</c:v>
                </c:pt>
                <c:pt idx="1">
                  <c:v>45175.750694444447</c:v>
                </c:pt>
                <c:pt idx="2">
                  <c:v>45175.751388888886</c:v>
                </c:pt>
                <c:pt idx="3">
                  <c:v>45175.752083333333</c:v>
                </c:pt>
                <c:pt idx="4">
                  <c:v>45175.75277777778</c:v>
                </c:pt>
                <c:pt idx="5">
                  <c:v>45175.753472222219</c:v>
                </c:pt>
                <c:pt idx="6">
                  <c:v>45175.754166666666</c:v>
                </c:pt>
                <c:pt idx="7">
                  <c:v>45175.754861111112</c:v>
                </c:pt>
                <c:pt idx="8">
                  <c:v>45175.755555555559</c:v>
                </c:pt>
                <c:pt idx="9">
                  <c:v>45175.756249999999</c:v>
                </c:pt>
                <c:pt idx="10">
                  <c:v>45175.756944444445</c:v>
                </c:pt>
                <c:pt idx="11">
                  <c:v>45175.757638888892</c:v>
                </c:pt>
                <c:pt idx="12">
                  <c:v>45175.758333333331</c:v>
                </c:pt>
                <c:pt idx="13">
                  <c:v>45175.759027777778</c:v>
                </c:pt>
                <c:pt idx="14">
                  <c:v>45175.759722222225</c:v>
                </c:pt>
                <c:pt idx="15">
                  <c:v>45175.760416666664</c:v>
                </c:pt>
                <c:pt idx="16">
                  <c:v>45175.761111111111</c:v>
                </c:pt>
                <c:pt idx="17">
                  <c:v>45175.761805555558</c:v>
                </c:pt>
                <c:pt idx="18">
                  <c:v>45175.762499999997</c:v>
                </c:pt>
                <c:pt idx="19">
                  <c:v>45175.763194444444</c:v>
                </c:pt>
                <c:pt idx="20">
                  <c:v>45175.763888888891</c:v>
                </c:pt>
                <c:pt idx="21">
                  <c:v>45175.76458333333</c:v>
                </c:pt>
                <c:pt idx="22">
                  <c:v>45175.765277777777</c:v>
                </c:pt>
                <c:pt idx="23">
                  <c:v>45175.765972222223</c:v>
                </c:pt>
                <c:pt idx="24">
                  <c:v>45175.76666666667</c:v>
                </c:pt>
                <c:pt idx="25">
                  <c:v>45175.767361111109</c:v>
                </c:pt>
                <c:pt idx="26">
                  <c:v>45175.768055555556</c:v>
                </c:pt>
                <c:pt idx="27">
                  <c:v>45175.768750000003</c:v>
                </c:pt>
                <c:pt idx="28">
                  <c:v>45175.769444444442</c:v>
                </c:pt>
                <c:pt idx="29">
                  <c:v>45175.770138888889</c:v>
                </c:pt>
                <c:pt idx="30">
                  <c:v>45175.770833333336</c:v>
                </c:pt>
                <c:pt idx="31">
                  <c:v>45175.771527777775</c:v>
                </c:pt>
                <c:pt idx="32">
                  <c:v>45175.772222222222</c:v>
                </c:pt>
                <c:pt idx="33">
                  <c:v>45175.772916666669</c:v>
                </c:pt>
                <c:pt idx="34">
                  <c:v>45175.773611111108</c:v>
                </c:pt>
                <c:pt idx="35">
                  <c:v>45175.774305555555</c:v>
                </c:pt>
                <c:pt idx="36">
                  <c:v>45175.775000000001</c:v>
                </c:pt>
                <c:pt idx="37">
                  <c:v>45175.775694444441</c:v>
                </c:pt>
                <c:pt idx="38">
                  <c:v>45175.776388888888</c:v>
                </c:pt>
                <c:pt idx="39">
                  <c:v>45175.777083333334</c:v>
                </c:pt>
                <c:pt idx="40">
                  <c:v>45175.777777777781</c:v>
                </c:pt>
                <c:pt idx="41">
                  <c:v>45175.77847222222</c:v>
                </c:pt>
                <c:pt idx="42">
                  <c:v>45175.779166666667</c:v>
                </c:pt>
                <c:pt idx="43">
                  <c:v>45175.779861111114</c:v>
                </c:pt>
                <c:pt idx="44">
                  <c:v>45175.780555555553</c:v>
                </c:pt>
                <c:pt idx="45">
                  <c:v>45175.78125</c:v>
                </c:pt>
                <c:pt idx="46">
                  <c:v>45175.781944444447</c:v>
                </c:pt>
                <c:pt idx="47">
                  <c:v>45175.782638888886</c:v>
                </c:pt>
                <c:pt idx="48">
                  <c:v>45175.783333333333</c:v>
                </c:pt>
                <c:pt idx="49">
                  <c:v>45175.78402777778</c:v>
                </c:pt>
                <c:pt idx="50">
                  <c:v>45175.784722222219</c:v>
                </c:pt>
                <c:pt idx="51">
                  <c:v>45175.785416666666</c:v>
                </c:pt>
                <c:pt idx="52">
                  <c:v>45175.786111111112</c:v>
                </c:pt>
                <c:pt idx="53">
                  <c:v>45175.786805555559</c:v>
                </c:pt>
                <c:pt idx="54">
                  <c:v>45175.787499999999</c:v>
                </c:pt>
                <c:pt idx="55">
                  <c:v>45175.788194444445</c:v>
                </c:pt>
                <c:pt idx="56">
                  <c:v>45175.788888888892</c:v>
                </c:pt>
                <c:pt idx="57">
                  <c:v>45175.789583333331</c:v>
                </c:pt>
                <c:pt idx="58">
                  <c:v>45175.790277777778</c:v>
                </c:pt>
                <c:pt idx="59">
                  <c:v>45175.790972222225</c:v>
                </c:pt>
                <c:pt idx="60">
                  <c:v>45175.791666666664</c:v>
                </c:pt>
                <c:pt idx="61">
                  <c:v>45175.792361111111</c:v>
                </c:pt>
                <c:pt idx="62">
                  <c:v>45175.793055555558</c:v>
                </c:pt>
                <c:pt idx="63">
                  <c:v>45175.793749999997</c:v>
                </c:pt>
                <c:pt idx="64">
                  <c:v>45175.794444444444</c:v>
                </c:pt>
                <c:pt idx="65">
                  <c:v>45175.795138888891</c:v>
                </c:pt>
                <c:pt idx="66">
                  <c:v>45175.79583333333</c:v>
                </c:pt>
                <c:pt idx="67">
                  <c:v>45175.796527777777</c:v>
                </c:pt>
                <c:pt idx="68">
                  <c:v>45175.797222222223</c:v>
                </c:pt>
                <c:pt idx="69">
                  <c:v>45175.79791666667</c:v>
                </c:pt>
                <c:pt idx="70">
                  <c:v>45175.798611111109</c:v>
                </c:pt>
                <c:pt idx="71">
                  <c:v>45175.799305555556</c:v>
                </c:pt>
                <c:pt idx="72">
                  <c:v>45175.8</c:v>
                </c:pt>
                <c:pt idx="73">
                  <c:v>45175.800694444442</c:v>
                </c:pt>
                <c:pt idx="74">
                  <c:v>45175.801388888889</c:v>
                </c:pt>
                <c:pt idx="75">
                  <c:v>45175.802083333336</c:v>
                </c:pt>
                <c:pt idx="76">
                  <c:v>45175.802777777775</c:v>
                </c:pt>
                <c:pt idx="77">
                  <c:v>45175.803472222222</c:v>
                </c:pt>
                <c:pt idx="78">
                  <c:v>45175.804166666669</c:v>
                </c:pt>
                <c:pt idx="79">
                  <c:v>45175.804861111108</c:v>
                </c:pt>
                <c:pt idx="80">
                  <c:v>45175.805555555555</c:v>
                </c:pt>
                <c:pt idx="81">
                  <c:v>45175.806250000001</c:v>
                </c:pt>
                <c:pt idx="82">
                  <c:v>45175.806944444441</c:v>
                </c:pt>
                <c:pt idx="83">
                  <c:v>45175.807638888888</c:v>
                </c:pt>
                <c:pt idx="84">
                  <c:v>45175.808333333334</c:v>
                </c:pt>
                <c:pt idx="85">
                  <c:v>45175.809027777781</c:v>
                </c:pt>
                <c:pt idx="86">
                  <c:v>45175.80972222222</c:v>
                </c:pt>
                <c:pt idx="87">
                  <c:v>45175.810416666667</c:v>
                </c:pt>
                <c:pt idx="88">
                  <c:v>45175.811111111114</c:v>
                </c:pt>
                <c:pt idx="89">
                  <c:v>45175.811805555553</c:v>
                </c:pt>
                <c:pt idx="90">
                  <c:v>45175.8125</c:v>
                </c:pt>
                <c:pt idx="91">
                  <c:v>45175.813194444447</c:v>
                </c:pt>
                <c:pt idx="92">
                  <c:v>45175.813888888886</c:v>
                </c:pt>
                <c:pt idx="93">
                  <c:v>45175.814583333333</c:v>
                </c:pt>
                <c:pt idx="94">
                  <c:v>45175.81527777778</c:v>
                </c:pt>
                <c:pt idx="95">
                  <c:v>45175.815972222219</c:v>
                </c:pt>
                <c:pt idx="96">
                  <c:v>45175.816666666666</c:v>
                </c:pt>
                <c:pt idx="97">
                  <c:v>45175.817361111112</c:v>
                </c:pt>
                <c:pt idx="98">
                  <c:v>45175.818055555559</c:v>
                </c:pt>
                <c:pt idx="99">
                  <c:v>45175.818749999999</c:v>
                </c:pt>
                <c:pt idx="100">
                  <c:v>45175.819444444445</c:v>
                </c:pt>
                <c:pt idx="101">
                  <c:v>45175.820138888892</c:v>
                </c:pt>
                <c:pt idx="102">
                  <c:v>45175.820833333331</c:v>
                </c:pt>
                <c:pt idx="103">
                  <c:v>45175.821527777778</c:v>
                </c:pt>
                <c:pt idx="104">
                  <c:v>45175.822222222225</c:v>
                </c:pt>
                <c:pt idx="105">
                  <c:v>45175.822916666664</c:v>
                </c:pt>
                <c:pt idx="106">
                  <c:v>45175.823611111111</c:v>
                </c:pt>
                <c:pt idx="107">
                  <c:v>45175.824305555558</c:v>
                </c:pt>
                <c:pt idx="108">
                  <c:v>45175.824999999997</c:v>
                </c:pt>
                <c:pt idx="109">
                  <c:v>45175.825694444444</c:v>
                </c:pt>
                <c:pt idx="110">
                  <c:v>45175.826388888891</c:v>
                </c:pt>
                <c:pt idx="111">
                  <c:v>45175.82708333333</c:v>
                </c:pt>
                <c:pt idx="112">
                  <c:v>45175.827777777777</c:v>
                </c:pt>
                <c:pt idx="113">
                  <c:v>45175.828472222223</c:v>
                </c:pt>
                <c:pt idx="114">
                  <c:v>45175.82916666667</c:v>
                </c:pt>
                <c:pt idx="115">
                  <c:v>45175.829861111109</c:v>
                </c:pt>
                <c:pt idx="116">
                  <c:v>45175.830555555556</c:v>
                </c:pt>
                <c:pt idx="117">
                  <c:v>45175.831250000003</c:v>
                </c:pt>
                <c:pt idx="118">
                  <c:v>45175.831944444442</c:v>
                </c:pt>
                <c:pt idx="119">
                  <c:v>45175.832638888889</c:v>
                </c:pt>
                <c:pt idx="120">
                  <c:v>45175.833333333336</c:v>
                </c:pt>
              </c:numCache>
            </c:numRef>
          </c:cat>
          <c:val>
            <c:numRef>
              <c:f>Data!$C$485:$C$605</c:f>
              <c:numCache>
                <c:formatCode>General</c:formatCode>
                <c:ptCount val="121"/>
                <c:pt idx="0">
                  <c:v>99.902580261230469</c:v>
                </c:pt>
                <c:pt idx="1">
                  <c:v>100.26271820068359</c:v>
                </c:pt>
                <c:pt idx="2">
                  <c:v>99.358879089355469</c:v>
                </c:pt>
                <c:pt idx="3">
                  <c:v>98.517196655273438</c:v>
                </c:pt>
                <c:pt idx="4">
                  <c:v>98.115325927734375</c:v>
                </c:pt>
                <c:pt idx="5">
                  <c:v>98.285255432128906</c:v>
                </c:pt>
                <c:pt idx="6">
                  <c:v>98.107864379882813</c:v>
                </c:pt>
                <c:pt idx="7">
                  <c:v>96.891036987304688</c:v>
                </c:pt>
                <c:pt idx="8">
                  <c:v>96.293258666992188</c:v>
                </c:pt>
                <c:pt idx="9">
                  <c:v>96.414276123046875</c:v>
                </c:pt>
                <c:pt idx="10">
                  <c:v>95.820884704589844</c:v>
                </c:pt>
                <c:pt idx="11">
                  <c:v>96.537643432617188</c:v>
                </c:pt>
                <c:pt idx="12">
                  <c:v>95.902687072753906</c:v>
                </c:pt>
                <c:pt idx="13">
                  <c:v>95.401145935058594</c:v>
                </c:pt>
                <c:pt idx="14">
                  <c:v>94.807487487792969</c:v>
                </c:pt>
                <c:pt idx="15">
                  <c:v>96.365104675292969</c:v>
                </c:pt>
                <c:pt idx="16">
                  <c:v>95.701522827148438</c:v>
                </c:pt>
                <c:pt idx="17">
                  <c:v>93.4393310546875</c:v>
                </c:pt>
                <c:pt idx="18">
                  <c:v>92.043922424316406</c:v>
                </c:pt>
                <c:pt idx="19">
                  <c:v>90.249130249023438</c:v>
                </c:pt>
                <c:pt idx="20">
                  <c:v>87.950485229492188</c:v>
                </c:pt>
                <c:pt idx="21">
                  <c:v>89.078392028808594</c:v>
                </c:pt>
                <c:pt idx="22">
                  <c:v>93.207954406738281</c:v>
                </c:pt>
                <c:pt idx="23">
                  <c:v>92.323501586914063</c:v>
                </c:pt>
                <c:pt idx="24">
                  <c:v>92.122062683105469</c:v>
                </c:pt>
                <c:pt idx="25">
                  <c:v>89.146003723144531</c:v>
                </c:pt>
                <c:pt idx="26">
                  <c:v>91.030738830566406</c:v>
                </c:pt>
                <c:pt idx="27">
                  <c:v>94.182029724121094</c:v>
                </c:pt>
                <c:pt idx="28">
                  <c:v>100.14049530029297</c:v>
                </c:pt>
                <c:pt idx="29">
                  <c:v>108.38350677490234</c:v>
                </c:pt>
                <c:pt idx="30">
                  <c:v>112.68650817871094</c:v>
                </c:pt>
                <c:pt idx="31">
                  <c:v>117.68560791015625</c:v>
                </c:pt>
                <c:pt idx="32">
                  <c:v>125.94313812255859</c:v>
                </c:pt>
                <c:pt idx="33">
                  <c:v>127.94587707519531</c:v>
                </c:pt>
                <c:pt idx="34">
                  <c:v>134.39700317382813</c:v>
                </c:pt>
                <c:pt idx="35">
                  <c:v>146.24658203125</c:v>
                </c:pt>
                <c:pt idx="36">
                  <c:v>156.44136047363281</c:v>
                </c:pt>
                <c:pt idx="37">
                  <c:v>164.71788024902344</c:v>
                </c:pt>
                <c:pt idx="38">
                  <c:v>169.42723083496094</c:v>
                </c:pt>
                <c:pt idx="39">
                  <c:v>184.36312866210938</c:v>
                </c:pt>
                <c:pt idx="40">
                  <c:v>192.50372314453125</c:v>
                </c:pt>
                <c:pt idx="41">
                  <c:v>211.8323974609375</c:v>
                </c:pt>
                <c:pt idx="42">
                  <c:v>215.72274780273438</c:v>
                </c:pt>
                <c:pt idx="43">
                  <c:v>206.3787841796875</c:v>
                </c:pt>
                <c:pt idx="44">
                  <c:v>196.94233703613281</c:v>
                </c:pt>
                <c:pt idx="45">
                  <c:v>196.78388977050781</c:v>
                </c:pt>
                <c:pt idx="46">
                  <c:v>197.66937255859375</c:v>
                </c:pt>
                <c:pt idx="47">
                  <c:v>197.54972839355469</c:v>
                </c:pt>
                <c:pt idx="48">
                  <c:v>198.61505126953125</c:v>
                </c:pt>
                <c:pt idx="49">
                  <c:v>199.15998840332031</c:v>
                </c:pt>
                <c:pt idx="50">
                  <c:v>201.88632202148438</c:v>
                </c:pt>
                <c:pt idx="51">
                  <c:v>209.14735412597656</c:v>
                </c:pt>
                <c:pt idx="52">
                  <c:v>217.39093017578125</c:v>
                </c:pt>
                <c:pt idx="53">
                  <c:v>223.64056396484375</c:v>
                </c:pt>
                <c:pt idx="54">
                  <c:v>230.10125732421875</c:v>
                </c:pt>
                <c:pt idx="55">
                  <c:v>234.53886413574219</c:v>
                </c:pt>
                <c:pt idx="56">
                  <c:v>239.87673950195313</c:v>
                </c:pt>
                <c:pt idx="57">
                  <c:v>248.0321044921875</c:v>
                </c:pt>
                <c:pt idx="58">
                  <c:v>252.73716735839844</c:v>
                </c:pt>
                <c:pt idx="59">
                  <c:v>255.78038024902344</c:v>
                </c:pt>
                <c:pt idx="60">
                  <c:v>259.17593383789063</c:v>
                </c:pt>
                <c:pt idx="61">
                  <c:v>251.23782348632813</c:v>
                </c:pt>
                <c:pt idx="62">
                  <c:v>257.05535888671875</c:v>
                </c:pt>
                <c:pt idx="63">
                  <c:v>258.85897827148438</c:v>
                </c:pt>
                <c:pt idx="64">
                  <c:v>261.72567749023438</c:v>
                </c:pt>
                <c:pt idx="65">
                  <c:v>265.27853393554688</c:v>
                </c:pt>
                <c:pt idx="66">
                  <c:v>266.51724243164063</c:v>
                </c:pt>
                <c:pt idx="67">
                  <c:v>261.61874389648438</c:v>
                </c:pt>
                <c:pt idx="68">
                  <c:v>250.00486755371094</c:v>
                </c:pt>
                <c:pt idx="69">
                  <c:v>236.08351135253906</c:v>
                </c:pt>
                <c:pt idx="70">
                  <c:v>224.12442016601563</c:v>
                </c:pt>
                <c:pt idx="71">
                  <c:v>219.89306640625</c:v>
                </c:pt>
                <c:pt idx="72">
                  <c:v>217.029052734375</c:v>
                </c:pt>
                <c:pt idx="73">
                  <c:v>216.26960754394531</c:v>
                </c:pt>
                <c:pt idx="74">
                  <c:v>214.61795043945313</c:v>
                </c:pt>
                <c:pt idx="75">
                  <c:v>204.57901000976563</c:v>
                </c:pt>
                <c:pt idx="76">
                  <c:v>205.0885009765625</c:v>
                </c:pt>
                <c:pt idx="77">
                  <c:v>203.14860534667969</c:v>
                </c:pt>
                <c:pt idx="78">
                  <c:v>203.15225219726563</c:v>
                </c:pt>
                <c:pt idx="79">
                  <c:v>201.73593139648438</c:v>
                </c:pt>
                <c:pt idx="80">
                  <c:v>202.71925354003906</c:v>
                </c:pt>
                <c:pt idx="81">
                  <c:v>190.76205444335938</c:v>
                </c:pt>
                <c:pt idx="82">
                  <c:v>185.508544921875</c:v>
                </c:pt>
                <c:pt idx="83">
                  <c:v>185.35043334960938</c:v>
                </c:pt>
                <c:pt idx="84">
                  <c:v>185.95736694335938</c:v>
                </c:pt>
                <c:pt idx="85">
                  <c:v>185.33781433105469</c:v>
                </c:pt>
                <c:pt idx="86">
                  <c:v>186.14364624023438</c:v>
                </c:pt>
                <c:pt idx="87">
                  <c:v>185.41792297363281</c:v>
                </c:pt>
                <c:pt idx="88">
                  <c:v>187.13304138183594</c:v>
                </c:pt>
                <c:pt idx="89">
                  <c:v>202.02726745605469</c:v>
                </c:pt>
                <c:pt idx="90">
                  <c:v>207.20155334472656</c:v>
                </c:pt>
                <c:pt idx="91">
                  <c:v>208.48075866699219</c:v>
                </c:pt>
                <c:pt idx="92">
                  <c:v>205.50308227539063</c:v>
                </c:pt>
                <c:pt idx="93">
                  <c:v>189.64976501464844</c:v>
                </c:pt>
                <c:pt idx="94">
                  <c:v>192.01815795898438</c:v>
                </c:pt>
                <c:pt idx="95">
                  <c:v>169.36555480957031</c:v>
                </c:pt>
                <c:pt idx="96">
                  <c:v>170.77009582519531</c:v>
                </c:pt>
                <c:pt idx="97">
                  <c:v>165.75407409667969</c:v>
                </c:pt>
                <c:pt idx="98">
                  <c:v>166.8875732421875</c:v>
                </c:pt>
                <c:pt idx="99">
                  <c:v>158.75617980957031</c:v>
                </c:pt>
                <c:pt idx="100">
                  <c:v>105.1566162109375</c:v>
                </c:pt>
                <c:pt idx="101">
                  <c:v>103.64311218261719</c:v>
                </c:pt>
                <c:pt idx="102">
                  <c:v>104.02449798583984</c:v>
                </c:pt>
                <c:pt idx="103">
                  <c:v>105.20722961425781</c:v>
                </c:pt>
                <c:pt idx="104">
                  <c:v>105.22157287597656</c:v>
                </c:pt>
                <c:pt idx="105">
                  <c:v>105.12442779541016</c:v>
                </c:pt>
                <c:pt idx="106">
                  <c:v>105.31943511962891</c:v>
                </c:pt>
                <c:pt idx="107">
                  <c:v>106.23361968994141</c:v>
                </c:pt>
                <c:pt idx="108">
                  <c:v>105.9769287109375</c:v>
                </c:pt>
                <c:pt idx="109">
                  <c:v>107.06684112548828</c:v>
                </c:pt>
                <c:pt idx="110">
                  <c:v>108.72106170654297</c:v>
                </c:pt>
                <c:pt idx="111">
                  <c:v>107.53334808349609</c:v>
                </c:pt>
                <c:pt idx="112">
                  <c:v>105.98931121826172</c:v>
                </c:pt>
                <c:pt idx="113">
                  <c:v>103.56892395019531</c:v>
                </c:pt>
                <c:pt idx="114">
                  <c:v>103.80345916748047</c:v>
                </c:pt>
                <c:pt idx="115">
                  <c:v>102.49575042724609</c:v>
                </c:pt>
                <c:pt idx="116">
                  <c:v>100.76459503173828</c:v>
                </c:pt>
                <c:pt idx="117">
                  <c:v>101.46915435791016</c:v>
                </c:pt>
                <c:pt idx="118">
                  <c:v>101.78986358642578</c:v>
                </c:pt>
                <c:pt idx="119">
                  <c:v>102.8603515625</c:v>
                </c:pt>
                <c:pt idx="120">
                  <c:v>109.17571258544922</c:v>
                </c:pt>
              </c:numCache>
            </c:numRef>
          </c:val>
          <c:extLst>
            <c:ext xmlns:c16="http://schemas.microsoft.com/office/drawing/2014/chart" uri="{C3380CC4-5D6E-409C-BE32-E72D297353CC}">
              <c16:uniqueId val="{00000000-3BA3-4C07-9F9B-C14C4B8C368D}"/>
            </c:ext>
          </c:extLst>
        </c:ser>
        <c:dLbls>
          <c:showLegendKey val="0"/>
          <c:showVal val="0"/>
          <c:showCatName val="0"/>
          <c:showSerName val="0"/>
          <c:showPercent val="0"/>
          <c:showBubbleSize val="0"/>
        </c:dLbls>
        <c:axId val="1833548048"/>
        <c:axId val="1833552624"/>
        <c:extLst/>
      </c:areaChart>
      <c:barChart>
        <c:barDir val="col"/>
        <c:grouping val="stacked"/>
        <c:varyColors val="0"/>
        <c:ser>
          <c:idx val="1"/>
          <c:order val="1"/>
          <c:tx>
            <c:v>RRS Schedule (MW)</c:v>
          </c:tx>
          <c:spPr>
            <a:solidFill>
              <a:srgbClr val="26D07C"/>
            </a:solidFill>
            <a:ln>
              <a:noFill/>
            </a:ln>
            <a:effectLst/>
          </c:spPr>
          <c:invertIfNegative val="0"/>
          <c:val>
            <c:numRef>
              <c:f>Data!$F$485:$F$605</c:f>
              <c:numCache>
                <c:formatCode>General</c:formatCode>
                <c:ptCount val="12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110.49999809265137</c:v>
                </c:pt>
                <c:pt idx="61">
                  <c:v>110.49999809265137</c:v>
                </c:pt>
                <c:pt idx="62">
                  <c:v>110.49999809265137</c:v>
                </c:pt>
                <c:pt idx="63">
                  <c:v>110.49999809265137</c:v>
                </c:pt>
                <c:pt idx="64">
                  <c:v>110.49999809265137</c:v>
                </c:pt>
                <c:pt idx="65">
                  <c:v>110.49999809265137</c:v>
                </c:pt>
                <c:pt idx="66">
                  <c:v>110.49999809265137</c:v>
                </c:pt>
                <c:pt idx="67">
                  <c:v>110.49999809265137</c:v>
                </c:pt>
                <c:pt idx="68">
                  <c:v>110.49999809265137</c:v>
                </c:pt>
                <c:pt idx="69">
                  <c:v>110.49999809265137</c:v>
                </c:pt>
                <c:pt idx="70">
                  <c:v>110.49999809265137</c:v>
                </c:pt>
                <c:pt idx="71">
                  <c:v>110.49999809265137</c:v>
                </c:pt>
                <c:pt idx="72">
                  <c:v>110.49999809265137</c:v>
                </c:pt>
                <c:pt idx="73">
                  <c:v>110.49999809265137</c:v>
                </c:pt>
                <c:pt idx="74">
                  <c:v>110.49999809265137</c:v>
                </c:pt>
                <c:pt idx="75">
                  <c:v>110.49999809265137</c:v>
                </c:pt>
                <c:pt idx="76">
                  <c:v>110.49999809265137</c:v>
                </c:pt>
                <c:pt idx="77">
                  <c:v>110.49999809265137</c:v>
                </c:pt>
                <c:pt idx="78">
                  <c:v>110.49999809265137</c:v>
                </c:pt>
                <c:pt idx="79">
                  <c:v>110.49999809265137</c:v>
                </c:pt>
                <c:pt idx="80">
                  <c:v>110.49999809265137</c:v>
                </c:pt>
                <c:pt idx="81">
                  <c:v>110.49999809265137</c:v>
                </c:pt>
                <c:pt idx="82">
                  <c:v>110.49999809265137</c:v>
                </c:pt>
                <c:pt idx="83">
                  <c:v>110.49999809265137</c:v>
                </c:pt>
                <c:pt idx="84">
                  <c:v>110.49999809265137</c:v>
                </c:pt>
                <c:pt idx="85">
                  <c:v>110.49999809265137</c:v>
                </c:pt>
                <c:pt idx="86">
                  <c:v>110.49999809265137</c:v>
                </c:pt>
                <c:pt idx="87">
                  <c:v>49.399999618530273</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numCache>
            </c:numRef>
          </c:val>
          <c:extLst>
            <c:ext xmlns:c16="http://schemas.microsoft.com/office/drawing/2014/chart" uri="{C3380CC4-5D6E-409C-BE32-E72D297353CC}">
              <c16:uniqueId val="{00000001-3BA3-4C07-9F9B-C14C4B8C368D}"/>
            </c:ext>
          </c:extLst>
        </c:ser>
        <c:ser>
          <c:idx val="2"/>
          <c:order val="2"/>
          <c:tx>
            <c:v>ECRS Schedule (MW)</c:v>
          </c:tx>
          <c:spPr>
            <a:solidFill>
              <a:srgbClr val="685BC7"/>
            </a:solidFill>
            <a:ln>
              <a:noFill/>
            </a:ln>
            <a:effectLst/>
          </c:spPr>
          <c:invertIfNegative val="0"/>
          <c:val>
            <c:numRef>
              <c:f>Data!$G$485:$G$605</c:f>
              <c:numCache>
                <c:formatCode>General</c:formatCode>
                <c:ptCount val="12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51</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numCache>
            </c:numRef>
          </c:val>
          <c:extLst xmlns:c15="http://schemas.microsoft.com/office/drawing/2012/chart">
            <c:ext xmlns:c16="http://schemas.microsoft.com/office/drawing/2014/chart" uri="{C3380CC4-5D6E-409C-BE32-E72D297353CC}">
              <c16:uniqueId val="{00000002-3BA3-4C07-9F9B-C14C4B8C368D}"/>
            </c:ext>
          </c:extLst>
        </c:ser>
        <c:dLbls>
          <c:showLegendKey val="0"/>
          <c:showVal val="0"/>
          <c:showCatName val="0"/>
          <c:showSerName val="0"/>
          <c:showPercent val="0"/>
          <c:showBubbleSize val="0"/>
        </c:dLbls>
        <c:gapWidth val="0"/>
        <c:overlap val="100"/>
        <c:axId val="1833548048"/>
        <c:axId val="1833552624"/>
      </c:barChart>
      <c:lineChart>
        <c:grouping val="standard"/>
        <c:varyColors val="0"/>
        <c:ser>
          <c:idx val="4"/>
          <c:order val="9"/>
          <c:tx>
            <c:v>Total AS Obligation (MW)</c:v>
          </c:tx>
          <c:spPr>
            <a:ln w="38100" cap="rnd">
              <a:solidFill>
                <a:srgbClr val="FFD100"/>
              </a:solidFill>
              <a:round/>
            </a:ln>
            <a:effectLst/>
          </c:spPr>
          <c:marker>
            <c:symbol val="none"/>
          </c:marker>
          <c:cat>
            <c:numRef>
              <c:f>Data!$B$101:$B$125</c:f>
              <c:numCache>
                <c:formatCode>dd\-mmm\-yy\ hh:mm:ss</c:formatCode>
                <c:ptCount val="25"/>
                <c:pt idx="0">
                  <c:v>45175.48333333333</c:v>
                </c:pt>
                <c:pt idx="1">
                  <c:v>45175.484027777777</c:v>
                </c:pt>
                <c:pt idx="2">
                  <c:v>45175.484722222223</c:v>
                </c:pt>
                <c:pt idx="3">
                  <c:v>45175.48541666667</c:v>
                </c:pt>
                <c:pt idx="4">
                  <c:v>45175.486111111109</c:v>
                </c:pt>
                <c:pt idx="5">
                  <c:v>45175.486805555556</c:v>
                </c:pt>
                <c:pt idx="6">
                  <c:v>45175.487500000003</c:v>
                </c:pt>
                <c:pt idx="7">
                  <c:v>45175.488194444442</c:v>
                </c:pt>
                <c:pt idx="8">
                  <c:v>45175.488888888889</c:v>
                </c:pt>
                <c:pt idx="9">
                  <c:v>45175.489583333336</c:v>
                </c:pt>
                <c:pt idx="10">
                  <c:v>45175.490277777775</c:v>
                </c:pt>
                <c:pt idx="11">
                  <c:v>45175.490972222222</c:v>
                </c:pt>
                <c:pt idx="12">
                  <c:v>45175.491666666669</c:v>
                </c:pt>
                <c:pt idx="13">
                  <c:v>45175.492361111108</c:v>
                </c:pt>
                <c:pt idx="14">
                  <c:v>45175.493055555555</c:v>
                </c:pt>
                <c:pt idx="15">
                  <c:v>45175.493750000001</c:v>
                </c:pt>
                <c:pt idx="16">
                  <c:v>45175.494444444441</c:v>
                </c:pt>
                <c:pt idx="17">
                  <c:v>45175.495138888888</c:v>
                </c:pt>
                <c:pt idx="18">
                  <c:v>45175.495833333334</c:v>
                </c:pt>
                <c:pt idx="19">
                  <c:v>45175.496527777781</c:v>
                </c:pt>
                <c:pt idx="20">
                  <c:v>45175.49722222222</c:v>
                </c:pt>
                <c:pt idx="21">
                  <c:v>45175.497916666667</c:v>
                </c:pt>
                <c:pt idx="22">
                  <c:v>45175.498611111114</c:v>
                </c:pt>
                <c:pt idx="23">
                  <c:v>45175.499305555553</c:v>
                </c:pt>
                <c:pt idx="24">
                  <c:v>45175.5</c:v>
                </c:pt>
              </c:numCache>
            </c:numRef>
          </c:cat>
          <c:val>
            <c:numRef>
              <c:f>Data!$E$485:$E$605</c:f>
              <c:numCache>
                <c:formatCode>_(* #,##0.00_);_(* \(#,##0.00\);_(* "-"??_);_(@_)</c:formatCode>
                <c:ptCount val="12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161.49999809265137</c:v>
                </c:pt>
                <c:pt idx="61">
                  <c:v>161.49999809265137</c:v>
                </c:pt>
                <c:pt idx="62">
                  <c:v>161.49999809265137</c:v>
                </c:pt>
                <c:pt idx="63">
                  <c:v>161.49999809265137</c:v>
                </c:pt>
                <c:pt idx="64">
                  <c:v>161.49999809265137</c:v>
                </c:pt>
                <c:pt idx="65">
                  <c:v>161.49999809265137</c:v>
                </c:pt>
                <c:pt idx="66">
                  <c:v>161.49999809265137</c:v>
                </c:pt>
                <c:pt idx="67">
                  <c:v>161.49999809265137</c:v>
                </c:pt>
                <c:pt idx="68">
                  <c:v>161.49999809265137</c:v>
                </c:pt>
                <c:pt idx="69">
                  <c:v>161.49999809265137</c:v>
                </c:pt>
                <c:pt idx="70">
                  <c:v>161.49999809265137</c:v>
                </c:pt>
                <c:pt idx="71">
                  <c:v>161.49999809265137</c:v>
                </c:pt>
                <c:pt idx="72">
                  <c:v>161.49999809265137</c:v>
                </c:pt>
                <c:pt idx="73">
                  <c:v>161.49999809265137</c:v>
                </c:pt>
                <c:pt idx="74">
                  <c:v>161.49999809265137</c:v>
                </c:pt>
                <c:pt idx="75">
                  <c:v>161.49999809265137</c:v>
                </c:pt>
                <c:pt idx="76">
                  <c:v>161.49999809265137</c:v>
                </c:pt>
                <c:pt idx="77">
                  <c:v>161.49999809265137</c:v>
                </c:pt>
                <c:pt idx="78">
                  <c:v>161.49999809265137</c:v>
                </c:pt>
                <c:pt idx="79">
                  <c:v>161.49999809265137</c:v>
                </c:pt>
                <c:pt idx="80">
                  <c:v>161.49999809265137</c:v>
                </c:pt>
                <c:pt idx="81">
                  <c:v>161.49999809265137</c:v>
                </c:pt>
                <c:pt idx="82">
                  <c:v>161.49999809265137</c:v>
                </c:pt>
                <c:pt idx="83">
                  <c:v>161.49999809265137</c:v>
                </c:pt>
                <c:pt idx="84">
                  <c:v>161.49999809265137</c:v>
                </c:pt>
                <c:pt idx="85">
                  <c:v>161.49999809265137</c:v>
                </c:pt>
                <c:pt idx="86">
                  <c:v>161.49999809265137</c:v>
                </c:pt>
                <c:pt idx="87">
                  <c:v>161.49999809265137</c:v>
                </c:pt>
                <c:pt idx="88">
                  <c:v>161.49999809265137</c:v>
                </c:pt>
                <c:pt idx="89">
                  <c:v>161.49999809265137</c:v>
                </c:pt>
                <c:pt idx="90">
                  <c:v>161.49999809265137</c:v>
                </c:pt>
                <c:pt idx="91">
                  <c:v>161.49999809265137</c:v>
                </c:pt>
                <c:pt idx="92">
                  <c:v>161.49999809265137</c:v>
                </c:pt>
                <c:pt idx="93">
                  <c:v>161.49999809265137</c:v>
                </c:pt>
                <c:pt idx="94">
                  <c:v>161.49999809265137</c:v>
                </c:pt>
                <c:pt idx="95">
                  <c:v>161.49999809265137</c:v>
                </c:pt>
                <c:pt idx="96">
                  <c:v>161.49999809265137</c:v>
                </c:pt>
                <c:pt idx="97">
                  <c:v>161.49999809265137</c:v>
                </c:pt>
                <c:pt idx="98">
                  <c:v>161.49999809265137</c:v>
                </c:pt>
                <c:pt idx="99">
                  <c:v>161.49999809265137</c:v>
                </c:pt>
                <c:pt idx="100">
                  <c:v>161.49999809265137</c:v>
                </c:pt>
                <c:pt idx="101">
                  <c:v>161.49999809265137</c:v>
                </c:pt>
                <c:pt idx="102">
                  <c:v>161.49999809265137</c:v>
                </c:pt>
                <c:pt idx="103">
                  <c:v>161.49999809265137</c:v>
                </c:pt>
                <c:pt idx="104">
                  <c:v>161.49999809265137</c:v>
                </c:pt>
                <c:pt idx="105">
                  <c:v>161.49999809265137</c:v>
                </c:pt>
                <c:pt idx="106">
                  <c:v>161.49999809265137</c:v>
                </c:pt>
                <c:pt idx="107">
                  <c:v>161.49999809265137</c:v>
                </c:pt>
                <c:pt idx="108">
                  <c:v>161.49999809265137</c:v>
                </c:pt>
                <c:pt idx="109">
                  <c:v>161.49999809265137</c:v>
                </c:pt>
                <c:pt idx="110">
                  <c:v>161.49999809265137</c:v>
                </c:pt>
                <c:pt idx="111">
                  <c:v>161.49999809265137</c:v>
                </c:pt>
                <c:pt idx="112">
                  <c:v>161.49999809265137</c:v>
                </c:pt>
                <c:pt idx="113">
                  <c:v>161.49999809265137</c:v>
                </c:pt>
                <c:pt idx="114">
                  <c:v>161.49999809265137</c:v>
                </c:pt>
                <c:pt idx="115">
                  <c:v>161.49999809265137</c:v>
                </c:pt>
                <c:pt idx="116">
                  <c:v>161.49999809265137</c:v>
                </c:pt>
                <c:pt idx="117">
                  <c:v>161.49999809265137</c:v>
                </c:pt>
                <c:pt idx="118">
                  <c:v>161.49999809265137</c:v>
                </c:pt>
                <c:pt idx="119">
                  <c:v>161.49999809265137</c:v>
                </c:pt>
                <c:pt idx="120">
                  <c:v>161.19999885559082</c:v>
                </c:pt>
              </c:numCache>
            </c:numRef>
          </c:val>
          <c:smooth val="0"/>
          <c:extLst>
            <c:ext xmlns:c16="http://schemas.microsoft.com/office/drawing/2014/chart" uri="{C3380CC4-5D6E-409C-BE32-E72D297353CC}">
              <c16:uniqueId val="{00000003-3BA3-4C07-9F9B-C14C4B8C368D}"/>
            </c:ext>
          </c:extLst>
        </c:ser>
        <c:dLbls>
          <c:showLegendKey val="0"/>
          <c:showVal val="0"/>
          <c:showCatName val="0"/>
          <c:showSerName val="0"/>
          <c:showPercent val="0"/>
          <c:showBubbleSize val="0"/>
        </c:dLbls>
        <c:marker val="1"/>
        <c:smooth val="0"/>
        <c:axId val="1833548048"/>
        <c:axId val="1833552624"/>
      </c:lineChart>
      <c:lineChart>
        <c:grouping val="standard"/>
        <c:varyColors val="0"/>
        <c:ser>
          <c:idx val="10"/>
          <c:order val="10"/>
          <c:tx>
            <c:v>PRC (MW)</c:v>
          </c:tx>
          <c:spPr>
            <a:ln w="63500" cap="rnd">
              <a:solidFill>
                <a:srgbClr val="5B6770"/>
              </a:solidFill>
              <a:round/>
            </a:ln>
            <a:effectLst/>
          </c:spPr>
          <c:marker>
            <c:symbol val="none"/>
          </c:marker>
          <c:val>
            <c:numRef>
              <c:f>Data!$S$485:$S$605</c:f>
              <c:numCache>
                <c:formatCode>General</c:formatCode>
                <c:ptCount val="121"/>
                <c:pt idx="0">
                  <c:v>5683.2333984375</c:v>
                </c:pt>
                <c:pt idx="1">
                  <c:v>5709.74462890625</c:v>
                </c:pt>
                <c:pt idx="2">
                  <c:v>5745.5849609375</c:v>
                </c:pt>
                <c:pt idx="3">
                  <c:v>5781.0869140625</c:v>
                </c:pt>
                <c:pt idx="4">
                  <c:v>5831.8876953125</c:v>
                </c:pt>
                <c:pt idx="5">
                  <c:v>5758.0625</c:v>
                </c:pt>
                <c:pt idx="6">
                  <c:v>5725.38720703125</c:v>
                </c:pt>
                <c:pt idx="7">
                  <c:v>5738.47265625</c:v>
                </c:pt>
                <c:pt idx="8">
                  <c:v>5739.2353515625</c:v>
                </c:pt>
                <c:pt idx="9">
                  <c:v>5739.0673828125</c:v>
                </c:pt>
                <c:pt idx="10">
                  <c:v>5732.6826171875</c:v>
                </c:pt>
                <c:pt idx="11">
                  <c:v>5730.43603515625</c:v>
                </c:pt>
                <c:pt idx="12">
                  <c:v>5640.03369140625</c:v>
                </c:pt>
                <c:pt idx="13">
                  <c:v>5533.634765625</c:v>
                </c:pt>
                <c:pt idx="14">
                  <c:v>5416.6103515625</c:v>
                </c:pt>
                <c:pt idx="15">
                  <c:v>5293.6591796875</c:v>
                </c:pt>
                <c:pt idx="16">
                  <c:v>5248.05029296875</c:v>
                </c:pt>
                <c:pt idx="17">
                  <c:v>5215.1904296875</c:v>
                </c:pt>
                <c:pt idx="18">
                  <c:v>5203.365234375</c:v>
                </c:pt>
                <c:pt idx="19">
                  <c:v>5163.68408203125</c:v>
                </c:pt>
                <c:pt idx="20">
                  <c:v>5137.1220703125</c:v>
                </c:pt>
                <c:pt idx="21">
                  <c:v>5140.53125</c:v>
                </c:pt>
                <c:pt idx="22">
                  <c:v>5182.8232421875</c:v>
                </c:pt>
                <c:pt idx="23">
                  <c:v>5241.18701171875</c:v>
                </c:pt>
                <c:pt idx="24">
                  <c:v>5324.0732421875</c:v>
                </c:pt>
                <c:pt idx="25">
                  <c:v>5370.1787109375</c:v>
                </c:pt>
                <c:pt idx="26">
                  <c:v>5398.2138671875</c:v>
                </c:pt>
                <c:pt idx="27">
                  <c:v>5492.6865234375</c:v>
                </c:pt>
                <c:pt idx="28">
                  <c:v>5476.2666015625</c:v>
                </c:pt>
                <c:pt idx="29">
                  <c:v>5449.8408203125</c:v>
                </c:pt>
                <c:pt idx="30">
                  <c:v>5376.7744140625</c:v>
                </c:pt>
                <c:pt idx="31">
                  <c:v>5314.9111328125</c:v>
                </c:pt>
                <c:pt idx="32">
                  <c:v>5245.8291015625</c:v>
                </c:pt>
                <c:pt idx="33">
                  <c:v>5174.5869140625</c:v>
                </c:pt>
                <c:pt idx="34">
                  <c:v>5085.0751953125</c:v>
                </c:pt>
                <c:pt idx="35">
                  <c:v>4972.42626953125</c:v>
                </c:pt>
                <c:pt idx="36">
                  <c:v>4848.9150390625</c:v>
                </c:pt>
                <c:pt idx="37">
                  <c:v>4864.0419921875</c:v>
                </c:pt>
                <c:pt idx="38">
                  <c:v>4910.2177734375</c:v>
                </c:pt>
                <c:pt idx="39">
                  <c:v>4879.404296875</c:v>
                </c:pt>
                <c:pt idx="40">
                  <c:v>4840.9248046875</c:v>
                </c:pt>
                <c:pt idx="41">
                  <c:v>4792.1005859375</c:v>
                </c:pt>
                <c:pt idx="42">
                  <c:v>4802.8896484375</c:v>
                </c:pt>
                <c:pt idx="43">
                  <c:v>4877.73046875</c:v>
                </c:pt>
                <c:pt idx="44">
                  <c:v>4912.8671875</c:v>
                </c:pt>
                <c:pt idx="45">
                  <c:v>4923.6123046875</c:v>
                </c:pt>
                <c:pt idx="46">
                  <c:v>4921.82568359375</c:v>
                </c:pt>
                <c:pt idx="47">
                  <c:v>4875.55078125</c:v>
                </c:pt>
                <c:pt idx="48">
                  <c:v>4786.76171875</c:v>
                </c:pt>
                <c:pt idx="49">
                  <c:v>4638.50244140625</c:v>
                </c:pt>
                <c:pt idx="50">
                  <c:v>4529.5537109375</c:v>
                </c:pt>
                <c:pt idx="51">
                  <c:v>4498.046875</c:v>
                </c:pt>
                <c:pt idx="52">
                  <c:v>4448.4267578125</c:v>
                </c:pt>
                <c:pt idx="53">
                  <c:v>4430.8974609375</c:v>
                </c:pt>
                <c:pt idx="54">
                  <c:v>4398.1328125</c:v>
                </c:pt>
                <c:pt idx="55">
                  <c:v>4384.6611328125</c:v>
                </c:pt>
                <c:pt idx="56">
                  <c:v>4304.06103515625</c:v>
                </c:pt>
                <c:pt idx="57">
                  <c:v>4177.24853515625</c:v>
                </c:pt>
                <c:pt idx="58">
                  <c:v>4020.2001953125</c:v>
                </c:pt>
                <c:pt idx="59">
                  <c:v>3911.95849609375</c:v>
                </c:pt>
                <c:pt idx="60">
                  <c:v>3868.58203125</c:v>
                </c:pt>
                <c:pt idx="61">
                  <c:v>3839.17822265625</c:v>
                </c:pt>
                <c:pt idx="62">
                  <c:v>3844.35888671875</c:v>
                </c:pt>
                <c:pt idx="63">
                  <c:v>3746.82568359375</c:v>
                </c:pt>
                <c:pt idx="64">
                  <c:v>3690.124267578125</c:v>
                </c:pt>
                <c:pt idx="65">
                  <c:v>3600.630859375</c:v>
                </c:pt>
                <c:pt idx="66">
                  <c:v>3610.20556640625</c:v>
                </c:pt>
                <c:pt idx="67">
                  <c:v>3607.490478515625</c:v>
                </c:pt>
                <c:pt idx="68">
                  <c:v>3558.9208984375</c:v>
                </c:pt>
                <c:pt idx="69">
                  <c:v>3481.31201171875</c:v>
                </c:pt>
                <c:pt idx="70">
                  <c:v>3379.27001953125</c:v>
                </c:pt>
                <c:pt idx="71">
                  <c:v>3311.075927734375</c:v>
                </c:pt>
                <c:pt idx="72">
                  <c:v>3314.470947265625</c:v>
                </c:pt>
                <c:pt idx="73">
                  <c:v>3189.95654296875</c:v>
                </c:pt>
                <c:pt idx="74">
                  <c:v>3112.72509765625</c:v>
                </c:pt>
                <c:pt idx="75">
                  <c:v>3041.939453125</c:v>
                </c:pt>
                <c:pt idx="76">
                  <c:v>3011.6318359375</c:v>
                </c:pt>
                <c:pt idx="77">
                  <c:v>2890.97607421875</c:v>
                </c:pt>
                <c:pt idx="78">
                  <c:v>2781.92431640625</c:v>
                </c:pt>
                <c:pt idx="79">
                  <c:v>2726.134765625</c:v>
                </c:pt>
                <c:pt idx="80">
                  <c:v>2691.08447265625</c:v>
                </c:pt>
                <c:pt idx="81">
                  <c:v>2663.63427734375</c:v>
                </c:pt>
                <c:pt idx="82">
                  <c:v>2676.85107421875</c:v>
                </c:pt>
                <c:pt idx="83">
                  <c:v>2662.438720703125</c:v>
                </c:pt>
                <c:pt idx="84">
                  <c:v>2633.491455078125</c:v>
                </c:pt>
                <c:pt idx="85">
                  <c:v>2616.825439453125</c:v>
                </c:pt>
                <c:pt idx="86">
                  <c:v>2563.76708984375</c:v>
                </c:pt>
                <c:pt idx="87">
                  <c:v>2582.168212890625</c:v>
                </c:pt>
                <c:pt idx="88">
                  <c:v>2368.048095703125</c:v>
                </c:pt>
                <c:pt idx="89">
                  <c:v>2378.019775390625</c:v>
                </c:pt>
                <c:pt idx="90">
                  <c:v>2372.846435546875</c:v>
                </c:pt>
                <c:pt idx="91">
                  <c:v>2260.40869140625</c:v>
                </c:pt>
                <c:pt idx="92">
                  <c:v>2233.204833984375</c:v>
                </c:pt>
                <c:pt idx="93">
                  <c:v>2157.87841796875</c:v>
                </c:pt>
                <c:pt idx="94">
                  <c:v>2127.32275390625</c:v>
                </c:pt>
                <c:pt idx="95">
                  <c:v>2167.642822265625</c:v>
                </c:pt>
                <c:pt idx="96">
                  <c:v>2134.95654296875</c:v>
                </c:pt>
                <c:pt idx="97">
                  <c:v>2120.1591796875</c:v>
                </c:pt>
                <c:pt idx="98">
                  <c:v>2123.77001953125</c:v>
                </c:pt>
                <c:pt idx="99">
                  <c:v>2157.822265625</c:v>
                </c:pt>
                <c:pt idx="100">
                  <c:v>2114.497802734375</c:v>
                </c:pt>
                <c:pt idx="101">
                  <c:v>2109.073486328125</c:v>
                </c:pt>
                <c:pt idx="102">
                  <c:v>2114.158203125</c:v>
                </c:pt>
                <c:pt idx="103">
                  <c:v>2201.43310546875</c:v>
                </c:pt>
                <c:pt idx="104">
                  <c:v>2273.7080078125</c:v>
                </c:pt>
                <c:pt idx="105">
                  <c:v>2256.42333984375</c:v>
                </c:pt>
                <c:pt idx="106">
                  <c:v>2254.760009765625</c:v>
                </c:pt>
                <c:pt idx="107">
                  <c:v>2262.81005859375</c:v>
                </c:pt>
                <c:pt idx="108">
                  <c:v>2278.98193359375</c:v>
                </c:pt>
                <c:pt idx="109">
                  <c:v>2302.931640625</c:v>
                </c:pt>
                <c:pt idx="110">
                  <c:v>2329.398193359375</c:v>
                </c:pt>
                <c:pt idx="111">
                  <c:v>2263.7646484375</c:v>
                </c:pt>
                <c:pt idx="112">
                  <c:v>2243.6455078125</c:v>
                </c:pt>
                <c:pt idx="113">
                  <c:v>2429.53369140625</c:v>
                </c:pt>
                <c:pt idx="114">
                  <c:v>2472.8212890625</c:v>
                </c:pt>
                <c:pt idx="115">
                  <c:v>2480.337890625</c:v>
                </c:pt>
                <c:pt idx="116">
                  <c:v>2459.07470703125</c:v>
                </c:pt>
                <c:pt idx="117">
                  <c:v>2438.80029296875</c:v>
                </c:pt>
                <c:pt idx="118">
                  <c:v>2417.083984375</c:v>
                </c:pt>
                <c:pt idx="119">
                  <c:v>2400.81591796875</c:v>
                </c:pt>
                <c:pt idx="120">
                  <c:v>2410.418701171875</c:v>
                </c:pt>
              </c:numCache>
            </c:numRef>
          </c:val>
          <c:smooth val="0"/>
          <c:extLst>
            <c:ext xmlns:c16="http://schemas.microsoft.com/office/drawing/2014/chart" uri="{C3380CC4-5D6E-409C-BE32-E72D297353CC}">
              <c16:uniqueId val="{00000004-3BA3-4C07-9F9B-C14C4B8C368D}"/>
            </c:ext>
          </c:extLst>
        </c:ser>
        <c:dLbls>
          <c:showLegendKey val="0"/>
          <c:showVal val="0"/>
          <c:showCatName val="0"/>
          <c:showSerName val="0"/>
          <c:showPercent val="0"/>
          <c:showBubbleSize val="0"/>
        </c:dLbls>
        <c:marker val="1"/>
        <c:smooth val="0"/>
        <c:axId val="677637472"/>
        <c:axId val="677642048"/>
        <c:extLst>
          <c:ext xmlns:c15="http://schemas.microsoft.com/office/drawing/2012/chart" uri="{02D57815-91ED-43cb-92C2-25804820EDAC}">
            <c15:filteredLineSeries>
              <c15:ser>
                <c:idx val="3"/>
                <c:order val="3"/>
                <c:tx>
                  <c:v>Frequency (Hz)</c:v>
                </c:tx>
                <c:spPr>
                  <a:ln w="50800" cap="rnd">
                    <a:solidFill>
                      <a:srgbClr val="5B6770"/>
                    </a:solidFill>
                    <a:round/>
                  </a:ln>
                  <a:effectLst/>
                </c:spPr>
                <c:marker>
                  <c:symbol val="none"/>
                </c:marker>
                <c:cat>
                  <c:numRef>
                    <c:extLst>
                      <c:ext uri="{02D57815-91ED-43cb-92C2-25804820EDAC}">
                        <c15:formulaRef>
                          <c15:sqref>Data!$B$101:$B$125</c15:sqref>
                        </c15:formulaRef>
                      </c:ext>
                    </c:extLst>
                    <c:numCache>
                      <c:formatCode>dd\-mmm\-yy\ hh:mm:ss</c:formatCode>
                      <c:ptCount val="25"/>
                      <c:pt idx="0">
                        <c:v>45175.48333333333</c:v>
                      </c:pt>
                      <c:pt idx="1">
                        <c:v>45175.484027777777</c:v>
                      </c:pt>
                      <c:pt idx="2">
                        <c:v>45175.484722222223</c:v>
                      </c:pt>
                      <c:pt idx="3">
                        <c:v>45175.48541666667</c:v>
                      </c:pt>
                      <c:pt idx="4">
                        <c:v>45175.486111111109</c:v>
                      </c:pt>
                      <c:pt idx="5">
                        <c:v>45175.486805555556</c:v>
                      </c:pt>
                      <c:pt idx="6">
                        <c:v>45175.487500000003</c:v>
                      </c:pt>
                      <c:pt idx="7">
                        <c:v>45175.488194444442</c:v>
                      </c:pt>
                      <c:pt idx="8">
                        <c:v>45175.488888888889</c:v>
                      </c:pt>
                      <c:pt idx="9">
                        <c:v>45175.489583333336</c:v>
                      </c:pt>
                      <c:pt idx="10">
                        <c:v>45175.490277777775</c:v>
                      </c:pt>
                      <c:pt idx="11">
                        <c:v>45175.490972222222</c:v>
                      </c:pt>
                      <c:pt idx="12">
                        <c:v>45175.491666666669</c:v>
                      </c:pt>
                      <c:pt idx="13">
                        <c:v>45175.492361111108</c:v>
                      </c:pt>
                      <c:pt idx="14">
                        <c:v>45175.493055555555</c:v>
                      </c:pt>
                      <c:pt idx="15">
                        <c:v>45175.493750000001</c:v>
                      </c:pt>
                      <c:pt idx="16">
                        <c:v>45175.494444444441</c:v>
                      </c:pt>
                      <c:pt idx="17">
                        <c:v>45175.495138888888</c:v>
                      </c:pt>
                      <c:pt idx="18">
                        <c:v>45175.495833333334</c:v>
                      </c:pt>
                      <c:pt idx="19">
                        <c:v>45175.496527777781</c:v>
                      </c:pt>
                      <c:pt idx="20">
                        <c:v>45175.49722222222</c:v>
                      </c:pt>
                      <c:pt idx="21">
                        <c:v>45175.497916666667</c:v>
                      </c:pt>
                      <c:pt idx="22">
                        <c:v>45175.498611111114</c:v>
                      </c:pt>
                      <c:pt idx="23">
                        <c:v>45175.499305555553</c:v>
                      </c:pt>
                      <c:pt idx="24">
                        <c:v>45175.5</c:v>
                      </c:pt>
                    </c:numCache>
                  </c:numRef>
                </c:cat>
                <c:val>
                  <c:numRef>
                    <c:extLst>
                      <c:ext uri="{02D57815-91ED-43cb-92C2-25804820EDAC}">
                        <c15:formulaRef>
                          <c15:sqref>Data!$T$485:$T$605</c15:sqref>
                        </c15:formulaRef>
                      </c:ext>
                    </c:extLst>
                    <c:numCache>
                      <c:formatCode>General</c:formatCode>
                      <c:ptCount val="121"/>
                      <c:pt idx="0">
                        <c:v>59.999000549316406</c:v>
                      </c:pt>
                      <c:pt idx="1">
                        <c:v>60.015998840332031</c:v>
                      </c:pt>
                      <c:pt idx="2">
                        <c:v>60.013999938964844</c:v>
                      </c:pt>
                      <c:pt idx="3">
                        <c:v>59.997001647949219</c:v>
                      </c:pt>
                      <c:pt idx="4">
                        <c:v>59.983001708984375</c:v>
                      </c:pt>
                      <c:pt idx="5">
                        <c:v>59.979999542236328</c:v>
                      </c:pt>
                      <c:pt idx="6">
                        <c:v>60.005001068115234</c:v>
                      </c:pt>
                      <c:pt idx="7">
                        <c:v>60.013999938964844</c:v>
                      </c:pt>
                      <c:pt idx="8">
                        <c:v>60.01300048828125</c:v>
                      </c:pt>
                      <c:pt idx="9">
                        <c:v>60.005001068115234</c:v>
                      </c:pt>
                      <c:pt idx="10">
                        <c:v>59.999000549316406</c:v>
                      </c:pt>
                      <c:pt idx="11">
                        <c:v>59.979999542236328</c:v>
                      </c:pt>
                      <c:pt idx="12">
                        <c:v>59.980998992919922</c:v>
                      </c:pt>
                      <c:pt idx="13">
                        <c:v>59.985000610351563</c:v>
                      </c:pt>
                      <c:pt idx="14">
                        <c:v>59.983001708984375</c:v>
                      </c:pt>
                      <c:pt idx="15">
                        <c:v>59.994998931884766</c:v>
                      </c:pt>
                      <c:pt idx="16">
                        <c:v>59.984001159667969</c:v>
                      </c:pt>
                      <c:pt idx="17">
                        <c:v>60.002998352050781</c:v>
                      </c:pt>
                      <c:pt idx="18">
                        <c:v>60.016998291015625</c:v>
                      </c:pt>
                      <c:pt idx="19">
                        <c:v>60.016998291015625</c:v>
                      </c:pt>
                      <c:pt idx="20">
                        <c:v>60.019001007080078</c:v>
                      </c:pt>
                      <c:pt idx="21">
                        <c:v>60.015998840332031</c:v>
                      </c:pt>
                      <c:pt idx="22">
                        <c:v>60.015998840332031</c:v>
                      </c:pt>
                      <c:pt idx="23">
                        <c:v>60.013999938964844</c:v>
                      </c:pt>
                      <c:pt idx="24">
                        <c:v>60.015998840332031</c:v>
                      </c:pt>
                      <c:pt idx="25">
                        <c:v>60.015998840332031</c:v>
                      </c:pt>
                      <c:pt idx="26">
                        <c:v>60.004001617431641</c:v>
                      </c:pt>
                      <c:pt idx="27">
                        <c:v>59.979999542236328</c:v>
                      </c:pt>
                      <c:pt idx="28">
                        <c:v>59.980998992919922</c:v>
                      </c:pt>
                      <c:pt idx="29">
                        <c:v>59.978000640869141</c:v>
                      </c:pt>
                      <c:pt idx="30">
                        <c:v>59.981998443603516</c:v>
                      </c:pt>
                      <c:pt idx="31">
                        <c:v>60.000999450683594</c:v>
                      </c:pt>
                      <c:pt idx="32">
                        <c:v>60.007999420166016</c:v>
                      </c:pt>
                      <c:pt idx="33">
                        <c:v>60</c:v>
                      </c:pt>
                      <c:pt idx="34">
                        <c:v>59.980998992919922</c:v>
                      </c:pt>
                      <c:pt idx="35">
                        <c:v>59.981998443603516</c:v>
                      </c:pt>
                      <c:pt idx="36">
                        <c:v>59.993000030517578</c:v>
                      </c:pt>
                      <c:pt idx="37">
                        <c:v>60.01300048828125</c:v>
                      </c:pt>
                      <c:pt idx="38">
                        <c:v>59.986000061035156</c:v>
                      </c:pt>
                      <c:pt idx="39">
                        <c:v>59.979999542236328</c:v>
                      </c:pt>
                      <c:pt idx="40">
                        <c:v>59.98699951171875</c:v>
                      </c:pt>
                      <c:pt idx="41">
                        <c:v>60.002998352050781</c:v>
                      </c:pt>
                      <c:pt idx="42">
                        <c:v>60.014999389648438</c:v>
                      </c:pt>
                      <c:pt idx="43">
                        <c:v>60.01300048828125</c:v>
                      </c:pt>
                      <c:pt idx="44">
                        <c:v>60.001998901367188</c:v>
                      </c:pt>
                      <c:pt idx="45">
                        <c:v>60.001998901367188</c:v>
                      </c:pt>
                      <c:pt idx="46">
                        <c:v>60</c:v>
                      </c:pt>
                      <c:pt idx="47">
                        <c:v>59.991001129150391</c:v>
                      </c:pt>
                      <c:pt idx="48">
                        <c:v>59.990001678466797</c:v>
                      </c:pt>
                      <c:pt idx="49">
                        <c:v>59.995998382568359</c:v>
                      </c:pt>
                      <c:pt idx="50">
                        <c:v>59.980998992919922</c:v>
                      </c:pt>
                      <c:pt idx="51">
                        <c:v>60.000999450683594</c:v>
                      </c:pt>
                      <c:pt idx="52">
                        <c:v>60.012001037597656</c:v>
                      </c:pt>
                      <c:pt idx="53">
                        <c:v>60</c:v>
                      </c:pt>
                      <c:pt idx="54">
                        <c:v>60.012001037597656</c:v>
                      </c:pt>
                      <c:pt idx="55">
                        <c:v>59.98699951171875</c:v>
                      </c:pt>
                      <c:pt idx="56">
                        <c:v>59.981998443603516</c:v>
                      </c:pt>
                      <c:pt idx="57">
                        <c:v>59.990001678466797</c:v>
                      </c:pt>
                      <c:pt idx="58">
                        <c:v>59.985000610351563</c:v>
                      </c:pt>
                      <c:pt idx="59">
                        <c:v>59.978000640869141</c:v>
                      </c:pt>
                      <c:pt idx="60">
                        <c:v>59.965999603271484</c:v>
                      </c:pt>
                      <c:pt idx="61">
                        <c:v>59.958999633789063</c:v>
                      </c:pt>
                      <c:pt idx="62">
                        <c:v>59.969001770019531</c:v>
                      </c:pt>
                      <c:pt idx="63">
                        <c:v>59.966999053955078</c:v>
                      </c:pt>
                      <c:pt idx="64">
                        <c:v>59.970001220703125</c:v>
                      </c:pt>
                      <c:pt idx="65">
                        <c:v>59.976001739501953</c:v>
                      </c:pt>
                      <c:pt idx="66">
                        <c:v>59.9739990234375</c:v>
                      </c:pt>
                      <c:pt idx="67">
                        <c:v>59.974998474121094</c:v>
                      </c:pt>
                      <c:pt idx="68">
                        <c:v>59.979999542236328</c:v>
                      </c:pt>
                      <c:pt idx="69">
                        <c:v>59.988998413085938</c:v>
                      </c:pt>
                      <c:pt idx="70">
                        <c:v>59.987998962402344</c:v>
                      </c:pt>
                      <c:pt idx="71">
                        <c:v>59.978000640869141</c:v>
                      </c:pt>
                      <c:pt idx="72">
                        <c:v>59.957000732421875</c:v>
                      </c:pt>
                      <c:pt idx="73">
                        <c:v>59.941001892089844</c:v>
                      </c:pt>
                      <c:pt idx="74">
                        <c:v>59.922000885009766</c:v>
                      </c:pt>
                      <c:pt idx="75">
                        <c:v>59.911998748779297</c:v>
                      </c:pt>
                      <c:pt idx="76">
                        <c:v>59.904998779296875</c:v>
                      </c:pt>
                      <c:pt idx="77">
                        <c:v>59.883998870849609</c:v>
                      </c:pt>
                      <c:pt idx="78">
                        <c:v>59.875</c:v>
                      </c:pt>
                      <c:pt idx="79">
                        <c:v>59.859001159667969</c:v>
                      </c:pt>
                      <c:pt idx="80">
                        <c:v>59.844001770019531</c:v>
                      </c:pt>
                      <c:pt idx="81">
                        <c:v>59.840000152587891</c:v>
                      </c:pt>
                      <c:pt idx="82">
                        <c:v>59.83599853515625</c:v>
                      </c:pt>
                      <c:pt idx="83">
                        <c:v>59.830001831054688</c:v>
                      </c:pt>
                      <c:pt idx="84">
                        <c:v>59.793998718261719</c:v>
                      </c:pt>
                      <c:pt idx="85">
                        <c:v>59.771999359130859</c:v>
                      </c:pt>
                      <c:pt idx="86">
                        <c:v>59.783000946044922</c:v>
                      </c:pt>
                      <c:pt idx="87">
                        <c:v>59.797000885009766</c:v>
                      </c:pt>
                      <c:pt idx="88">
                        <c:v>59.808998107910156</c:v>
                      </c:pt>
                      <c:pt idx="89">
                        <c:v>59.817001342773438</c:v>
                      </c:pt>
                      <c:pt idx="90">
                        <c:v>59.827999114990234</c:v>
                      </c:pt>
                      <c:pt idx="91">
                        <c:v>59.86199951171875</c:v>
                      </c:pt>
                      <c:pt idx="92">
                        <c:v>59.881999969482422</c:v>
                      </c:pt>
                      <c:pt idx="93">
                        <c:v>59.926998138427734</c:v>
                      </c:pt>
                      <c:pt idx="94">
                        <c:v>59.951999664306641</c:v>
                      </c:pt>
                      <c:pt idx="95">
                        <c:v>59.9739990234375</c:v>
                      </c:pt>
                      <c:pt idx="96">
                        <c:v>59.969001770019531</c:v>
                      </c:pt>
                      <c:pt idx="97">
                        <c:v>59.979999542236328</c:v>
                      </c:pt>
                      <c:pt idx="98">
                        <c:v>60.004001617431641</c:v>
                      </c:pt>
                      <c:pt idx="99">
                        <c:v>60.018001556396484</c:v>
                      </c:pt>
                      <c:pt idx="100">
                        <c:v>60.020999908447266</c:v>
                      </c:pt>
                      <c:pt idx="101">
                        <c:v>60.021999359130859</c:v>
                      </c:pt>
                      <c:pt idx="102">
                        <c:v>60.020999908447266</c:v>
                      </c:pt>
                      <c:pt idx="103">
                        <c:v>60.016998291015625</c:v>
                      </c:pt>
                      <c:pt idx="104">
                        <c:v>60.006000518798828</c:v>
                      </c:pt>
                      <c:pt idx="105">
                        <c:v>60.001998901367188</c:v>
                      </c:pt>
                      <c:pt idx="106">
                        <c:v>60.01300048828125</c:v>
                      </c:pt>
                      <c:pt idx="107">
                        <c:v>60.012001037597656</c:v>
                      </c:pt>
                      <c:pt idx="108">
                        <c:v>59.994998931884766</c:v>
                      </c:pt>
                      <c:pt idx="109">
                        <c:v>60.005001068115234</c:v>
                      </c:pt>
                      <c:pt idx="110">
                        <c:v>59.990001678466797</c:v>
                      </c:pt>
                      <c:pt idx="111">
                        <c:v>59.980998992919922</c:v>
                      </c:pt>
                      <c:pt idx="112">
                        <c:v>59.976001739501953</c:v>
                      </c:pt>
                      <c:pt idx="113">
                        <c:v>60.01300048828125</c:v>
                      </c:pt>
                      <c:pt idx="114">
                        <c:v>59.976001739501953</c:v>
                      </c:pt>
                      <c:pt idx="115">
                        <c:v>59.976001739501953</c:v>
                      </c:pt>
                      <c:pt idx="116">
                        <c:v>59.987998962402344</c:v>
                      </c:pt>
                      <c:pt idx="117">
                        <c:v>59.995998382568359</c:v>
                      </c:pt>
                      <c:pt idx="118">
                        <c:v>60.014999389648438</c:v>
                      </c:pt>
                      <c:pt idx="119">
                        <c:v>60.015998840332031</c:v>
                      </c:pt>
                      <c:pt idx="120">
                        <c:v>60.016998291015625</c:v>
                      </c:pt>
                    </c:numCache>
                  </c:numRef>
                </c:val>
                <c:smooth val="0"/>
                <c:extLst>
                  <c:ext xmlns:c16="http://schemas.microsoft.com/office/drawing/2014/chart" uri="{C3380CC4-5D6E-409C-BE32-E72D297353CC}">
                    <c16:uniqueId val="{00000005-3BA3-4C07-9F9B-C14C4B8C368D}"/>
                  </c:ext>
                </c:extLst>
              </c15:ser>
            </c15:filteredLineSeries>
            <c15:filteredLineSeries>
              <c15:ser>
                <c:idx val="5"/>
                <c:order val="4"/>
                <c:tx>
                  <c:v>Approximate Strike Price ($/MWh)</c:v>
                </c:tx>
                <c:spPr>
                  <a:ln w="28575" cap="rnd">
                    <a:solidFill>
                      <a:schemeClr val="accent6"/>
                    </a:solidFill>
                    <a:round/>
                  </a:ln>
                  <a:effectLst/>
                </c:spPr>
                <c:marker>
                  <c:symbol val="none"/>
                </c:marker>
                <c:cat>
                  <c:numRef>
                    <c:extLst xmlns:c15="http://schemas.microsoft.com/office/drawing/2012/chart">
                      <c:ext xmlns:c15="http://schemas.microsoft.com/office/drawing/2012/chart" uri="{02D57815-91ED-43cb-92C2-25804820EDAC}">
                        <c15:formulaRef>
                          <c15:sqref>Data!$B$101:$B$125</c15:sqref>
                        </c15:formulaRef>
                      </c:ext>
                    </c:extLst>
                    <c:numCache>
                      <c:formatCode>dd\-mmm\-yy\ hh:mm:ss</c:formatCode>
                      <c:ptCount val="25"/>
                      <c:pt idx="0">
                        <c:v>45175.48333333333</c:v>
                      </c:pt>
                      <c:pt idx="1">
                        <c:v>45175.484027777777</c:v>
                      </c:pt>
                      <c:pt idx="2">
                        <c:v>45175.484722222223</c:v>
                      </c:pt>
                      <c:pt idx="3">
                        <c:v>45175.48541666667</c:v>
                      </c:pt>
                      <c:pt idx="4">
                        <c:v>45175.486111111109</c:v>
                      </c:pt>
                      <c:pt idx="5">
                        <c:v>45175.486805555556</c:v>
                      </c:pt>
                      <c:pt idx="6">
                        <c:v>45175.487500000003</c:v>
                      </c:pt>
                      <c:pt idx="7">
                        <c:v>45175.488194444442</c:v>
                      </c:pt>
                      <c:pt idx="8">
                        <c:v>45175.488888888889</c:v>
                      </c:pt>
                      <c:pt idx="9">
                        <c:v>45175.489583333336</c:v>
                      </c:pt>
                      <c:pt idx="10">
                        <c:v>45175.490277777775</c:v>
                      </c:pt>
                      <c:pt idx="11">
                        <c:v>45175.490972222222</c:v>
                      </c:pt>
                      <c:pt idx="12">
                        <c:v>45175.491666666669</c:v>
                      </c:pt>
                      <c:pt idx="13">
                        <c:v>45175.492361111108</c:v>
                      </c:pt>
                      <c:pt idx="14">
                        <c:v>45175.493055555555</c:v>
                      </c:pt>
                      <c:pt idx="15">
                        <c:v>45175.493750000001</c:v>
                      </c:pt>
                      <c:pt idx="16">
                        <c:v>45175.494444444441</c:v>
                      </c:pt>
                      <c:pt idx="17">
                        <c:v>45175.495138888888</c:v>
                      </c:pt>
                      <c:pt idx="18">
                        <c:v>45175.495833333334</c:v>
                      </c:pt>
                      <c:pt idx="19">
                        <c:v>45175.496527777781</c:v>
                      </c:pt>
                      <c:pt idx="20">
                        <c:v>45175.49722222222</c:v>
                      </c:pt>
                      <c:pt idx="21">
                        <c:v>45175.497916666667</c:v>
                      </c:pt>
                      <c:pt idx="22">
                        <c:v>45175.498611111114</c:v>
                      </c:pt>
                      <c:pt idx="23">
                        <c:v>45175.499305555553</c:v>
                      </c:pt>
                      <c:pt idx="24">
                        <c:v>45175.5</c:v>
                      </c:pt>
                    </c:numCache>
                  </c:numRef>
                </c:cat>
                <c:val>
                  <c:numRef>
                    <c:extLst xmlns:c15="http://schemas.microsoft.com/office/drawing/2012/chart">
                      <c:ext xmlns:c15="http://schemas.microsoft.com/office/drawing/2012/chart" uri="{02D57815-91ED-43cb-92C2-25804820EDAC}">
                        <c15:formulaRef>
                          <c15:sqref>Data!$R$5:$R$173</c15:sqref>
                        </c15:formulaRef>
                      </c:ext>
                    </c:extLst>
                    <c:numCache>
                      <c:formatCode>_("$"* #,##0_);_("$"* \(#,##0\);_("$"* "-"??_);_(@_)</c:formatCode>
                      <c:ptCount val="169"/>
                      <c:pt idx="0">
                        <c:v>85</c:v>
                      </c:pt>
                      <c:pt idx="1">
                        <c:v>85</c:v>
                      </c:pt>
                      <c:pt idx="2">
                        <c:v>85</c:v>
                      </c:pt>
                      <c:pt idx="3">
                        <c:v>85</c:v>
                      </c:pt>
                      <c:pt idx="4">
                        <c:v>85</c:v>
                      </c:pt>
                      <c:pt idx="5">
                        <c:v>85</c:v>
                      </c:pt>
                      <c:pt idx="6">
                        <c:v>85</c:v>
                      </c:pt>
                      <c:pt idx="7">
                        <c:v>85</c:v>
                      </c:pt>
                      <c:pt idx="8">
                        <c:v>85</c:v>
                      </c:pt>
                      <c:pt idx="9">
                        <c:v>85</c:v>
                      </c:pt>
                      <c:pt idx="10">
                        <c:v>85</c:v>
                      </c:pt>
                      <c:pt idx="11">
                        <c:v>85</c:v>
                      </c:pt>
                      <c:pt idx="12">
                        <c:v>85</c:v>
                      </c:pt>
                      <c:pt idx="13">
                        <c:v>85</c:v>
                      </c:pt>
                      <c:pt idx="14">
                        <c:v>85</c:v>
                      </c:pt>
                      <c:pt idx="15">
                        <c:v>85</c:v>
                      </c:pt>
                      <c:pt idx="16">
                        <c:v>85</c:v>
                      </c:pt>
                      <c:pt idx="17">
                        <c:v>85</c:v>
                      </c:pt>
                      <c:pt idx="18">
                        <c:v>85</c:v>
                      </c:pt>
                      <c:pt idx="19">
                        <c:v>85</c:v>
                      </c:pt>
                      <c:pt idx="20">
                        <c:v>85</c:v>
                      </c:pt>
                      <c:pt idx="21">
                        <c:v>85</c:v>
                      </c:pt>
                      <c:pt idx="22">
                        <c:v>85</c:v>
                      </c:pt>
                      <c:pt idx="23">
                        <c:v>85</c:v>
                      </c:pt>
                      <c:pt idx="24">
                        <c:v>85</c:v>
                      </c:pt>
                      <c:pt idx="25">
                        <c:v>85</c:v>
                      </c:pt>
                      <c:pt idx="26">
                        <c:v>85</c:v>
                      </c:pt>
                      <c:pt idx="27">
                        <c:v>85</c:v>
                      </c:pt>
                      <c:pt idx="28">
                        <c:v>85</c:v>
                      </c:pt>
                      <c:pt idx="29">
                        <c:v>85</c:v>
                      </c:pt>
                      <c:pt idx="30">
                        <c:v>85</c:v>
                      </c:pt>
                      <c:pt idx="31">
                        <c:v>85</c:v>
                      </c:pt>
                      <c:pt idx="32">
                        <c:v>85</c:v>
                      </c:pt>
                      <c:pt idx="33">
                        <c:v>85</c:v>
                      </c:pt>
                      <c:pt idx="34">
                        <c:v>85</c:v>
                      </c:pt>
                      <c:pt idx="35">
                        <c:v>85</c:v>
                      </c:pt>
                      <c:pt idx="36">
                        <c:v>85</c:v>
                      </c:pt>
                      <c:pt idx="37">
                        <c:v>85</c:v>
                      </c:pt>
                      <c:pt idx="38">
                        <c:v>85</c:v>
                      </c:pt>
                      <c:pt idx="39">
                        <c:v>85</c:v>
                      </c:pt>
                      <c:pt idx="40">
                        <c:v>85</c:v>
                      </c:pt>
                      <c:pt idx="41">
                        <c:v>85</c:v>
                      </c:pt>
                      <c:pt idx="42">
                        <c:v>85</c:v>
                      </c:pt>
                      <c:pt idx="43">
                        <c:v>85</c:v>
                      </c:pt>
                      <c:pt idx="44">
                        <c:v>85</c:v>
                      </c:pt>
                      <c:pt idx="45">
                        <c:v>85</c:v>
                      </c:pt>
                      <c:pt idx="46">
                        <c:v>85</c:v>
                      </c:pt>
                      <c:pt idx="47">
                        <c:v>85</c:v>
                      </c:pt>
                      <c:pt idx="48">
                        <c:v>85</c:v>
                      </c:pt>
                      <c:pt idx="49">
                        <c:v>85</c:v>
                      </c:pt>
                      <c:pt idx="50">
                        <c:v>85</c:v>
                      </c:pt>
                      <c:pt idx="51">
                        <c:v>85</c:v>
                      </c:pt>
                      <c:pt idx="52">
                        <c:v>85</c:v>
                      </c:pt>
                      <c:pt idx="53">
                        <c:v>85</c:v>
                      </c:pt>
                      <c:pt idx="54">
                        <c:v>85</c:v>
                      </c:pt>
                      <c:pt idx="55">
                        <c:v>85</c:v>
                      </c:pt>
                      <c:pt idx="56">
                        <c:v>85</c:v>
                      </c:pt>
                      <c:pt idx="57">
                        <c:v>85</c:v>
                      </c:pt>
                      <c:pt idx="58">
                        <c:v>85</c:v>
                      </c:pt>
                      <c:pt idx="59">
                        <c:v>85</c:v>
                      </c:pt>
                      <c:pt idx="60">
                        <c:v>85</c:v>
                      </c:pt>
                      <c:pt idx="61">
                        <c:v>85</c:v>
                      </c:pt>
                      <c:pt idx="62">
                        <c:v>85</c:v>
                      </c:pt>
                      <c:pt idx="63">
                        <c:v>85</c:v>
                      </c:pt>
                      <c:pt idx="64">
                        <c:v>85</c:v>
                      </c:pt>
                      <c:pt idx="65">
                        <c:v>85</c:v>
                      </c:pt>
                      <c:pt idx="66">
                        <c:v>85</c:v>
                      </c:pt>
                      <c:pt idx="67">
                        <c:v>85</c:v>
                      </c:pt>
                      <c:pt idx="68">
                        <c:v>85</c:v>
                      </c:pt>
                      <c:pt idx="69">
                        <c:v>85</c:v>
                      </c:pt>
                      <c:pt idx="70">
                        <c:v>85</c:v>
                      </c:pt>
                      <c:pt idx="71">
                        <c:v>85</c:v>
                      </c:pt>
                      <c:pt idx="72">
                        <c:v>85</c:v>
                      </c:pt>
                      <c:pt idx="73">
                        <c:v>85</c:v>
                      </c:pt>
                      <c:pt idx="74">
                        <c:v>85</c:v>
                      </c:pt>
                      <c:pt idx="75">
                        <c:v>85</c:v>
                      </c:pt>
                      <c:pt idx="76">
                        <c:v>85</c:v>
                      </c:pt>
                      <c:pt idx="77">
                        <c:v>85</c:v>
                      </c:pt>
                      <c:pt idx="78">
                        <c:v>85</c:v>
                      </c:pt>
                      <c:pt idx="79">
                        <c:v>85</c:v>
                      </c:pt>
                      <c:pt idx="80">
                        <c:v>85</c:v>
                      </c:pt>
                      <c:pt idx="81">
                        <c:v>85</c:v>
                      </c:pt>
                      <c:pt idx="82">
                        <c:v>85</c:v>
                      </c:pt>
                      <c:pt idx="83">
                        <c:v>85</c:v>
                      </c:pt>
                      <c:pt idx="84">
                        <c:v>85</c:v>
                      </c:pt>
                      <c:pt idx="85">
                        <c:v>85</c:v>
                      </c:pt>
                      <c:pt idx="86">
                        <c:v>85</c:v>
                      </c:pt>
                      <c:pt idx="87">
                        <c:v>85</c:v>
                      </c:pt>
                      <c:pt idx="88">
                        <c:v>85</c:v>
                      </c:pt>
                      <c:pt idx="89">
                        <c:v>85</c:v>
                      </c:pt>
                      <c:pt idx="90">
                        <c:v>85</c:v>
                      </c:pt>
                      <c:pt idx="91">
                        <c:v>85</c:v>
                      </c:pt>
                      <c:pt idx="92">
                        <c:v>85</c:v>
                      </c:pt>
                      <c:pt idx="93">
                        <c:v>85</c:v>
                      </c:pt>
                      <c:pt idx="94">
                        <c:v>85</c:v>
                      </c:pt>
                      <c:pt idx="95">
                        <c:v>85</c:v>
                      </c:pt>
                      <c:pt idx="96">
                        <c:v>85</c:v>
                      </c:pt>
                      <c:pt idx="97">
                        <c:v>85</c:v>
                      </c:pt>
                      <c:pt idx="98">
                        <c:v>85</c:v>
                      </c:pt>
                      <c:pt idx="99">
                        <c:v>85</c:v>
                      </c:pt>
                      <c:pt idx="100">
                        <c:v>85</c:v>
                      </c:pt>
                      <c:pt idx="101">
                        <c:v>85</c:v>
                      </c:pt>
                      <c:pt idx="102">
                        <c:v>85</c:v>
                      </c:pt>
                      <c:pt idx="103">
                        <c:v>85</c:v>
                      </c:pt>
                      <c:pt idx="104">
                        <c:v>85</c:v>
                      </c:pt>
                      <c:pt idx="105">
                        <c:v>85</c:v>
                      </c:pt>
                      <c:pt idx="106">
                        <c:v>85</c:v>
                      </c:pt>
                      <c:pt idx="107">
                        <c:v>85</c:v>
                      </c:pt>
                      <c:pt idx="108">
                        <c:v>85</c:v>
                      </c:pt>
                      <c:pt idx="109">
                        <c:v>85</c:v>
                      </c:pt>
                      <c:pt idx="110">
                        <c:v>85</c:v>
                      </c:pt>
                      <c:pt idx="111">
                        <c:v>85</c:v>
                      </c:pt>
                      <c:pt idx="112">
                        <c:v>85</c:v>
                      </c:pt>
                      <c:pt idx="113">
                        <c:v>85</c:v>
                      </c:pt>
                      <c:pt idx="114">
                        <c:v>85</c:v>
                      </c:pt>
                      <c:pt idx="115">
                        <c:v>85</c:v>
                      </c:pt>
                      <c:pt idx="116">
                        <c:v>85</c:v>
                      </c:pt>
                      <c:pt idx="117">
                        <c:v>85</c:v>
                      </c:pt>
                      <c:pt idx="118">
                        <c:v>85</c:v>
                      </c:pt>
                      <c:pt idx="119">
                        <c:v>85</c:v>
                      </c:pt>
                      <c:pt idx="120">
                        <c:v>85</c:v>
                      </c:pt>
                      <c:pt idx="121">
                        <c:v>85</c:v>
                      </c:pt>
                      <c:pt idx="122">
                        <c:v>85</c:v>
                      </c:pt>
                      <c:pt idx="123">
                        <c:v>85</c:v>
                      </c:pt>
                      <c:pt idx="124">
                        <c:v>85</c:v>
                      </c:pt>
                      <c:pt idx="125">
                        <c:v>85</c:v>
                      </c:pt>
                      <c:pt idx="126">
                        <c:v>85</c:v>
                      </c:pt>
                      <c:pt idx="127">
                        <c:v>85</c:v>
                      </c:pt>
                      <c:pt idx="128">
                        <c:v>85</c:v>
                      </c:pt>
                      <c:pt idx="129">
                        <c:v>85</c:v>
                      </c:pt>
                      <c:pt idx="130">
                        <c:v>85</c:v>
                      </c:pt>
                      <c:pt idx="131">
                        <c:v>85</c:v>
                      </c:pt>
                      <c:pt idx="132">
                        <c:v>85</c:v>
                      </c:pt>
                      <c:pt idx="133">
                        <c:v>85</c:v>
                      </c:pt>
                      <c:pt idx="134">
                        <c:v>85</c:v>
                      </c:pt>
                      <c:pt idx="135">
                        <c:v>85</c:v>
                      </c:pt>
                      <c:pt idx="136">
                        <c:v>85</c:v>
                      </c:pt>
                      <c:pt idx="137">
                        <c:v>85</c:v>
                      </c:pt>
                      <c:pt idx="138">
                        <c:v>85</c:v>
                      </c:pt>
                      <c:pt idx="139">
                        <c:v>85</c:v>
                      </c:pt>
                      <c:pt idx="140">
                        <c:v>85</c:v>
                      </c:pt>
                      <c:pt idx="141">
                        <c:v>85</c:v>
                      </c:pt>
                      <c:pt idx="142">
                        <c:v>85</c:v>
                      </c:pt>
                      <c:pt idx="143">
                        <c:v>85</c:v>
                      </c:pt>
                      <c:pt idx="144">
                        <c:v>85</c:v>
                      </c:pt>
                      <c:pt idx="145">
                        <c:v>85</c:v>
                      </c:pt>
                      <c:pt idx="146">
                        <c:v>85</c:v>
                      </c:pt>
                      <c:pt idx="147">
                        <c:v>85</c:v>
                      </c:pt>
                      <c:pt idx="148">
                        <c:v>85</c:v>
                      </c:pt>
                      <c:pt idx="149">
                        <c:v>85</c:v>
                      </c:pt>
                      <c:pt idx="150">
                        <c:v>85</c:v>
                      </c:pt>
                      <c:pt idx="151">
                        <c:v>85</c:v>
                      </c:pt>
                      <c:pt idx="152">
                        <c:v>85</c:v>
                      </c:pt>
                      <c:pt idx="153">
                        <c:v>85</c:v>
                      </c:pt>
                      <c:pt idx="154">
                        <c:v>85</c:v>
                      </c:pt>
                      <c:pt idx="155">
                        <c:v>85</c:v>
                      </c:pt>
                      <c:pt idx="156">
                        <c:v>85</c:v>
                      </c:pt>
                      <c:pt idx="157">
                        <c:v>85</c:v>
                      </c:pt>
                      <c:pt idx="158">
                        <c:v>85</c:v>
                      </c:pt>
                      <c:pt idx="159">
                        <c:v>85</c:v>
                      </c:pt>
                      <c:pt idx="160">
                        <c:v>85</c:v>
                      </c:pt>
                      <c:pt idx="161">
                        <c:v>85</c:v>
                      </c:pt>
                      <c:pt idx="162">
                        <c:v>85</c:v>
                      </c:pt>
                      <c:pt idx="163">
                        <c:v>85</c:v>
                      </c:pt>
                      <c:pt idx="164">
                        <c:v>85</c:v>
                      </c:pt>
                      <c:pt idx="165">
                        <c:v>85</c:v>
                      </c:pt>
                      <c:pt idx="166">
                        <c:v>85</c:v>
                      </c:pt>
                      <c:pt idx="167">
                        <c:v>85</c:v>
                      </c:pt>
                      <c:pt idx="168">
                        <c:v>85</c:v>
                      </c:pt>
                    </c:numCache>
                  </c:numRef>
                </c:val>
                <c:smooth val="0"/>
                <c:extLst xmlns:c15="http://schemas.microsoft.com/office/drawing/2012/chart">
                  <c:ext xmlns:c16="http://schemas.microsoft.com/office/drawing/2014/chart" uri="{C3380CC4-5D6E-409C-BE32-E72D297353CC}">
                    <c16:uniqueId val="{00000006-3BA3-4C07-9F9B-C14C4B8C368D}"/>
                  </c:ext>
                </c:extLst>
              </c15:ser>
            </c15:filteredLineSeries>
            <c15:filteredLineSeries>
              <c15:ser>
                <c:idx val="6"/>
                <c:order val="5"/>
                <c:tx>
                  <c:strRef>
                    <c:extLst xmlns:c15="http://schemas.microsoft.com/office/drawing/2012/chart">
                      <c:ext xmlns:c15="http://schemas.microsoft.com/office/drawing/2012/chart" uri="{02D57815-91ED-43cb-92C2-25804820EDAC}">
                        <c15:formulaRef>
                          <c15:sqref>Data!$X$4</c15:sqref>
                        </c15:formulaRef>
                      </c:ext>
                    </c:extLst>
                    <c:strCache>
                      <c:ptCount val="1"/>
                      <c:pt idx="0">
                        <c:v>Advisory</c:v>
                      </c:pt>
                    </c:strCache>
                  </c:strRef>
                </c:tx>
                <c:spPr>
                  <a:ln w="38100" cap="rnd">
                    <a:solidFill>
                      <a:srgbClr val="F0EA00"/>
                    </a:solidFill>
                    <a:round/>
                  </a:ln>
                  <a:effectLst/>
                </c:spPr>
                <c:marker>
                  <c:symbol val="none"/>
                </c:marker>
                <c:cat>
                  <c:numRef>
                    <c:extLst xmlns:c15="http://schemas.microsoft.com/office/drawing/2012/chart">
                      <c:ext xmlns:c15="http://schemas.microsoft.com/office/drawing/2012/chart" uri="{02D57815-91ED-43cb-92C2-25804820EDAC}">
                        <c15:formulaRef>
                          <c15:sqref>Data!$B$101:$B$125</c15:sqref>
                        </c15:formulaRef>
                      </c:ext>
                    </c:extLst>
                    <c:numCache>
                      <c:formatCode>dd\-mmm\-yy\ hh:mm:ss</c:formatCode>
                      <c:ptCount val="25"/>
                      <c:pt idx="0">
                        <c:v>45175.48333333333</c:v>
                      </c:pt>
                      <c:pt idx="1">
                        <c:v>45175.484027777777</c:v>
                      </c:pt>
                      <c:pt idx="2">
                        <c:v>45175.484722222223</c:v>
                      </c:pt>
                      <c:pt idx="3">
                        <c:v>45175.48541666667</c:v>
                      </c:pt>
                      <c:pt idx="4">
                        <c:v>45175.486111111109</c:v>
                      </c:pt>
                      <c:pt idx="5">
                        <c:v>45175.486805555556</c:v>
                      </c:pt>
                      <c:pt idx="6">
                        <c:v>45175.487500000003</c:v>
                      </c:pt>
                      <c:pt idx="7">
                        <c:v>45175.488194444442</c:v>
                      </c:pt>
                      <c:pt idx="8">
                        <c:v>45175.488888888889</c:v>
                      </c:pt>
                      <c:pt idx="9">
                        <c:v>45175.489583333336</c:v>
                      </c:pt>
                      <c:pt idx="10">
                        <c:v>45175.490277777775</c:v>
                      </c:pt>
                      <c:pt idx="11">
                        <c:v>45175.490972222222</c:v>
                      </c:pt>
                      <c:pt idx="12">
                        <c:v>45175.491666666669</c:v>
                      </c:pt>
                      <c:pt idx="13">
                        <c:v>45175.492361111108</c:v>
                      </c:pt>
                      <c:pt idx="14">
                        <c:v>45175.493055555555</c:v>
                      </c:pt>
                      <c:pt idx="15">
                        <c:v>45175.493750000001</c:v>
                      </c:pt>
                      <c:pt idx="16">
                        <c:v>45175.494444444441</c:v>
                      </c:pt>
                      <c:pt idx="17">
                        <c:v>45175.495138888888</c:v>
                      </c:pt>
                      <c:pt idx="18">
                        <c:v>45175.495833333334</c:v>
                      </c:pt>
                      <c:pt idx="19">
                        <c:v>45175.496527777781</c:v>
                      </c:pt>
                      <c:pt idx="20">
                        <c:v>45175.49722222222</c:v>
                      </c:pt>
                      <c:pt idx="21">
                        <c:v>45175.497916666667</c:v>
                      </c:pt>
                      <c:pt idx="22">
                        <c:v>45175.498611111114</c:v>
                      </c:pt>
                      <c:pt idx="23">
                        <c:v>45175.499305555553</c:v>
                      </c:pt>
                      <c:pt idx="24">
                        <c:v>45175.5</c:v>
                      </c:pt>
                    </c:numCache>
                  </c:numRef>
                </c:cat>
                <c:val>
                  <c:numRef>
                    <c:extLst xmlns:c15="http://schemas.microsoft.com/office/drawing/2012/chart">
                      <c:ext xmlns:c15="http://schemas.microsoft.com/office/drawing/2012/chart" uri="{02D57815-91ED-43cb-92C2-25804820EDAC}">
                        <c15:formulaRef>
                          <c15:sqref>Data!$X$5:$X$173</c15:sqref>
                        </c15:formulaRef>
                      </c:ext>
                    </c:extLst>
                    <c:numCache>
                      <c:formatCode>General</c:formatCode>
                      <c:ptCount val="169"/>
                      <c:pt idx="0">
                        <c:v>3000</c:v>
                      </c:pt>
                      <c:pt idx="1">
                        <c:v>3000</c:v>
                      </c:pt>
                      <c:pt idx="2">
                        <c:v>3000</c:v>
                      </c:pt>
                      <c:pt idx="3">
                        <c:v>3000</c:v>
                      </c:pt>
                      <c:pt idx="4">
                        <c:v>3000</c:v>
                      </c:pt>
                      <c:pt idx="5">
                        <c:v>3000</c:v>
                      </c:pt>
                      <c:pt idx="6">
                        <c:v>3000</c:v>
                      </c:pt>
                      <c:pt idx="7">
                        <c:v>3000</c:v>
                      </c:pt>
                      <c:pt idx="8">
                        <c:v>3000</c:v>
                      </c:pt>
                      <c:pt idx="9">
                        <c:v>3000</c:v>
                      </c:pt>
                      <c:pt idx="10">
                        <c:v>3000</c:v>
                      </c:pt>
                      <c:pt idx="11">
                        <c:v>3000</c:v>
                      </c:pt>
                      <c:pt idx="12">
                        <c:v>3000</c:v>
                      </c:pt>
                      <c:pt idx="13">
                        <c:v>3000</c:v>
                      </c:pt>
                      <c:pt idx="14">
                        <c:v>3000</c:v>
                      </c:pt>
                      <c:pt idx="15">
                        <c:v>3000</c:v>
                      </c:pt>
                      <c:pt idx="16">
                        <c:v>3000</c:v>
                      </c:pt>
                      <c:pt idx="17">
                        <c:v>3000</c:v>
                      </c:pt>
                      <c:pt idx="18">
                        <c:v>3000</c:v>
                      </c:pt>
                      <c:pt idx="19">
                        <c:v>3000</c:v>
                      </c:pt>
                      <c:pt idx="20">
                        <c:v>3000</c:v>
                      </c:pt>
                      <c:pt idx="21">
                        <c:v>3000</c:v>
                      </c:pt>
                      <c:pt idx="22">
                        <c:v>3000</c:v>
                      </c:pt>
                      <c:pt idx="23">
                        <c:v>3000</c:v>
                      </c:pt>
                      <c:pt idx="24">
                        <c:v>3000</c:v>
                      </c:pt>
                      <c:pt idx="25">
                        <c:v>3000</c:v>
                      </c:pt>
                      <c:pt idx="26">
                        <c:v>3000</c:v>
                      </c:pt>
                      <c:pt idx="27">
                        <c:v>3000</c:v>
                      </c:pt>
                      <c:pt idx="28">
                        <c:v>3000</c:v>
                      </c:pt>
                      <c:pt idx="29">
                        <c:v>3000</c:v>
                      </c:pt>
                      <c:pt idx="30">
                        <c:v>3000</c:v>
                      </c:pt>
                      <c:pt idx="31">
                        <c:v>3000</c:v>
                      </c:pt>
                      <c:pt idx="32">
                        <c:v>3000</c:v>
                      </c:pt>
                      <c:pt idx="33">
                        <c:v>3000</c:v>
                      </c:pt>
                      <c:pt idx="34">
                        <c:v>3000</c:v>
                      </c:pt>
                      <c:pt idx="35">
                        <c:v>3000</c:v>
                      </c:pt>
                      <c:pt idx="36">
                        <c:v>3000</c:v>
                      </c:pt>
                      <c:pt idx="37">
                        <c:v>3000</c:v>
                      </c:pt>
                      <c:pt idx="38">
                        <c:v>3000</c:v>
                      </c:pt>
                      <c:pt idx="39">
                        <c:v>3000</c:v>
                      </c:pt>
                      <c:pt idx="40">
                        <c:v>3000</c:v>
                      </c:pt>
                      <c:pt idx="41">
                        <c:v>3000</c:v>
                      </c:pt>
                      <c:pt idx="42">
                        <c:v>3000</c:v>
                      </c:pt>
                      <c:pt idx="43">
                        <c:v>3000</c:v>
                      </c:pt>
                      <c:pt idx="44">
                        <c:v>3000</c:v>
                      </c:pt>
                      <c:pt idx="45">
                        <c:v>3000</c:v>
                      </c:pt>
                      <c:pt idx="46">
                        <c:v>3000</c:v>
                      </c:pt>
                      <c:pt idx="47">
                        <c:v>3000</c:v>
                      </c:pt>
                      <c:pt idx="48">
                        <c:v>3000</c:v>
                      </c:pt>
                      <c:pt idx="49">
                        <c:v>3000</c:v>
                      </c:pt>
                      <c:pt idx="50">
                        <c:v>3000</c:v>
                      </c:pt>
                      <c:pt idx="51">
                        <c:v>3000</c:v>
                      </c:pt>
                      <c:pt idx="52">
                        <c:v>3000</c:v>
                      </c:pt>
                      <c:pt idx="53">
                        <c:v>3000</c:v>
                      </c:pt>
                      <c:pt idx="54">
                        <c:v>3000</c:v>
                      </c:pt>
                      <c:pt idx="55">
                        <c:v>3000</c:v>
                      </c:pt>
                      <c:pt idx="56">
                        <c:v>3000</c:v>
                      </c:pt>
                      <c:pt idx="57">
                        <c:v>3000</c:v>
                      </c:pt>
                      <c:pt idx="58">
                        <c:v>3000</c:v>
                      </c:pt>
                      <c:pt idx="59">
                        <c:v>3000</c:v>
                      </c:pt>
                      <c:pt idx="60">
                        <c:v>3000</c:v>
                      </c:pt>
                      <c:pt idx="61">
                        <c:v>3000</c:v>
                      </c:pt>
                      <c:pt idx="62">
                        <c:v>3000</c:v>
                      </c:pt>
                      <c:pt idx="63">
                        <c:v>3000</c:v>
                      </c:pt>
                      <c:pt idx="64">
                        <c:v>3000</c:v>
                      </c:pt>
                      <c:pt idx="65">
                        <c:v>3000</c:v>
                      </c:pt>
                      <c:pt idx="66">
                        <c:v>3000</c:v>
                      </c:pt>
                      <c:pt idx="67">
                        <c:v>3000</c:v>
                      </c:pt>
                      <c:pt idx="68">
                        <c:v>3000</c:v>
                      </c:pt>
                      <c:pt idx="69">
                        <c:v>3000</c:v>
                      </c:pt>
                      <c:pt idx="70">
                        <c:v>3000</c:v>
                      </c:pt>
                      <c:pt idx="71">
                        <c:v>3000</c:v>
                      </c:pt>
                      <c:pt idx="72">
                        <c:v>3000</c:v>
                      </c:pt>
                      <c:pt idx="73">
                        <c:v>3000</c:v>
                      </c:pt>
                      <c:pt idx="74">
                        <c:v>3000</c:v>
                      </c:pt>
                      <c:pt idx="75">
                        <c:v>3000</c:v>
                      </c:pt>
                      <c:pt idx="76">
                        <c:v>3000</c:v>
                      </c:pt>
                      <c:pt idx="77">
                        <c:v>3000</c:v>
                      </c:pt>
                      <c:pt idx="78">
                        <c:v>3000</c:v>
                      </c:pt>
                      <c:pt idx="79">
                        <c:v>3000</c:v>
                      </c:pt>
                      <c:pt idx="80">
                        <c:v>3000</c:v>
                      </c:pt>
                      <c:pt idx="81">
                        <c:v>3000</c:v>
                      </c:pt>
                      <c:pt idx="82">
                        <c:v>3000</c:v>
                      </c:pt>
                      <c:pt idx="83">
                        <c:v>3000</c:v>
                      </c:pt>
                      <c:pt idx="84">
                        <c:v>3000</c:v>
                      </c:pt>
                      <c:pt idx="85">
                        <c:v>3000</c:v>
                      </c:pt>
                      <c:pt idx="86">
                        <c:v>3000</c:v>
                      </c:pt>
                      <c:pt idx="87">
                        <c:v>3000</c:v>
                      </c:pt>
                      <c:pt idx="88">
                        <c:v>3000</c:v>
                      </c:pt>
                      <c:pt idx="89">
                        <c:v>3000</c:v>
                      </c:pt>
                      <c:pt idx="90">
                        <c:v>3000</c:v>
                      </c:pt>
                      <c:pt idx="91">
                        <c:v>3000</c:v>
                      </c:pt>
                      <c:pt idx="92">
                        <c:v>3000</c:v>
                      </c:pt>
                      <c:pt idx="93">
                        <c:v>3000</c:v>
                      </c:pt>
                      <c:pt idx="94">
                        <c:v>3000</c:v>
                      </c:pt>
                      <c:pt idx="95">
                        <c:v>3000</c:v>
                      </c:pt>
                      <c:pt idx="96">
                        <c:v>3000</c:v>
                      </c:pt>
                      <c:pt idx="97">
                        <c:v>3000</c:v>
                      </c:pt>
                      <c:pt idx="98">
                        <c:v>3000</c:v>
                      </c:pt>
                      <c:pt idx="99">
                        <c:v>3000</c:v>
                      </c:pt>
                      <c:pt idx="100">
                        <c:v>3000</c:v>
                      </c:pt>
                      <c:pt idx="101">
                        <c:v>3000</c:v>
                      </c:pt>
                      <c:pt idx="102">
                        <c:v>3000</c:v>
                      </c:pt>
                      <c:pt idx="103">
                        <c:v>3000</c:v>
                      </c:pt>
                      <c:pt idx="104">
                        <c:v>3000</c:v>
                      </c:pt>
                      <c:pt idx="105">
                        <c:v>3000</c:v>
                      </c:pt>
                      <c:pt idx="106">
                        <c:v>3000</c:v>
                      </c:pt>
                      <c:pt idx="107">
                        <c:v>3000</c:v>
                      </c:pt>
                      <c:pt idx="108">
                        <c:v>3000</c:v>
                      </c:pt>
                      <c:pt idx="109">
                        <c:v>3000</c:v>
                      </c:pt>
                      <c:pt idx="110">
                        <c:v>3000</c:v>
                      </c:pt>
                      <c:pt idx="111">
                        <c:v>3000</c:v>
                      </c:pt>
                      <c:pt idx="112">
                        <c:v>3000</c:v>
                      </c:pt>
                      <c:pt idx="113">
                        <c:v>3000</c:v>
                      </c:pt>
                      <c:pt idx="114">
                        <c:v>3000</c:v>
                      </c:pt>
                      <c:pt idx="115">
                        <c:v>3000</c:v>
                      </c:pt>
                      <c:pt idx="116">
                        <c:v>3000</c:v>
                      </c:pt>
                      <c:pt idx="117">
                        <c:v>3000</c:v>
                      </c:pt>
                      <c:pt idx="118">
                        <c:v>3000</c:v>
                      </c:pt>
                      <c:pt idx="119">
                        <c:v>3000</c:v>
                      </c:pt>
                      <c:pt idx="120">
                        <c:v>3000</c:v>
                      </c:pt>
                      <c:pt idx="121">
                        <c:v>3000</c:v>
                      </c:pt>
                      <c:pt idx="122">
                        <c:v>3000</c:v>
                      </c:pt>
                      <c:pt idx="123">
                        <c:v>3000</c:v>
                      </c:pt>
                      <c:pt idx="124">
                        <c:v>3000</c:v>
                      </c:pt>
                      <c:pt idx="125">
                        <c:v>3000</c:v>
                      </c:pt>
                      <c:pt idx="126">
                        <c:v>3000</c:v>
                      </c:pt>
                      <c:pt idx="127">
                        <c:v>3000</c:v>
                      </c:pt>
                      <c:pt idx="128">
                        <c:v>3000</c:v>
                      </c:pt>
                      <c:pt idx="129">
                        <c:v>3000</c:v>
                      </c:pt>
                      <c:pt idx="130">
                        <c:v>3000</c:v>
                      </c:pt>
                      <c:pt idx="131">
                        <c:v>3000</c:v>
                      </c:pt>
                      <c:pt idx="132">
                        <c:v>3000</c:v>
                      </c:pt>
                      <c:pt idx="133">
                        <c:v>3000</c:v>
                      </c:pt>
                      <c:pt idx="134">
                        <c:v>3000</c:v>
                      </c:pt>
                      <c:pt idx="135">
                        <c:v>3000</c:v>
                      </c:pt>
                      <c:pt idx="136">
                        <c:v>3000</c:v>
                      </c:pt>
                      <c:pt idx="137">
                        <c:v>3000</c:v>
                      </c:pt>
                      <c:pt idx="138">
                        <c:v>3000</c:v>
                      </c:pt>
                      <c:pt idx="139">
                        <c:v>3000</c:v>
                      </c:pt>
                      <c:pt idx="140">
                        <c:v>3000</c:v>
                      </c:pt>
                      <c:pt idx="141">
                        <c:v>3000</c:v>
                      </c:pt>
                      <c:pt idx="142">
                        <c:v>3000</c:v>
                      </c:pt>
                      <c:pt idx="143">
                        <c:v>3000</c:v>
                      </c:pt>
                      <c:pt idx="144">
                        <c:v>3000</c:v>
                      </c:pt>
                      <c:pt idx="145">
                        <c:v>3000</c:v>
                      </c:pt>
                      <c:pt idx="146">
                        <c:v>3000</c:v>
                      </c:pt>
                      <c:pt idx="147">
                        <c:v>3000</c:v>
                      </c:pt>
                      <c:pt idx="148">
                        <c:v>3000</c:v>
                      </c:pt>
                      <c:pt idx="149">
                        <c:v>3000</c:v>
                      </c:pt>
                      <c:pt idx="150">
                        <c:v>3000</c:v>
                      </c:pt>
                      <c:pt idx="151">
                        <c:v>3000</c:v>
                      </c:pt>
                      <c:pt idx="152">
                        <c:v>3000</c:v>
                      </c:pt>
                      <c:pt idx="153">
                        <c:v>3000</c:v>
                      </c:pt>
                      <c:pt idx="154">
                        <c:v>3000</c:v>
                      </c:pt>
                      <c:pt idx="155">
                        <c:v>3000</c:v>
                      </c:pt>
                      <c:pt idx="156">
                        <c:v>3000</c:v>
                      </c:pt>
                      <c:pt idx="157">
                        <c:v>3000</c:v>
                      </c:pt>
                      <c:pt idx="158">
                        <c:v>3000</c:v>
                      </c:pt>
                      <c:pt idx="159">
                        <c:v>3000</c:v>
                      </c:pt>
                      <c:pt idx="160">
                        <c:v>3000</c:v>
                      </c:pt>
                      <c:pt idx="161">
                        <c:v>3000</c:v>
                      </c:pt>
                      <c:pt idx="162">
                        <c:v>3000</c:v>
                      </c:pt>
                      <c:pt idx="163">
                        <c:v>3000</c:v>
                      </c:pt>
                      <c:pt idx="164">
                        <c:v>3000</c:v>
                      </c:pt>
                      <c:pt idx="165">
                        <c:v>3000</c:v>
                      </c:pt>
                      <c:pt idx="166">
                        <c:v>3000</c:v>
                      </c:pt>
                      <c:pt idx="167">
                        <c:v>3000</c:v>
                      </c:pt>
                      <c:pt idx="168">
                        <c:v>3000</c:v>
                      </c:pt>
                    </c:numCache>
                  </c:numRef>
                </c:val>
                <c:smooth val="0"/>
                <c:extLst xmlns:c15="http://schemas.microsoft.com/office/drawing/2012/chart">
                  <c:ext xmlns:c16="http://schemas.microsoft.com/office/drawing/2014/chart" uri="{C3380CC4-5D6E-409C-BE32-E72D297353CC}">
                    <c16:uniqueId val="{00000007-3BA3-4C07-9F9B-C14C4B8C368D}"/>
                  </c:ext>
                </c:extLst>
              </c15:ser>
            </c15:filteredLineSeries>
            <c15:filteredLineSeries>
              <c15:ser>
                <c:idx val="7"/>
                <c:order val="6"/>
                <c:tx>
                  <c:strRef>
                    <c:extLst xmlns:c15="http://schemas.microsoft.com/office/drawing/2012/chart">
                      <c:ext xmlns:c15="http://schemas.microsoft.com/office/drawing/2012/chart" uri="{02D57815-91ED-43cb-92C2-25804820EDAC}">
                        <c15:formulaRef>
                          <c15:sqref>Data!$Y$4</c15:sqref>
                        </c15:formulaRef>
                      </c:ext>
                    </c:extLst>
                    <c:strCache>
                      <c:ptCount val="1"/>
                      <c:pt idx="0">
                        <c:v>EEA 1</c:v>
                      </c:pt>
                    </c:strCache>
                  </c:strRef>
                </c:tx>
                <c:spPr>
                  <a:ln w="38100" cap="rnd">
                    <a:solidFill>
                      <a:srgbClr val="F37C06"/>
                    </a:solidFill>
                    <a:round/>
                  </a:ln>
                  <a:effectLst/>
                </c:spPr>
                <c:marker>
                  <c:symbol val="none"/>
                </c:marker>
                <c:cat>
                  <c:numRef>
                    <c:extLst xmlns:c15="http://schemas.microsoft.com/office/drawing/2012/chart">
                      <c:ext xmlns:c15="http://schemas.microsoft.com/office/drawing/2012/chart" uri="{02D57815-91ED-43cb-92C2-25804820EDAC}">
                        <c15:formulaRef>
                          <c15:sqref>Data!$B$101:$B$125</c15:sqref>
                        </c15:formulaRef>
                      </c:ext>
                    </c:extLst>
                    <c:numCache>
                      <c:formatCode>dd\-mmm\-yy\ hh:mm:ss</c:formatCode>
                      <c:ptCount val="25"/>
                      <c:pt idx="0">
                        <c:v>45175.48333333333</c:v>
                      </c:pt>
                      <c:pt idx="1">
                        <c:v>45175.484027777777</c:v>
                      </c:pt>
                      <c:pt idx="2">
                        <c:v>45175.484722222223</c:v>
                      </c:pt>
                      <c:pt idx="3">
                        <c:v>45175.48541666667</c:v>
                      </c:pt>
                      <c:pt idx="4">
                        <c:v>45175.486111111109</c:v>
                      </c:pt>
                      <c:pt idx="5">
                        <c:v>45175.486805555556</c:v>
                      </c:pt>
                      <c:pt idx="6">
                        <c:v>45175.487500000003</c:v>
                      </c:pt>
                      <c:pt idx="7">
                        <c:v>45175.488194444442</c:v>
                      </c:pt>
                      <c:pt idx="8">
                        <c:v>45175.488888888889</c:v>
                      </c:pt>
                      <c:pt idx="9">
                        <c:v>45175.489583333336</c:v>
                      </c:pt>
                      <c:pt idx="10">
                        <c:v>45175.490277777775</c:v>
                      </c:pt>
                      <c:pt idx="11">
                        <c:v>45175.490972222222</c:v>
                      </c:pt>
                      <c:pt idx="12">
                        <c:v>45175.491666666669</c:v>
                      </c:pt>
                      <c:pt idx="13">
                        <c:v>45175.492361111108</c:v>
                      </c:pt>
                      <c:pt idx="14">
                        <c:v>45175.493055555555</c:v>
                      </c:pt>
                      <c:pt idx="15">
                        <c:v>45175.493750000001</c:v>
                      </c:pt>
                      <c:pt idx="16">
                        <c:v>45175.494444444441</c:v>
                      </c:pt>
                      <c:pt idx="17">
                        <c:v>45175.495138888888</c:v>
                      </c:pt>
                      <c:pt idx="18">
                        <c:v>45175.495833333334</c:v>
                      </c:pt>
                      <c:pt idx="19">
                        <c:v>45175.496527777781</c:v>
                      </c:pt>
                      <c:pt idx="20">
                        <c:v>45175.49722222222</c:v>
                      </c:pt>
                      <c:pt idx="21">
                        <c:v>45175.497916666667</c:v>
                      </c:pt>
                      <c:pt idx="22">
                        <c:v>45175.498611111114</c:v>
                      </c:pt>
                      <c:pt idx="23">
                        <c:v>45175.499305555553</c:v>
                      </c:pt>
                      <c:pt idx="24">
                        <c:v>45175.5</c:v>
                      </c:pt>
                    </c:numCache>
                  </c:numRef>
                </c:cat>
                <c:val>
                  <c:numRef>
                    <c:extLst xmlns:c15="http://schemas.microsoft.com/office/drawing/2012/chart">
                      <c:ext xmlns:c15="http://schemas.microsoft.com/office/drawing/2012/chart" uri="{02D57815-91ED-43cb-92C2-25804820EDAC}">
                        <c15:formulaRef>
                          <c15:sqref>Data!$Y$5:$Y$173</c15:sqref>
                        </c15:formulaRef>
                      </c:ext>
                    </c:extLst>
                    <c:numCache>
                      <c:formatCode>General</c:formatCode>
                      <c:ptCount val="169"/>
                      <c:pt idx="0">
                        <c:v>2300</c:v>
                      </c:pt>
                      <c:pt idx="1">
                        <c:v>2300</c:v>
                      </c:pt>
                      <c:pt idx="2">
                        <c:v>2300</c:v>
                      </c:pt>
                      <c:pt idx="3">
                        <c:v>2300</c:v>
                      </c:pt>
                      <c:pt idx="4">
                        <c:v>2300</c:v>
                      </c:pt>
                      <c:pt idx="5">
                        <c:v>2300</c:v>
                      </c:pt>
                      <c:pt idx="6">
                        <c:v>2300</c:v>
                      </c:pt>
                      <c:pt idx="7">
                        <c:v>2300</c:v>
                      </c:pt>
                      <c:pt idx="8">
                        <c:v>2300</c:v>
                      </c:pt>
                      <c:pt idx="9">
                        <c:v>2300</c:v>
                      </c:pt>
                      <c:pt idx="10">
                        <c:v>2300</c:v>
                      </c:pt>
                      <c:pt idx="11">
                        <c:v>2300</c:v>
                      </c:pt>
                      <c:pt idx="12">
                        <c:v>2300</c:v>
                      </c:pt>
                      <c:pt idx="13">
                        <c:v>2300</c:v>
                      </c:pt>
                      <c:pt idx="14">
                        <c:v>2300</c:v>
                      </c:pt>
                      <c:pt idx="15">
                        <c:v>2300</c:v>
                      </c:pt>
                      <c:pt idx="16">
                        <c:v>2300</c:v>
                      </c:pt>
                      <c:pt idx="17">
                        <c:v>2300</c:v>
                      </c:pt>
                      <c:pt idx="18">
                        <c:v>2300</c:v>
                      </c:pt>
                      <c:pt idx="19">
                        <c:v>2300</c:v>
                      </c:pt>
                      <c:pt idx="20">
                        <c:v>2300</c:v>
                      </c:pt>
                      <c:pt idx="21">
                        <c:v>2300</c:v>
                      </c:pt>
                      <c:pt idx="22">
                        <c:v>2300</c:v>
                      </c:pt>
                      <c:pt idx="23">
                        <c:v>2300</c:v>
                      </c:pt>
                      <c:pt idx="24">
                        <c:v>2300</c:v>
                      </c:pt>
                      <c:pt idx="25">
                        <c:v>2300</c:v>
                      </c:pt>
                      <c:pt idx="26">
                        <c:v>2300</c:v>
                      </c:pt>
                      <c:pt idx="27">
                        <c:v>2300</c:v>
                      </c:pt>
                      <c:pt idx="28">
                        <c:v>2300</c:v>
                      </c:pt>
                      <c:pt idx="29">
                        <c:v>2300</c:v>
                      </c:pt>
                      <c:pt idx="30">
                        <c:v>2300</c:v>
                      </c:pt>
                      <c:pt idx="31">
                        <c:v>2300</c:v>
                      </c:pt>
                      <c:pt idx="32">
                        <c:v>2300</c:v>
                      </c:pt>
                      <c:pt idx="33">
                        <c:v>2300</c:v>
                      </c:pt>
                      <c:pt idx="34">
                        <c:v>2300</c:v>
                      </c:pt>
                      <c:pt idx="35">
                        <c:v>2300</c:v>
                      </c:pt>
                      <c:pt idx="36">
                        <c:v>2300</c:v>
                      </c:pt>
                      <c:pt idx="37">
                        <c:v>2300</c:v>
                      </c:pt>
                      <c:pt idx="38">
                        <c:v>2300</c:v>
                      </c:pt>
                      <c:pt idx="39">
                        <c:v>2300</c:v>
                      </c:pt>
                      <c:pt idx="40">
                        <c:v>2300</c:v>
                      </c:pt>
                      <c:pt idx="41">
                        <c:v>2300</c:v>
                      </c:pt>
                      <c:pt idx="42">
                        <c:v>2300</c:v>
                      </c:pt>
                      <c:pt idx="43">
                        <c:v>2300</c:v>
                      </c:pt>
                      <c:pt idx="44">
                        <c:v>2300</c:v>
                      </c:pt>
                      <c:pt idx="45">
                        <c:v>2300</c:v>
                      </c:pt>
                      <c:pt idx="46">
                        <c:v>2300</c:v>
                      </c:pt>
                      <c:pt idx="47">
                        <c:v>2300</c:v>
                      </c:pt>
                      <c:pt idx="48">
                        <c:v>2300</c:v>
                      </c:pt>
                      <c:pt idx="49">
                        <c:v>2300</c:v>
                      </c:pt>
                      <c:pt idx="50">
                        <c:v>2300</c:v>
                      </c:pt>
                      <c:pt idx="51">
                        <c:v>2300</c:v>
                      </c:pt>
                      <c:pt idx="52">
                        <c:v>2300</c:v>
                      </c:pt>
                      <c:pt idx="53">
                        <c:v>2300</c:v>
                      </c:pt>
                      <c:pt idx="54">
                        <c:v>2300</c:v>
                      </c:pt>
                      <c:pt idx="55">
                        <c:v>2300</c:v>
                      </c:pt>
                      <c:pt idx="56">
                        <c:v>2300</c:v>
                      </c:pt>
                      <c:pt idx="57">
                        <c:v>2300</c:v>
                      </c:pt>
                      <c:pt idx="58">
                        <c:v>2300</c:v>
                      </c:pt>
                      <c:pt idx="59">
                        <c:v>2300</c:v>
                      </c:pt>
                      <c:pt idx="60">
                        <c:v>2300</c:v>
                      </c:pt>
                      <c:pt idx="61">
                        <c:v>2300</c:v>
                      </c:pt>
                      <c:pt idx="62">
                        <c:v>2300</c:v>
                      </c:pt>
                      <c:pt idx="63">
                        <c:v>2300</c:v>
                      </c:pt>
                      <c:pt idx="64">
                        <c:v>2300</c:v>
                      </c:pt>
                      <c:pt idx="65">
                        <c:v>2300</c:v>
                      </c:pt>
                      <c:pt idx="66">
                        <c:v>2300</c:v>
                      </c:pt>
                      <c:pt idx="67">
                        <c:v>2300</c:v>
                      </c:pt>
                      <c:pt idx="68">
                        <c:v>2300</c:v>
                      </c:pt>
                      <c:pt idx="69">
                        <c:v>2300</c:v>
                      </c:pt>
                      <c:pt idx="70">
                        <c:v>2300</c:v>
                      </c:pt>
                      <c:pt idx="71">
                        <c:v>2300</c:v>
                      </c:pt>
                      <c:pt idx="72">
                        <c:v>2300</c:v>
                      </c:pt>
                      <c:pt idx="73">
                        <c:v>2300</c:v>
                      </c:pt>
                      <c:pt idx="74">
                        <c:v>2300</c:v>
                      </c:pt>
                      <c:pt idx="75">
                        <c:v>2300</c:v>
                      </c:pt>
                      <c:pt idx="76">
                        <c:v>2300</c:v>
                      </c:pt>
                      <c:pt idx="77">
                        <c:v>2300</c:v>
                      </c:pt>
                      <c:pt idx="78">
                        <c:v>2300</c:v>
                      </c:pt>
                      <c:pt idx="79">
                        <c:v>2300</c:v>
                      </c:pt>
                      <c:pt idx="80">
                        <c:v>2300</c:v>
                      </c:pt>
                      <c:pt idx="81">
                        <c:v>2300</c:v>
                      </c:pt>
                      <c:pt idx="82">
                        <c:v>2300</c:v>
                      </c:pt>
                      <c:pt idx="83">
                        <c:v>2300</c:v>
                      </c:pt>
                      <c:pt idx="84">
                        <c:v>2300</c:v>
                      </c:pt>
                      <c:pt idx="85">
                        <c:v>2300</c:v>
                      </c:pt>
                      <c:pt idx="86">
                        <c:v>2300</c:v>
                      </c:pt>
                      <c:pt idx="87">
                        <c:v>2300</c:v>
                      </c:pt>
                      <c:pt idx="88">
                        <c:v>2300</c:v>
                      </c:pt>
                      <c:pt idx="89">
                        <c:v>2300</c:v>
                      </c:pt>
                      <c:pt idx="90">
                        <c:v>2300</c:v>
                      </c:pt>
                      <c:pt idx="91">
                        <c:v>2300</c:v>
                      </c:pt>
                      <c:pt idx="92">
                        <c:v>2300</c:v>
                      </c:pt>
                      <c:pt idx="93">
                        <c:v>2300</c:v>
                      </c:pt>
                      <c:pt idx="94">
                        <c:v>2300</c:v>
                      </c:pt>
                      <c:pt idx="95">
                        <c:v>2300</c:v>
                      </c:pt>
                      <c:pt idx="96">
                        <c:v>2300</c:v>
                      </c:pt>
                      <c:pt idx="97">
                        <c:v>2300</c:v>
                      </c:pt>
                      <c:pt idx="98">
                        <c:v>2300</c:v>
                      </c:pt>
                      <c:pt idx="99">
                        <c:v>2300</c:v>
                      </c:pt>
                      <c:pt idx="100">
                        <c:v>2300</c:v>
                      </c:pt>
                      <c:pt idx="101">
                        <c:v>2300</c:v>
                      </c:pt>
                      <c:pt idx="102">
                        <c:v>2300</c:v>
                      </c:pt>
                      <c:pt idx="103">
                        <c:v>2300</c:v>
                      </c:pt>
                      <c:pt idx="104">
                        <c:v>2300</c:v>
                      </c:pt>
                      <c:pt idx="105">
                        <c:v>2300</c:v>
                      </c:pt>
                      <c:pt idx="106">
                        <c:v>2300</c:v>
                      </c:pt>
                      <c:pt idx="107">
                        <c:v>2300</c:v>
                      </c:pt>
                      <c:pt idx="108">
                        <c:v>2300</c:v>
                      </c:pt>
                      <c:pt idx="109">
                        <c:v>2300</c:v>
                      </c:pt>
                      <c:pt idx="110">
                        <c:v>2300</c:v>
                      </c:pt>
                      <c:pt idx="111">
                        <c:v>2300</c:v>
                      </c:pt>
                      <c:pt idx="112">
                        <c:v>2300</c:v>
                      </c:pt>
                      <c:pt idx="113">
                        <c:v>2300</c:v>
                      </c:pt>
                      <c:pt idx="114">
                        <c:v>2300</c:v>
                      </c:pt>
                      <c:pt idx="115">
                        <c:v>2300</c:v>
                      </c:pt>
                      <c:pt idx="116">
                        <c:v>2300</c:v>
                      </c:pt>
                      <c:pt idx="117">
                        <c:v>2300</c:v>
                      </c:pt>
                      <c:pt idx="118">
                        <c:v>2300</c:v>
                      </c:pt>
                      <c:pt idx="119">
                        <c:v>2300</c:v>
                      </c:pt>
                      <c:pt idx="120">
                        <c:v>2300</c:v>
                      </c:pt>
                      <c:pt idx="121">
                        <c:v>2300</c:v>
                      </c:pt>
                      <c:pt idx="122">
                        <c:v>2300</c:v>
                      </c:pt>
                      <c:pt idx="123">
                        <c:v>2300</c:v>
                      </c:pt>
                      <c:pt idx="124">
                        <c:v>2300</c:v>
                      </c:pt>
                      <c:pt idx="125">
                        <c:v>2300</c:v>
                      </c:pt>
                      <c:pt idx="126">
                        <c:v>2300</c:v>
                      </c:pt>
                      <c:pt idx="127">
                        <c:v>2300</c:v>
                      </c:pt>
                      <c:pt idx="128">
                        <c:v>2300</c:v>
                      </c:pt>
                      <c:pt idx="129">
                        <c:v>2300</c:v>
                      </c:pt>
                      <c:pt idx="130">
                        <c:v>2300</c:v>
                      </c:pt>
                      <c:pt idx="131">
                        <c:v>2300</c:v>
                      </c:pt>
                      <c:pt idx="132">
                        <c:v>2300</c:v>
                      </c:pt>
                      <c:pt idx="133">
                        <c:v>2300</c:v>
                      </c:pt>
                      <c:pt idx="134">
                        <c:v>2300</c:v>
                      </c:pt>
                      <c:pt idx="135">
                        <c:v>2300</c:v>
                      </c:pt>
                      <c:pt idx="136">
                        <c:v>2300</c:v>
                      </c:pt>
                      <c:pt idx="137">
                        <c:v>2300</c:v>
                      </c:pt>
                      <c:pt idx="138">
                        <c:v>2300</c:v>
                      </c:pt>
                      <c:pt idx="139">
                        <c:v>2300</c:v>
                      </c:pt>
                      <c:pt idx="140">
                        <c:v>2300</c:v>
                      </c:pt>
                      <c:pt idx="141">
                        <c:v>2300</c:v>
                      </c:pt>
                      <c:pt idx="142">
                        <c:v>2300</c:v>
                      </c:pt>
                      <c:pt idx="143">
                        <c:v>2300</c:v>
                      </c:pt>
                      <c:pt idx="144">
                        <c:v>2300</c:v>
                      </c:pt>
                      <c:pt idx="145">
                        <c:v>2300</c:v>
                      </c:pt>
                      <c:pt idx="146">
                        <c:v>2300</c:v>
                      </c:pt>
                      <c:pt idx="147">
                        <c:v>2300</c:v>
                      </c:pt>
                      <c:pt idx="148">
                        <c:v>2300</c:v>
                      </c:pt>
                      <c:pt idx="149">
                        <c:v>2300</c:v>
                      </c:pt>
                      <c:pt idx="150">
                        <c:v>2300</c:v>
                      </c:pt>
                      <c:pt idx="151">
                        <c:v>2300</c:v>
                      </c:pt>
                      <c:pt idx="152">
                        <c:v>2300</c:v>
                      </c:pt>
                      <c:pt idx="153">
                        <c:v>2300</c:v>
                      </c:pt>
                      <c:pt idx="154">
                        <c:v>2300</c:v>
                      </c:pt>
                      <c:pt idx="155">
                        <c:v>2300</c:v>
                      </c:pt>
                      <c:pt idx="156">
                        <c:v>2300</c:v>
                      </c:pt>
                      <c:pt idx="157">
                        <c:v>2300</c:v>
                      </c:pt>
                      <c:pt idx="158">
                        <c:v>2300</c:v>
                      </c:pt>
                      <c:pt idx="159">
                        <c:v>2300</c:v>
                      </c:pt>
                      <c:pt idx="160">
                        <c:v>2300</c:v>
                      </c:pt>
                      <c:pt idx="161">
                        <c:v>2300</c:v>
                      </c:pt>
                      <c:pt idx="162">
                        <c:v>2300</c:v>
                      </c:pt>
                      <c:pt idx="163">
                        <c:v>2300</c:v>
                      </c:pt>
                      <c:pt idx="164">
                        <c:v>2300</c:v>
                      </c:pt>
                      <c:pt idx="165">
                        <c:v>2300</c:v>
                      </c:pt>
                      <c:pt idx="166">
                        <c:v>2300</c:v>
                      </c:pt>
                      <c:pt idx="167">
                        <c:v>2300</c:v>
                      </c:pt>
                      <c:pt idx="168">
                        <c:v>2300</c:v>
                      </c:pt>
                    </c:numCache>
                  </c:numRef>
                </c:val>
                <c:smooth val="0"/>
                <c:extLst xmlns:c15="http://schemas.microsoft.com/office/drawing/2012/chart">
                  <c:ext xmlns:c16="http://schemas.microsoft.com/office/drawing/2014/chart" uri="{C3380CC4-5D6E-409C-BE32-E72D297353CC}">
                    <c16:uniqueId val="{00000008-3BA3-4C07-9F9B-C14C4B8C368D}"/>
                  </c:ext>
                </c:extLst>
              </c15:ser>
            </c15:filteredLineSeries>
            <c15:filteredLineSeries>
              <c15:ser>
                <c:idx val="8"/>
                <c:order val="7"/>
                <c:tx>
                  <c:strRef>
                    <c:extLst xmlns:c15="http://schemas.microsoft.com/office/drawing/2012/chart">
                      <c:ext xmlns:c15="http://schemas.microsoft.com/office/drawing/2012/chart" uri="{02D57815-91ED-43cb-92C2-25804820EDAC}">
                        <c15:formulaRef>
                          <c15:sqref>Data!$Z$4</c15:sqref>
                        </c15:formulaRef>
                      </c:ext>
                    </c:extLst>
                    <c:strCache>
                      <c:ptCount val="1"/>
                      <c:pt idx="0">
                        <c:v>EEA 2</c:v>
                      </c:pt>
                    </c:strCache>
                  </c:strRef>
                </c:tx>
                <c:spPr>
                  <a:ln w="38100" cap="rnd">
                    <a:solidFill>
                      <a:srgbClr val="FF0000"/>
                    </a:solidFill>
                    <a:round/>
                  </a:ln>
                  <a:effectLst/>
                </c:spPr>
                <c:marker>
                  <c:symbol val="none"/>
                </c:marker>
                <c:cat>
                  <c:numRef>
                    <c:extLst xmlns:c15="http://schemas.microsoft.com/office/drawing/2012/chart">
                      <c:ext xmlns:c15="http://schemas.microsoft.com/office/drawing/2012/chart" uri="{02D57815-91ED-43cb-92C2-25804820EDAC}">
                        <c15:formulaRef>
                          <c15:sqref>Data!$B$101:$B$125</c15:sqref>
                        </c15:formulaRef>
                      </c:ext>
                    </c:extLst>
                    <c:numCache>
                      <c:formatCode>dd\-mmm\-yy\ hh:mm:ss</c:formatCode>
                      <c:ptCount val="25"/>
                      <c:pt idx="0">
                        <c:v>45175.48333333333</c:v>
                      </c:pt>
                      <c:pt idx="1">
                        <c:v>45175.484027777777</c:v>
                      </c:pt>
                      <c:pt idx="2">
                        <c:v>45175.484722222223</c:v>
                      </c:pt>
                      <c:pt idx="3">
                        <c:v>45175.48541666667</c:v>
                      </c:pt>
                      <c:pt idx="4">
                        <c:v>45175.486111111109</c:v>
                      </c:pt>
                      <c:pt idx="5">
                        <c:v>45175.486805555556</c:v>
                      </c:pt>
                      <c:pt idx="6">
                        <c:v>45175.487500000003</c:v>
                      </c:pt>
                      <c:pt idx="7">
                        <c:v>45175.488194444442</c:v>
                      </c:pt>
                      <c:pt idx="8">
                        <c:v>45175.488888888889</c:v>
                      </c:pt>
                      <c:pt idx="9">
                        <c:v>45175.489583333336</c:v>
                      </c:pt>
                      <c:pt idx="10">
                        <c:v>45175.490277777775</c:v>
                      </c:pt>
                      <c:pt idx="11">
                        <c:v>45175.490972222222</c:v>
                      </c:pt>
                      <c:pt idx="12">
                        <c:v>45175.491666666669</c:v>
                      </c:pt>
                      <c:pt idx="13">
                        <c:v>45175.492361111108</c:v>
                      </c:pt>
                      <c:pt idx="14">
                        <c:v>45175.493055555555</c:v>
                      </c:pt>
                      <c:pt idx="15">
                        <c:v>45175.493750000001</c:v>
                      </c:pt>
                      <c:pt idx="16">
                        <c:v>45175.494444444441</c:v>
                      </c:pt>
                      <c:pt idx="17">
                        <c:v>45175.495138888888</c:v>
                      </c:pt>
                      <c:pt idx="18">
                        <c:v>45175.495833333334</c:v>
                      </c:pt>
                      <c:pt idx="19">
                        <c:v>45175.496527777781</c:v>
                      </c:pt>
                      <c:pt idx="20">
                        <c:v>45175.49722222222</c:v>
                      </c:pt>
                      <c:pt idx="21">
                        <c:v>45175.497916666667</c:v>
                      </c:pt>
                      <c:pt idx="22">
                        <c:v>45175.498611111114</c:v>
                      </c:pt>
                      <c:pt idx="23">
                        <c:v>45175.499305555553</c:v>
                      </c:pt>
                      <c:pt idx="24">
                        <c:v>45175.5</c:v>
                      </c:pt>
                    </c:numCache>
                  </c:numRef>
                </c:cat>
                <c:val>
                  <c:numRef>
                    <c:extLst xmlns:c15="http://schemas.microsoft.com/office/drawing/2012/chart">
                      <c:ext xmlns:c15="http://schemas.microsoft.com/office/drawing/2012/chart" uri="{02D57815-91ED-43cb-92C2-25804820EDAC}">
                        <c15:formulaRef>
                          <c15:sqref>Data!$Z$5:$Z$173</c15:sqref>
                        </c15:formulaRef>
                      </c:ext>
                    </c:extLst>
                    <c:numCache>
                      <c:formatCode>General</c:formatCode>
                      <c:ptCount val="169"/>
                      <c:pt idx="0">
                        <c:v>1750</c:v>
                      </c:pt>
                      <c:pt idx="1">
                        <c:v>1750</c:v>
                      </c:pt>
                      <c:pt idx="2">
                        <c:v>1750</c:v>
                      </c:pt>
                      <c:pt idx="3">
                        <c:v>1750</c:v>
                      </c:pt>
                      <c:pt idx="4">
                        <c:v>1750</c:v>
                      </c:pt>
                      <c:pt idx="5">
                        <c:v>1750</c:v>
                      </c:pt>
                      <c:pt idx="6">
                        <c:v>1750</c:v>
                      </c:pt>
                      <c:pt idx="7">
                        <c:v>1750</c:v>
                      </c:pt>
                      <c:pt idx="8">
                        <c:v>1750</c:v>
                      </c:pt>
                      <c:pt idx="9">
                        <c:v>1750</c:v>
                      </c:pt>
                      <c:pt idx="10">
                        <c:v>1750</c:v>
                      </c:pt>
                      <c:pt idx="11">
                        <c:v>1750</c:v>
                      </c:pt>
                      <c:pt idx="12">
                        <c:v>1750</c:v>
                      </c:pt>
                      <c:pt idx="13">
                        <c:v>1750</c:v>
                      </c:pt>
                      <c:pt idx="14">
                        <c:v>1750</c:v>
                      </c:pt>
                      <c:pt idx="15">
                        <c:v>1750</c:v>
                      </c:pt>
                      <c:pt idx="16">
                        <c:v>1750</c:v>
                      </c:pt>
                      <c:pt idx="17">
                        <c:v>1750</c:v>
                      </c:pt>
                      <c:pt idx="18">
                        <c:v>1750</c:v>
                      </c:pt>
                      <c:pt idx="19">
                        <c:v>1750</c:v>
                      </c:pt>
                      <c:pt idx="20">
                        <c:v>1750</c:v>
                      </c:pt>
                      <c:pt idx="21">
                        <c:v>1750</c:v>
                      </c:pt>
                      <c:pt idx="22">
                        <c:v>1750</c:v>
                      </c:pt>
                      <c:pt idx="23">
                        <c:v>1750</c:v>
                      </c:pt>
                      <c:pt idx="24">
                        <c:v>1750</c:v>
                      </c:pt>
                      <c:pt idx="25">
                        <c:v>1750</c:v>
                      </c:pt>
                      <c:pt idx="26">
                        <c:v>1750</c:v>
                      </c:pt>
                      <c:pt idx="27">
                        <c:v>1750</c:v>
                      </c:pt>
                      <c:pt idx="28">
                        <c:v>1750</c:v>
                      </c:pt>
                      <c:pt idx="29">
                        <c:v>1750</c:v>
                      </c:pt>
                      <c:pt idx="30">
                        <c:v>1750</c:v>
                      </c:pt>
                      <c:pt idx="31">
                        <c:v>1750</c:v>
                      </c:pt>
                      <c:pt idx="32">
                        <c:v>1750</c:v>
                      </c:pt>
                      <c:pt idx="33">
                        <c:v>1750</c:v>
                      </c:pt>
                      <c:pt idx="34">
                        <c:v>1750</c:v>
                      </c:pt>
                      <c:pt idx="35">
                        <c:v>1750</c:v>
                      </c:pt>
                      <c:pt idx="36">
                        <c:v>1750</c:v>
                      </c:pt>
                      <c:pt idx="37">
                        <c:v>1750</c:v>
                      </c:pt>
                      <c:pt idx="38">
                        <c:v>1750</c:v>
                      </c:pt>
                      <c:pt idx="39">
                        <c:v>1750</c:v>
                      </c:pt>
                      <c:pt idx="40">
                        <c:v>1750</c:v>
                      </c:pt>
                      <c:pt idx="41">
                        <c:v>1750</c:v>
                      </c:pt>
                      <c:pt idx="42">
                        <c:v>1750</c:v>
                      </c:pt>
                      <c:pt idx="43">
                        <c:v>1750</c:v>
                      </c:pt>
                      <c:pt idx="44">
                        <c:v>1750</c:v>
                      </c:pt>
                      <c:pt idx="45">
                        <c:v>1750</c:v>
                      </c:pt>
                      <c:pt idx="46">
                        <c:v>1750</c:v>
                      </c:pt>
                      <c:pt idx="47">
                        <c:v>1750</c:v>
                      </c:pt>
                      <c:pt idx="48">
                        <c:v>1750</c:v>
                      </c:pt>
                      <c:pt idx="49">
                        <c:v>1750</c:v>
                      </c:pt>
                      <c:pt idx="50">
                        <c:v>1750</c:v>
                      </c:pt>
                      <c:pt idx="51">
                        <c:v>1750</c:v>
                      </c:pt>
                      <c:pt idx="52">
                        <c:v>1750</c:v>
                      </c:pt>
                      <c:pt idx="53">
                        <c:v>1750</c:v>
                      </c:pt>
                      <c:pt idx="54">
                        <c:v>1750</c:v>
                      </c:pt>
                      <c:pt idx="55">
                        <c:v>1750</c:v>
                      </c:pt>
                      <c:pt idx="56">
                        <c:v>1750</c:v>
                      </c:pt>
                      <c:pt idx="57">
                        <c:v>1750</c:v>
                      </c:pt>
                      <c:pt idx="58">
                        <c:v>1750</c:v>
                      </c:pt>
                      <c:pt idx="59">
                        <c:v>1750</c:v>
                      </c:pt>
                      <c:pt idx="60">
                        <c:v>1750</c:v>
                      </c:pt>
                      <c:pt idx="61">
                        <c:v>1750</c:v>
                      </c:pt>
                      <c:pt idx="62">
                        <c:v>1750</c:v>
                      </c:pt>
                      <c:pt idx="63">
                        <c:v>1750</c:v>
                      </c:pt>
                      <c:pt idx="64">
                        <c:v>1750</c:v>
                      </c:pt>
                      <c:pt idx="65">
                        <c:v>1750</c:v>
                      </c:pt>
                      <c:pt idx="66">
                        <c:v>1750</c:v>
                      </c:pt>
                      <c:pt idx="67">
                        <c:v>1750</c:v>
                      </c:pt>
                      <c:pt idx="68">
                        <c:v>1750</c:v>
                      </c:pt>
                      <c:pt idx="69">
                        <c:v>1750</c:v>
                      </c:pt>
                      <c:pt idx="70">
                        <c:v>1750</c:v>
                      </c:pt>
                      <c:pt idx="71">
                        <c:v>1750</c:v>
                      </c:pt>
                      <c:pt idx="72">
                        <c:v>1750</c:v>
                      </c:pt>
                      <c:pt idx="73">
                        <c:v>1750</c:v>
                      </c:pt>
                      <c:pt idx="74">
                        <c:v>1750</c:v>
                      </c:pt>
                      <c:pt idx="75">
                        <c:v>1750</c:v>
                      </c:pt>
                      <c:pt idx="76">
                        <c:v>1750</c:v>
                      </c:pt>
                      <c:pt idx="77">
                        <c:v>1750</c:v>
                      </c:pt>
                      <c:pt idx="78">
                        <c:v>1750</c:v>
                      </c:pt>
                      <c:pt idx="79">
                        <c:v>1750</c:v>
                      </c:pt>
                      <c:pt idx="80">
                        <c:v>1750</c:v>
                      </c:pt>
                      <c:pt idx="81">
                        <c:v>1750</c:v>
                      </c:pt>
                      <c:pt idx="82">
                        <c:v>1750</c:v>
                      </c:pt>
                      <c:pt idx="83">
                        <c:v>1750</c:v>
                      </c:pt>
                      <c:pt idx="84">
                        <c:v>1750</c:v>
                      </c:pt>
                      <c:pt idx="85">
                        <c:v>1750</c:v>
                      </c:pt>
                      <c:pt idx="86">
                        <c:v>1750</c:v>
                      </c:pt>
                      <c:pt idx="87">
                        <c:v>1750</c:v>
                      </c:pt>
                      <c:pt idx="88">
                        <c:v>1750</c:v>
                      </c:pt>
                      <c:pt idx="89">
                        <c:v>1750</c:v>
                      </c:pt>
                      <c:pt idx="90">
                        <c:v>1750</c:v>
                      </c:pt>
                      <c:pt idx="91">
                        <c:v>1750</c:v>
                      </c:pt>
                      <c:pt idx="92">
                        <c:v>1750</c:v>
                      </c:pt>
                      <c:pt idx="93">
                        <c:v>1750</c:v>
                      </c:pt>
                      <c:pt idx="94">
                        <c:v>1750</c:v>
                      </c:pt>
                      <c:pt idx="95">
                        <c:v>1750</c:v>
                      </c:pt>
                      <c:pt idx="96">
                        <c:v>1750</c:v>
                      </c:pt>
                      <c:pt idx="97">
                        <c:v>1750</c:v>
                      </c:pt>
                      <c:pt idx="98">
                        <c:v>1750</c:v>
                      </c:pt>
                      <c:pt idx="99">
                        <c:v>1750</c:v>
                      </c:pt>
                      <c:pt idx="100">
                        <c:v>1750</c:v>
                      </c:pt>
                      <c:pt idx="101">
                        <c:v>1750</c:v>
                      </c:pt>
                      <c:pt idx="102">
                        <c:v>1750</c:v>
                      </c:pt>
                      <c:pt idx="103">
                        <c:v>1750</c:v>
                      </c:pt>
                      <c:pt idx="104">
                        <c:v>1750</c:v>
                      </c:pt>
                      <c:pt idx="105">
                        <c:v>1750</c:v>
                      </c:pt>
                      <c:pt idx="106">
                        <c:v>1750</c:v>
                      </c:pt>
                      <c:pt idx="107">
                        <c:v>1750</c:v>
                      </c:pt>
                      <c:pt idx="108">
                        <c:v>1750</c:v>
                      </c:pt>
                      <c:pt idx="109">
                        <c:v>1750</c:v>
                      </c:pt>
                      <c:pt idx="110">
                        <c:v>1750</c:v>
                      </c:pt>
                      <c:pt idx="111">
                        <c:v>1750</c:v>
                      </c:pt>
                      <c:pt idx="112">
                        <c:v>1750</c:v>
                      </c:pt>
                      <c:pt idx="113">
                        <c:v>1750</c:v>
                      </c:pt>
                      <c:pt idx="114">
                        <c:v>1750</c:v>
                      </c:pt>
                      <c:pt idx="115">
                        <c:v>1750</c:v>
                      </c:pt>
                      <c:pt idx="116">
                        <c:v>1750</c:v>
                      </c:pt>
                      <c:pt idx="117">
                        <c:v>1750</c:v>
                      </c:pt>
                      <c:pt idx="118">
                        <c:v>1750</c:v>
                      </c:pt>
                      <c:pt idx="119">
                        <c:v>1750</c:v>
                      </c:pt>
                      <c:pt idx="120">
                        <c:v>1750</c:v>
                      </c:pt>
                      <c:pt idx="121">
                        <c:v>1750</c:v>
                      </c:pt>
                      <c:pt idx="122">
                        <c:v>1750</c:v>
                      </c:pt>
                      <c:pt idx="123">
                        <c:v>1750</c:v>
                      </c:pt>
                      <c:pt idx="124">
                        <c:v>1750</c:v>
                      </c:pt>
                      <c:pt idx="125">
                        <c:v>1750</c:v>
                      </c:pt>
                      <c:pt idx="126">
                        <c:v>1750</c:v>
                      </c:pt>
                      <c:pt idx="127">
                        <c:v>1750</c:v>
                      </c:pt>
                      <c:pt idx="128">
                        <c:v>1750</c:v>
                      </c:pt>
                      <c:pt idx="129">
                        <c:v>1750</c:v>
                      </c:pt>
                      <c:pt idx="130">
                        <c:v>1750</c:v>
                      </c:pt>
                      <c:pt idx="131">
                        <c:v>1750</c:v>
                      </c:pt>
                      <c:pt idx="132">
                        <c:v>1750</c:v>
                      </c:pt>
                      <c:pt idx="133">
                        <c:v>1750</c:v>
                      </c:pt>
                      <c:pt idx="134">
                        <c:v>1750</c:v>
                      </c:pt>
                      <c:pt idx="135">
                        <c:v>1750</c:v>
                      </c:pt>
                      <c:pt idx="136">
                        <c:v>1750</c:v>
                      </c:pt>
                      <c:pt idx="137">
                        <c:v>1750</c:v>
                      </c:pt>
                      <c:pt idx="138">
                        <c:v>1750</c:v>
                      </c:pt>
                      <c:pt idx="139">
                        <c:v>1750</c:v>
                      </c:pt>
                      <c:pt idx="140">
                        <c:v>1750</c:v>
                      </c:pt>
                      <c:pt idx="141">
                        <c:v>1750</c:v>
                      </c:pt>
                      <c:pt idx="142">
                        <c:v>1750</c:v>
                      </c:pt>
                      <c:pt idx="143">
                        <c:v>1750</c:v>
                      </c:pt>
                      <c:pt idx="144">
                        <c:v>1750</c:v>
                      </c:pt>
                      <c:pt idx="145">
                        <c:v>1750</c:v>
                      </c:pt>
                      <c:pt idx="146">
                        <c:v>1750</c:v>
                      </c:pt>
                      <c:pt idx="147">
                        <c:v>1750</c:v>
                      </c:pt>
                      <c:pt idx="148">
                        <c:v>1750</c:v>
                      </c:pt>
                      <c:pt idx="149">
                        <c:v>1750</c:v>
                      </c:pt>
                      <c:pt idx="150">
                        <c:v>1750</c:v>
                      </c:pt>
                      <c:pt idx="151">
                        <c:v>1750</c:v>
                      </c:pt>
                      <c:pt idx="152">
                        <c:v>1750</c:v>
                      </c:pt>
                      <c:pt idx="153">
                        <c:v>1750</c:v>
                      </c:pt>
                      <c:pt idx="154">
                        <c:v>1750</c:v>
                      </c:pt>
                      <c:pt idx="155">
                        <c:v>1750</c:v>
                      </c:pt>
                      <c:pt idx="156">
                        <c:v>1750</c:v>
                      </c:pt>
                      <c:pt idx="157">
                        <c:v>1750</c:v>
                      </c:pt>
                      <c:pt idx="158">
                        <c:v>1750</c:v>
                      </c:pt>
                      <c:pt idx="159">
                        <c:v>1750</c:v>
                      </c:pt>
                      <c:pt idx="160">
                        <c:v>1750</c:v>
                      </c:pt>
                      <c:pt idx="161">
                        <c:v>1750</c:v>
                      </c:pt>
                      <c:pt idx="162">
                        <c:v>1750</c:v>
                      </c:pt>
                      <c:pt idx="163">
                        <c:v>1750</c:v>
                      </c:pt>
                      <c:pt idx="164">
                        <c:v>1750</c:v>
                      </c:pt>
                      <c:pt idx="165">
                        <c:v>1750</c:v>
                      </c:pt>
                      <c:pt idx="166">
                        <c:v>1750</c:v>
                      </c:pt>
                      <c:pt idx="167">
                        <c:v>1750</c:v>
                      </c:pt>
                      <c:pt idx="168">
                        <c:v>1750</c:v>
                      </c:pt>
                    </c:numCache>
                  </c:numRef>
                </c:val>
                <c:smooth val="0"/>
                <c:extLst xmlns:c15="http://schemas.microsoft.com/office/drawing/2012/chart">
                  <c:ext xmlns:c16="http://schemas.microsoft.com/office/drawing/2014/chart" uri="{C3380CC4-5D6E-409C-BE32-E72D297353CC}">
                    <c16:uniqueId val="{00000009-3BA3-4C07-9F9B-C14C4B8C368D}"/>
                  </c:ext>
                </c:extLst>
              </c15:ser>
            </c15:filteredLineSeries>
            <c15:filteredLineSeries>
              <c15:ser>
                <c:idx val="9"/>
                <c:order val="8"/>
                <c:tx>
                  <c:strRef>
                    <c:extLst xmlns:c15="http://schemas.microsoft.com/office/drawing/2012/chart">
                      <c:ext xmlns:c15="http://schemas.microsoft.com/office/drawing/2012/chart" uri="{02D57815-91ED-43cb-92C2-25804820EDAC}">
                        <c15:formulaRef>
                          <c15:sqref>Data!$AA$4</c15:sqref>
                        </c15:formulaRef>
                      </c:ext>
                    </c:extLst>
                    <c:strCache>
                      <c:ptCount val="1"/>
                      <c:pt idx="0">
                        <c:v>EEA 3</c:v>
                      </c:pt>
                    </c:strCache>
                  </c:strRef>
                </c:tx>
                <c:spPr>
                  <a:ln w="38100" cap="rnd">
                    <a:solidFill>
                      <a:schemeClr val="tx1"/>
                    </a:solidFill>
                    <a:round/>
                  </a:ln>
                  <a:effectLst/>
                </c:spPr>
                <c:marker>
                  <c:symbol val="none"/>
                </c:marker>
                <c:cat>
                  <c:numRef>
                    <c:extLst xmlns:c15="http://schemas.microsoft.com/office/drawing/2012/chart">
                      <c:ext xmlns:c15="http://schemas.microsoft.com/office/drawing/2012/chart" uri="{02D57815-91ED-43cb-92C2-25804820EDAC}">
                        <c15:formulaRef>
                          <c15:sqref>Data!$B$101:$B$125</c15:sqref>
                        </c15:formulaRef>
                      </c:ext>
                    </c:extLst>
                    <c:numCache>
                      <c:formatCode>dd\-mmm\-yy\ hh:mm:ss</c:formatCode>
                      <c:ptCount val="25"/>
                      <c:pt idx="0">
                        <c:v>45175.48333333333</c:v>
                      </c:pt>
                      <c:pt idx="1">
                        <c:v>45175.484027777777</c:v>
                      </c:pt>
                      <c:pt idx="2">
                        <c:v>45175.484722222223</c:v>
                      </c:pt>
                      <c:pt idx="3">
                        <c:v>45175.48541666667</c:v>
                      </c:pt>
                      <c:pt idx="4">
                        <c:v>45175.486111111109</c:v>
                      </c:pt>
                      <c:pt idx="5">
                        <c:v>45175.486805555556</c:v>
                      </c:pt>
                      <c:pt idx="6">
                        <c:v>45175.487500000003</c:v>
                      </c:pt>
                      <c:pt idx="7">
                        <c:v>45175.488194444442</c:v>
                      </c:pt>
                      <c:pt idx="8">
                        <c:v>45175.488888888889</c:v>
                      </c:pt>
                      <c:pt idx="9">
                        <c:v>45175.489583333336</c:v>
                      </c:pt>
                      <c:pt idx="10">
                        <c:v>45175.490277777775</c:v>
                      </c:pt>
                      <c:pt idx="11">
                        <c:v>45175.490972222222</c:v>
                      </c:pt>
                      <c:pt idx="12">
                        <c:v>45175.491666666669</c:v>
                      </c:pt>
                      <c:pt idx="13">
                        <c:v>45175.492361111108</c:v>
                      </c:pt>
                      <c:pt idx="14">
                        <c:v>45175.493055555555</c:v>
                      </c:pt>
                      <c:pt idx="15">
                        <c:v>45175.493750000001</c:v>
                      </c:pt>
                      <c:pt idx="16">
                        <c:v>45175.494444444441</c:v>
                      </c:pt>
                      <c:pt idx="17">
                        <c:v>45175.495138888888</c:v>
                      </c:pt>
                      <c:pt idx="18">
                        <c:v>45175.495833333334</c:v>
                      </c:pt>
                      <c:pt idx="19">
                        <c:v>45175.496527777781</c:v>
                      </c:pt>
                      <c:pt idx="20">
                        <c:v>45175.49722222222</c:v>
                      </c:pt>
                      <c:pt idx="21">
                        <c:v>45175.497916666667</c:v>
                      </c:pt>
                      <c:pt idx="22">
                        <c:v>45175.498611111114</c:v>
                      </c:pt>
                      <c:pt idx="23">
                        <c:v>45175.499305555553</c:v>
                      </c:pt>
                      <c:pt idx="24">
                        <c:v>45175.5</c:v>
                      </c:pt>
                    </c:numCache>
                  </c:numRef>
                </c:cat>
                <c:val>
                  <c:numRef>
                    <c:extLst xmlns:c15="http://schemas.microsoft.com/office/drawing/2012/chart">
                      <c:ext xmlns:c15="http://schemas.microsoft.com/office/drawing/2012/chart" uri="{02D57815-91ED-43cb-92C2-25804820EDAC}">
                        <c15:formulaRef>
                          <c15:sqref>Data!$AA$5:$AA$173</c15:sqref>
                        </c15:formulaRef>
                      </c:ext>
                    </c:extLst>
                    <c:numCache>
                      <c:formatCode>General</c:formatCode>
                      <c:ptCount val="169"/>
                      <c:pt idx="0">
                        <c:v>1430</c:v>
                      </c:pt>
                      <c:pt idx="1">
                        <c:v>1430</c:v>
                      </c:pt>
                      <c:pt idx="2">
                        <c:v>1430</c:v>
                      </c:pt>
                      <c:pt idx="3">
                        <c:v>1430</c:v>
                      </c:pt>
                      <c:pt idx="4">
                        <c:v>1430</c:v>
                      </c:pt>
                      <c:pt idx="5">
                        <c:v>1430</c:v>
                      </c:pt>
                      <c:pt idx="6">
                        <c:v>1430</c:v>
                      </c:pt>
                      <c:pt idx="7">
                        <c:v>1430</c:v>
                      </c:pt>
                      <c:pt idx="8">
                        <c:v>1430</c:v>
                      </c:pt>
                      <c:pt idx="9">
                        <c:v>1430</c:v>
                      </c:pt>
                      <c:pt idx="10">
                        <c:v>1430</c:v>
                      </c:pt>
                      <c:pt idx="11">
                        <c:v>1430</c:v>
                      </c:pt>
                      <c:pt idx="12">
                        <c:v>1430</c:v>
                      </c:pt>
                      <c:pt idx="13">
                        <c:v>1430</c:v>
                      </c:pt>
                      <c:pt idx="14">
                        <c:v>1430</c:v>
                      </c:pt>
                      <c:pt idx="15">
                        <c:v>1430</c:v>
                      </c:pt>
                      <c:pt idx="16">
                        <c:v>1430</c:v>
                      </c:pt>
                      <c:pt idx="17">
                        <c:v>1430</c:v>
                      </c:pt>
                      <c:pt idx="18">
                        <c:v>1430</c:v>
                      </c:pt>
                      <c:pt idx="19">
                        <c:v>1430</c:v>
                      </c:pt>
                      <c:pt idx="20">
                        <c:v>1430</c:v>
                      </c:pt>
                      <c:pt idx="21">
                        <c:v>1430</c:v>
                      </c:pt>
                      <c:pt idx="22">
                        <c:v>1430</c:v>
                      </c:pt>
                      <c:pt idx="23">
                        <c:v>1430</c:v>
                      </c:pt>
                      <c:pt idx="24">
                        <c:v>1430</c:v>
                      </c:pt>
                      <c:pt idx="25">
                        <c:v>1430</c:v>
                      </c:pt>
                      <c:pt idx="26">
                        <c:v>1430</c:v>
                      </c:pt>
                      <c:pt idx="27">
                        <c:v>1430</c:v>
                      </c:pt>
                      <c:pt idx="28">
                        <c:v>1430</c:v>
                      </c:pt>
                      <c:pt idx="29">
                        <c:v>1430</c:v>
                      </c:pt>
                      <c:pt idx="30">
                        <c:v>1430</c:v>
                      </c:pt>
                      <c:pt idx="31">
                        <c:v>1430</c:v>
                      </c:pt>
                      <c:pt idx="32">
                        <c:v>1430</c:v>
                      </c:pt>
                      <c:pt idx="33">
                        <c:v>1430</c:v>
                      </c:pt>
                      <c:pt idx="34">
                        <c:v>1430</c:v>
                      </c:pt>
                      <c:pt idx="35">
                        <c:v>1430</c:v>
                      </c:pt>
                      <c:pt idx="36">
                        <c:v>1430</c:v>
                      </c:pt>
                      <c:pt idx="37">
                        <c:v>1430</c:v>
                      </c:pt>
                      <c:pt idx="38">
                        <c:v>1430</c:v>
                      </c:pt>
                      <c:pt idx="39">
                        <c:v>1430</c:v>
                      </c:pt>
                      <c:pt idx="40">
                        <c:v>1430</c:v>
                      </c:pt>
                      <c:pt idx="41">
                        <c:v>1430</c:v>
                      </c:pt>
                      <c:pt idx="42">
                        <c:v>1430</c:v>
                      </c:pt>
                      <c:pt idx="43">
                        <c:v>1430</c:v>
                      </c:pt>
                      <c:pt idx="44">
                        <c:v>1430</c:v>
                      </c:pt>
                      <c:pt idx="45">
                        <c:v>1430</c:v>
                      </c:pt>
                      <c:pt idx="46">
                        <c:v>1430</c:v>
                      </c:pt>
                      <c:pt idx="47">
                        <c:v>1430</c:v>
                      </c:pt>
                      <c:pt idx="48">
                        <c:v>1430</c:v>
                      </c:pt>
                      <c:pt idx="49">
                        <c:v>1430</c:v>
                      </c:pt>
                      <c:pt idx="50">
                        <c:v>1430</c:v>
                      </c:pt>
                      <c:pt idx="51">
                        <c:v>1430</c:v>
                      </c:pt>
                      <c:pt idx="52">
                        <c:v>1430</c:v>
                      </c:pt>
                      <c:pt idx="53">
                        <c:v>1430</c:v>
                      </c:pt>
                      <c:pt idx="54">
                        <c:v>1430</c:v>
                      </c:pt>
                      <c:pt idx="55">
                        <c:v>1430</c:v>
                      </c:pt>
                      <c:pt idx="56">
                        <c:v>1430</c:v>
                      </c:pt>
                      <c:pt idx="57">
                        <c:v>1430</c:v>
                      </c:pt>
                      <c:pt idx="58">
                        <c:v>1430</c:v>
                      </c:pt>
                      <c:pt idx="59">
                        <c:v>1430</c:v>
                      </c:pt>
                      <c:pt idx="60">
                        <c:v>1430</c:v>
                      </c:pt>
                      <c:pt idx="61">
                        <c:v>1430</c:v>
                      </c:pt>
                      <c:pt idx="62">
                        <c:v>1430</c:v>
                      </c:pt>
                      <c:pt idx="63">
                        <c:v>1430</c:v>
                      </c:pt>
                      <c:pt idx="64">
                        <c:v>1430</c:v>
                      </c:pt>
                      <c:pt idx="65">
                        <c:v>1430</c:v>
                      </c:pt>
                      <c:pt idx="66">
                        <c:v>1430</c:v>
                      </c:pt>
                      <c:pt idx="67">
                        <c:v>1430</c:v>
                      </c:pt>
                      <c:pt idx="68">
                        <c:v>1430</c:v>
                      </c:pt>
                      <c:pt idx="69">
                        <c:v>1430</c:v>
                      </c:pt>
                      <c:pt idx="70">
                        <c:v>1430</c:v>
                      </c:pt>
                      <c:pt idx="71">
                        <c:v>1430</c:v>
                      </c:pt>
                      <c:pt idx="72">
                        <c:v>1430</c:v>
                      </c:pt>
                      <c:pt idx="73">
                        <c:v>1430</c:v>
                      </c:pt>
                      <c:pt idx="74">
                        <c:v>1430</c:v>
                      </c:pt>
                      <c:pt idx="75">
                        <c:v>1430</c:v>
                      </c:pt>
                      <c:pt idx="76">
                        <c:v>1430</c:v>
                      </c:pt>
                      <c:pt idx="77">
                        <c:v>1430</c:v>
                      </c:pt>
                      <c:pt idx="78">
                        <c:v>1430</c:v>
                      </c:pt>
                      <c:pt idx="79">
                        <c:v>1430</c:v>
                      </c:pt>
                      <c:pt idx="80">
                        <c:v>1430</c:v>
                      </c:pt>
                      <c:pt idx="81">
                        <c:v>1430</c:v>
                      </c:pt>
                      <c:pt idx="82">
                        <c:v>1430</c:v>
                      </c:pt>
                      <c:pt idx="83">
                        <c:v>1430</c:v>
                      </c:pt>
                      <c:pt idx="84">
                        <c:v>1430</c:v>
                      </c:pt>
                      <c:pt idx="85">
                        <c:v>1430</c:v>
                      </c:pt>
                      <c:pt idx="86">
                        <c:v>1430</c:v>
                      </c:pt>
                      <c:pt idx="87">
                        <c:v>1430</c:v>
                      </c:pt>
                      <c:pt idx="88">
                        <c:v>1430</c:v>
                      </c:pt>
                      <c:pt idx="89">
                        <c:v>1430</c:v>
                      </c:pt>
                      <c:pt idx="90">
                        <c:v>1430</c:v>
                      </c:pt>
                      <c:pt idx="91">
                        <c:v>1430</c:v>
                      </c:pt>
                      <c:pt idx="92">
                        <c:v>1430</c:v>
                      </c:pt>
                      <c:pt idx="93">
                        <c:v>1430</c:v>
                      </c:pt>
                      <c:pt idx="94">
                        <c:v>1430</c:v>
                      </c:pt>
                      <c:pt idx="95">
                        <c:v>1430</c:v>
                      </c:pt>
                      <c:pt idx="96">
                        <c:v>1430</c:v>
                      </c:pt>
                      <c:pt idx="97">
                        <c:v>1430</c:v>
                      </c:pt>
                      <c:pt idx="98">
                        <c:v>1430</c:v>
                      </c:pt>
                      <c:pt idx="99">
                        <c:v>1430</c:v>
                      </c:pt>
                      <c:pt idx="100">
                        <c:v>1430</c:v>
                      </c:pt>
                      <c:pt idx="101">
                        <c:v>1430</c:v>
                      </c:pt>
                      <c:pt idx="102">
                        <c:v>1430</c:v>
                      </c:pt>
                      <c:pt idx="103">
                        <c:v>1430</c:v>
                      </c:pt>
                      <c:pt idx="104">
                        <c:v>1430</c:v>
                      </c:pt>
                      <c:pt idx="105">
                        <c:v>1430</c:v>
                      </c:pt>
                      <c:pt idx="106">
                        <c:v>1430</c:v>
                      </c:pt>
                      <c:pt idx="107">
                        <c:v>1430</c:v>
                      </c:pt>
                      <c:pt idx="108">
                        <c:v>1430</c:v>
                      </c:pt>
                      <c:pt idx="109">
                        <c:v>1430</c:v>
                      </c:pt>
                      <c:pt idx="110">
                        <c:v>1430</c:v>
                      </c:pt>
                      <c:pt idx="111">
                        <c:v>1430</c:v>
                      </c:pt>
                      <c:pt idx="112">
                        <c:v>1430</c:v>
                      </c:pt>
                      <c:pt idx="113">
                        <c:v>1430</c:v>
                      </c:pt>
                      <c:pt idx="114">
                        <c:v>1430</c:v>
                      </c:pt>
                      <c:pt idx="115">
                        <c:v>1430</c:v>
                      </c:pt>
                      <c:pt idx="116">
                        <c:v>1430</c:v>
                      </c:pt>
                      <c:pt idx="117">
                        <c:v>1430</c:v>
                      </c:pt>
                      <c:pt idx="118">
                        <c:v>1430</c:v>
                      </c:pt>
                      <c:pt idx="119">
                        <c:v>1430</c:v>
                      </c:pt>
                      <c:pt idx="120">
                        <c:v>1430</c:v>
                      </c:pt>
                      <c:pt idx="121">
                        <c:v>1430</c:v>
                      </c:pt>
                      <c:pt idx="122">
                        <c:v>1430</c:v>
                      </c:pt>
                      <c:pt idx="123">
                        <c:v>1430</c:v>
                      </c:pt>
                      <c:pt idx="124">
                        <c:v>1430</c:v>
                      </c:pt>
                      <c:pt idx="125">
                        <c:v>1430</c:v>
                      </c:pt>
                      <c:pt idx="126">
                        <c:v>1430</c:v>
                      </c:pt>
                      <c:pt idx="127">
                        <c:v>1430</c:v>
                      </c:pt>
                      <c:pt idx="128">
                        <c:v>1430</c:v>
                      </c:pt>
                      <c:pt idx="129">
                        <c:v>1430</c:v>
                      </c:pt>
                      <c:pt idx="130">
                        <c:v>1430</c:v>
                      </c:pt>
                      <c:pt idx="131">
                        <c:v>1430</c:v>
                      </c:pt>
                      <c:pt idx="132">
                        <c:v>1430</c:v>
                      </c:pt>
                      <c:pt idx="133">
                        <c:v>1430</c:v>
                      </c:pt>
                      <c:pt idx="134">
                        <c:v>1430</c:v>
                      </c:pt>
                      <c:pt idx="135">
                        <c:v>1430</c:v>
                      </c:pt>
                      <c:pt idx="136">
                        <c:v>1430</c:v>
                      </c:pt>
                      <c:pt idx="137">
                        <c:v>1430</c:v>
                      </c:pt>
                      <c:pt idx="138">
                        <c:v>1430</c:v>
                      </c:pt>
                      <c:pt idx="139">
                        <c:v>1430</c:v>
                      </c:pt>
                      <c:pt idx="140">
                        <c:v>1430</c:v>
                      </c:pt>
                      <c:pt idx="141">
                        <c:v>1430</c:v>
                      </c:pt>
                      <c:pt idx="142">
                        <c:v>1430</c:v>
                      </c:pt>
                      <c:pt idx="143">
                        <c:v>1430</c:v>
                      </c:pt>
                      <c:pt idx="144">
                        <c:v>1430</c:v>
                      </c:pt>
                      <c:pt idx="145">
                        <c:v>1430</c:v>
                      </c:pt>
                      <c:pt idx="146">
                        <c:v>1430</c:v>
                      </c:pt>
                      <c:pt idx="147">
                        <c:v>1430</c:v>
                      </c:pt>
                      <c:pt idx="148">
                        <c:v>1430</c:v>
                      </c:pt>
                      <c:pt idx="149">
                        <c:v>1430</c:v>
                      </c:pt>
                      <c:pt idx="150">
                        <c:v>1430</c:v>
                      </c:pt>
                      <c:pt idx="151">
                        <c:v>1430</c:v>
                      </c:pt>
                      <c:pt idx="152">
                        <c:v>1430</c:v>
                      </c:pt>
                      <c:pt idx="153">
                        <c:v>1430</c:v>
                      </c:pt>
                      <c:pt idx="154">
                        <c:v>1430</c:v>
                      </c:pt>
                      <c:pt idx="155">
                        <c:v>1430</c:v>
                      </c:pt>
                      <c:pt idx="156">
                        <c:v>1430</c:v>
                      </c:pt>
                      <c:pt idx="157">
                        <c:v>1430</c:v>
                      </c:pt>
                      <c:pt idx="158">
                        <c:v>1430</c:v>
                      </c:pt>
                      <c:pt idx="159">
                        <c:v>1430</c:v>
                      </c:pt>
                      <c:pt idx="160">
                        <c:v>1430</c:v>
                      </c:pt>
                      <c:pt idx="161">
                        <c:v>1430</c:v>
                      </c:pt>
                      <c:pt idx="162">
                        <c:v>1430</c:v>
                      </c:pt>
                      <c:pt idx="163">
                        <c:v>1430</c:v>
                      </c:pt>
                      <c:pt idx="164">
                        <c:v>1430</c:v>
                      </c:pt>
                      <c:pt idx="165">
                        <c:v>1430</c:v>
                      </c:pt>
                      <c:pt idx="166">
                        <c:v>1430</c:v>
                      </c:pt>
                      <c:pt idx="167">
                        <c:v>1430</c:v>
                      </c:pt>
                      <c:pt idx="168">
                        <c:v>1430</c:v>
                      </c:pt>
                    </c:numCache>
                  </c:numRef>
                </c:val>
                <c:smooth val="0"/>
                <c:extLst xmlns:c15="http://schemas.microsoft.com/office/drawing/2012/chart">
                  <c:ext xmlns:c16="http://schemas.microsoft.com/office/drawing/2014/chart" uri="{C3380CC4-5D6E-409C-BE32-E72D297353CC}">
                    <c16:uniqueId val="{0000000A-3BA3-4C07-9F9B-C14C4B8C368D}"/>
                  </c:ext>
                </c:extLst>
              </c15:ser>
            </c15:filteredLineSeries>
          </c:ext>
        </c:extLst>
      </c:lineChart>
      <c:catAx>
        <c:axId val="1833548048"/>
        <c:scaling>
          <c:orientation val="minMax"/>
        </c:scaling>
        <c:delete val="0"/>
        <c:axPos val="b"/>
        <c:numFmt formatCode="hh:mm" sourceLinked="0"/>
        <c:majorTickMark val="cross"/>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833552624"/>
        <c:crosses val="autoZero"/>
        <c:auto val="0"/>
        <c:lblAlgn val="ctr"/>
        <c:lblOffset val="100"/>
        <c:tickLblSkip val="15"/>
        <c:tickMarkSkip val="15"/>
        <c:noMultiLvlLbl val="0"/>
      </c:catAx>
      <c:valAx>
        <c:axId val="1833552624"/>
        <c:scaling>
          <c:orientation val="minMax"/>
          <c:max val="300"/>
          <c:min val="0"/>
        </c:scaling>
        <c:delete val="0"/>
        <c:axPos val="l"/>
        <c:majorGridlines>
          <c:spPr>
            <a:ln w="9525" cap="flat" cmpd="sng" algn="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ound/>
            </a:ln>
            <a:effectLst/>
          </c:spPr>
        </c:majorGridlines>
        <c:title>
          <c:tx>
            <c:rich>
              <a:bodyPr rot="-54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sz="1600" b="1"/>
                  <a:t>LFL MW</a:t>
                </a:r>
              </a:p>
            </c:rich>
          </c:tx>
          <c:layout>
            <c:manualLayout>
              <c:xMode val="edge"/>
              <c:yMode val="edge"/>
              <c:x val="3.6938389446693762E-3"/>
              <c:y val="0.48849664625255185"/>
            </c:manualLayout>
          </c:layout>
          <c:overlay val="0"/>
          <c:spPr>
            <a:noFill/>
            <a:ln>
              <a:noFill/>
            </a:ln>
            <a:effectLst/>
          </c:spPr>
          <c:txPr>
            <a:bodyPr rot="-54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833548048"/>
        <c:crosses val="autoZero"/>
        <c:crossBetween val="between"/>
        <c:majorUnit val="100"/>
      </c:valAx>
      <c:valAx>
        <c:axId val="677642048"/>
        <c:scaling>
          <c:orientation val="minMax"/>
          <c:max val="6000"/>
          <c:min val="0"/>
        </c:scaling>
        <c:delete val="0"/>
        <c:axPos val="r"/>
        <c:title>
          <c:tx>
            <c:rich>
              <a:bodyPr rot="-54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sz="1600" b="1"/>
                  <a:t>PRC (MW)</a:t>
                </a:r>
              </a:p>
            </c:rich>
          </c:tx>
          <c:layout>
            <c:manualLayout>
              <c:xMode val="edge"/>
              <c:yMode val="edge"/>
              <c:x val="0.97865908568470072"/>
              <c:y val="0.44276057159521726"/>
            </c:manualLayout>
          </c:layout>
          <c:overlay val="0"/>
          <c:spPr>
            <a:noFill/>
            <a:ln>
              <a:noFill/>
            </a:ln>
            <a:effectLst/>
          </c:spPr>
          <c:txPr>
            <a:bodyPr rot="-54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677637472"/>
        <c:crosses val="max"/>
        <c:crossBetween val="between"/>
        <c:majorUnit val="1000"/>
        <c:minorUnit val="500"/>
      </c:valAx>
      <c:catAx>
        <c:axId val="677637472"/>
        <c:scaling>
          <c:orientation val="minMax"/>
        </c:scaling>
        <c:delete val="1"/>
        <c:axPos val="b"/>
        <c:numFmt formatCode="dd\-mmm\-yy\ hh:mm:ss" sourceLinked="1"/>
        <c:majorTickMark val="out"/>
        <c:minorTickMark val="none"/>
        <c:tickLblPos val="nextTo"/>
        <c:crossAx val="677642048"/>
        <c:crosses val="autoZero"/>
        <c:auto val="1"/>
        <c:lblAlgn val="ctr"/>
        <c:lblOffset val="100"/>
        <c:noMultiLvlLbl val="1"/>
      </c:catAx>
      <c:spPr>
        <a:noFill/>
        <a:ln>
          <a:noFill/>
        </a:ln>
        <a:effectLst/>
      </c:spPr>
    </c:plotArea>
    <c:legend>
      <c:legendPos val="t"/>
      <c:layout>
        <c:manualLayout>
          <c:xMode val="edge"/>
          <c:yMode val="edge"/>
          <c:x val="3.1871114794861169E-2"/>
          <c:y val="8.4029058867641532E-2"/>
          <c:w val="0.92242713081917393"/>
          <c:h val="4.6916010498687662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Regulation Up (MW) Procurement vs. 5-min LFL Ramp - August</a:t>
            </a:r>
          </a:p>
        </c:rich>
      </c:tx>
      <c:layout>
        <c:manualLayout>
          <c:xMode val="edge"/>
          <c:yMode val="edge"/>
          <c:x val="0.12961923316443591"/>
          <c:y val="9.6397174576042192E-3"/>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9459382929830866E-2"/>
          <c:y val="0.10870833333333334"/>
          <c:w val="0.92108123414033827"/>
          <c:h val="0.63278261048358553"/>
        </c:manualLayout>
      </c:layout>
      <c:barChart>
        <c:barDir val="col"/>
        <c:grouping val="clustered"/>
        <c:varyColors val="0"/>
        <c:ser>
          <c:idx val="0"/>
          <c:order val="0"/>
          <c:tx>
            <c:v>Reg Up Procured</c:v>
          </c:tx>
          <c:spPr>
            <a:solidFill>
              <a:srgbClr val="44AEC7"/>
            </a:solidFill>
            <a:ln w="25400">
              <a:noFill/>
            </a:ln>
            <a:effectLst/>
          </c:spPr>
          <c:invertIfNegative val="0"/>
          <c:cat>
            <c:numRef>
              <c:f>'Reg Chart Data - August'!$K$30:$K$53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August'!$L$30:$L$53</c:f>
              <c:numCache>
                <c:formatCode>General</c:formatCode>
                <c:ptCount val="24"/>
                <c:pt idx="0">
                  <c:v>198</c:v>
                </c:pt>
                <c:pt idx="1">
                  <c:v>124</c:v>
                </c:pt>
                <c:pt idx="2">
                  <c:v>148</c:v>
                </c:pt>
                <c:pt idx="3">
                  <c:v>195</c:v>
                </c:pt>
                <c:pt idx="4">
                  <c:v>236</c:v>
                </c:pt>
                <c:pt idx="5">
                  <c:v>332</c:v>
                </c:pt>
                <c:pt idx="6">
                  <c:v>427</c:v>
                </c:pt>
                <c:pt idx="7">
                  <c:v>289</c:v>
                </c:pt>
                <c:pt idx="8">
                  <c:v>329</c:v>
                </c:pt>
                <c:pt idx="9">
                  <c:v>556</c:v>
                </c:pt>
                <c:pt idx="10">
                  <c:v>641</c:v>
                </c:pt>
                <c:pt idx="11">
                  <c:v>690</c:v>
                </c:pt>
                <c:pt idx="12">
                  <c:v>654</c:v>
                </c:pt>
                <c:pt idx="13">
                  <c:v>623</c:v>
                </c:pt>
                <c:pt idx="14">
                  <c:v>589</c:v>
                </c:pt>
                <c:pt idx="15">
                  <c:v>537</c:v>
                </c:pt>
                <c:pt idx="16">
                  <c:v>552</c:v>
                </c:pt>
                <c:pt idx="17">
                  <c:v>574</c:v>
                </c:pt>
                <c:pt idx="18">
                  <c:v>510</c:v>
                </c:pt>
                <c:pt idx="19">
                  <c:v>485</c:v>
                </c:pt>
                <c:pt idx="20">
                  <c:v>335</c:v>
                </c:pt>
                <c:pt idx="21">
                  <c:v>67</c:v>
                </c:pt>
                <c:pt idx="22">
                  <c:v>115</c:v>
                </c:pt>
                <c:pt idx="23">
                  <c:v>121</c:v>
                </c:pt>
              </c:numCache>
            </c:numRef>
          </c:val>
          <c:extLst>
            <c:ext xmlns:c16="http://schemas.microsoft.com/office/drawing/2014/chart" uri="{C3380CC4-5D6E-409C-BE32-E72D297353CC}">
              <c16:uniqueId val="{00000000-E4F5-443C-A581-2895575CCDFE}"/>
            </c:ext>
          </c:extLst>
        </c:ser>
        <c:dLbls>
          <c:showLegendKey val="0"/>
          <c:showVal val="0"/>
          <c:showCatName val="0"/>
          <c:showSerName val="0"/>
          <c:showPercent val="0"/>
          <c:showBubbleSize val="0"/>
        </c:dLbls>
        <c:gapWidth val="150"/>
        <c:axId val="388425744"/>
        <c:axId val="1979100576"/>
      </c:barChart>
      <c:stockChart>
        <c:ser>
          <c:idx val="1"/>
          <c:order val="1"/>
          <c:tx>
            <c:v>Max LFL Ramp</c:v>
          </c:tx>
          <c:spPr>
            <a:ln w="25400" cap="rnd">
              <a:noFill/>
              <a:round/>
            </a:ln>
            <a:effectLst/>
          </c:spPr>
          <c:marker>
            <c:symbol val="dash"/>
            <c:size val="5"/>
            <c:spPr>
              <a:solidFill>
                <a:srgbClr val="5B6770"/>
              </a:solidFill>
              <a:ln w="9525">
                <a:solidFill>
                  <a:srgbClr val="5B6770"/>
                </a:solidFill>
              </a:ln>
              <a:effectLst/>
            </c:spPr>
          </c:marker>
          <c:cat>
            <c:numRef>
              <c:f>'Reg Chart Data - August'!$K$30:$K$53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August'!$M$30:$M$53</c:f>
              <c:numCache>
                <c:formatCode>General</c:formatCode>
                <c:ptCount val="24"/>
                <c:pt idx="0">
                  <c:v>94.624786376953125</c:v>
                </c:pt>
                <c:pt idx="1">
                  <c:v>143.58255004882813</c:v>
                </c:pt>
                <c:pt idx="2">
                  <c:v>72.40380859375</c:v>
                </c:pt>
                <c:pt idx="3">
                  <c:v>150.33840942382813</c:v>
                </c:pt>
                <c:pt idx="4">
                  <c:v>95.1119384765625</c:v>
                </c:pt>
                <c:pt idx="5">
                  <c:v>87.356414794921875</c:v>
                </c:pt>
                <c:pt idx="6">
                  <c:v>88.8392333984375</c:v>
                </c:pt>
                <c:pt idx="7">
                  <c:v>130.52340698242188</c:v>
                </c:pt>
                <c:pt idx="8">
                  <c:v>113.95877075195313</c:v>
                </c:pt>
                <c:pt idx="9">
                  <c:v>91.21630859375</c:v>
                </c:pt>
                <c:pt idx="10">
                  <c:v>57.368560791015625</c:v>
                </c:pt>
                <c:pt idx="11">
                  <c:v>155.82086181640625</c:v>
                </c:pt>
                <c:pt idx="12">
                  <c:v>100.1044921875</c:v>
                </c:pt>
                <c:pt idx="13">
                  <c:v>176.3212890625</c:v>
                </c:pt>
                <c:pt idx="14">
                  <c:v>139.77664184570313</c:v>
                </c:pt>
                <c:pt idx="15">
                  <c:v>119.17630004882813</c:v>
                </c:pt>
                <c:pt idx="16">
                  <c:v>132.6572265625</c:v>
                </c:pt>
                <c:pt idx="17">
                  <c:v>135.358642578125</c:v>
                </c:pt>
                <c:pt idx="18">
                  <c:v>263.0469970703125</c:v>
                </c:pt>
                <c:pt idx="19">
                  <c:v>144.52595520019531</c:v>
                </c:pt>
                <c:pt idx="20">
                  <c:v>207.09280395507813</c:v>
                </c:pt>
                <c:pt idx="21">
                  <c:v>348.49756622314453</c:v>
                </c:pt>
                <c:pt idx="22">
                  <c:v>224.88961791992188</c:v>
                </c:pt>
                <c:pt idx="23">
                  <c:v>193.2515869140625</c:v>
                </c:pt>
              </c:numCache>
            </c:numRef>
          </c:val>
          <c:smooth val="0"/>
          <c:extLst>
            <c:ext xmlns:c16="http://schemas.microsoft.com/office/drawing/2014/chart" uri="{C3380CC4-5D6E-409C-BE32-E72D297353CC}">
              <c16:uniqueId val="{00000001-E4F5-443C-A581-2895575CCDFE}"/>
            </c:ext>
          </c:extLst>
        </c:ser>
        <c:ser>
          <c:idx val="2"/>
          <c:order val="2"/>
          <c:tx>
            <c:strRef>
              <c:f>'Reg Chart Data - August'!$N$29</c:f>
              <c:strCache>
                <c:ptCount val="1"/>
                <c:pt idx="0">
                  <c:v>Low</c:v>
                </c:pt>
              </c:strCache>
            </c:strRef>
          </c:tx>
          <c:spPr>
            <a:ln w="25400" cap="rnd">
              <a:noFill/>
              <a:round/>
            </a:ln>
            <a:effectLst/>
          </c:spPr>
          <c:marker>
            <c:symbol val="none"/>
          </c:marker>
          <c:cat>
            <c:numRef>
              <c:f>'Reg Chart Data - August'!$K$30:$K$53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August'!$N$30:$N$53</c:f>
              <c:numCache>
                <c:formatCode>General</c:formatCode>
                <c:ptCount val="24"/>
                <c:pt idx="0">
                  <c:v>3.90625E-3</c:v>
                </c:pt>
                <c:pt idx="1">
                  <c:v>1.9287109375E-2</c:v>
                </c:pt>
                <c:pt idx="2">
                  <c:v>4.2724609375E-3</c:v>
                </c:pt>
                <c:pt idx="3">
                  <c:v>5.48095703125E-2</c:v>
                </c:pt>
                <c:pt idx="4">
                  <c:v>7.62939453125E-3</c:v>
                </c:pt>
                <c:pt idx="5">
                  <c:v>5.1727294921875E-2</c:v>
                </c:pt>
                <c:pt idx="6">
                  <c:v>3.0029296875E-2</c:v>
                </c:pt>
                <c:pt idx="7">
                  <c:v>1.3916015625E-2</c:v>
                </c:pt>
                <c:pt idx="8">
                  <c:v>2.8076171875E-3</c:v>
                </c:pt>
                <c:pt idx="9">
                  <c:v>7.171630859375E-3</c:v>
                </c:pt>
                <c:pt idx="10">
                  <c:v>5.3466796875E-2</c:v>
                </c:pt>
                <c:pt idx="11">
                  <c:v>9.94873046875E-2</c:v>
                </c:pt>
                <c:pt idx="12">
                  <c:v>8.544921875E-4</c:v>
                </c:pt>
                <c:pt idx="13">
                  <c:v>4.8828125E-2</c:v>
                </c:pt>
                <c:pt idx="14">
                  <c:v>0.1614990234375</c:v>
                </c:pt>
                <c:pt idx="15">
                  <c:v>2.640843391418457E-2</c:v>
                </c:pt>
                <c:pt idx="16">
                  <c:v>4.08935546875E-2</c:v>
                </c:pt>
                <c:pt idx="17">
                  <c:v>9.1552734375E-3</c:v>
                </c:pt>
                <c:pt idx="18">
                  <c:v>9.521484375E-3</c:v>
                </c:pt>
                <c:pt idx="19">
                  <c:v>5.126953125E-3</c:v>
                </c:pt>
                <c:pt idx="20">
                  <c:v>3.277587890625E-2</c:v>
                </c:pt>
                <c:pt idx="21">
                  <c:v>5.50537109375E-2</c:v>
                </c:pt>
                <c:pt idx="22">
                  <c:v>7.501220703125E-2</c:v>
                </c:pt>
                <c:pt idx="23">
                  <c:v>1.64794921875E-2</c:v>
                </c:pt>
              </c:numCache>
            </c:numRef>
          </c:val>
          <c:smooth val="0"/>
          <c:extLst>
            <c:ext xmlns:c16="http://schemas.microsoft.com/office/drawing/2014/chart" uri="{C3380CC4-5D6E-409C-BE32-E72D297353CC}">
              <c16:uniqueId val="{00000002-E4F5-443C-A581-2895575CCDFE}"/>
            </c:ext>
          </c:extLst>
        </c:ser>
        <c:ser>
          <c:idx val="3"/>
          <c:order val="3"/>
          <c:tx>
            <c:v>Average LFL Ramp</c:v>
          </c:tx>
          <c:spPr>
            <a:ln w="31750" cap="rnd">
              <a:solidFill>
                <a:srgbClr val="FF8200"/>
              </a:solidFill>
              <a:round/>
            </a:ln>
            <a:effectLst/>
          </c:spPr>
          <c:marker>
            <c:symbol val="circle"/>
            <c:size val="6"/>
            <c:spPr>
              <a:solidFill>
                <a:srgbClr val="FF8200"/>
              </a:solidFill>
              <a:ln w="9525">
                <a:solidFill>
                  <a:srgbClr val="FF8200"/>
                </a:solidFill>
              </a:ln>
              <a:effectLst/>
            </c:spPr>
          </c:marker>
          <c:cat>
            <c:numRef>
              <c:f>'Reg Chart Data - August'!$K$30:$K$53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August'!$O$30:$O$53</c:f>
              <c:numCache>
                <c:formatCode>General</c:formatCode>
                <c:ptCount val="24"/>
                <c:pt idx="0">
                  <c:v>63.983082164417617</c:v>
                </c:pt>
                <c:pt idx="1">
                  <c:v>62.757041422526044</c:v>
                </c:pt>
                <c:pt idx="2">
                  <c:v>48.004018147786461</c:v>
                </c:pt>
                <c:pt idx="3">
                  <c:v>61.787561753216913</c:v>
                </c:pt>
                <c:pt idx="4">
                  <c:v>57.601276942661833</c:v>
                </c:pt>
                <c:pt idx="5">
                  <c:v>63.2265625</c:v>
                </c:pt>
                <c:pt idx="6">
                  <c:v>54.008904090294472</c:v>
                </c:pt>
                <c:pt idx="7">
                  <c:v>62.277122165845789</c:v>
                </c:pt>
                <c:pt idx="8">
                  <c:v>50.893689836774556</c:v>
                </c:pt>
                <c:pt idx="9">
                  <c:v>64.800933837890625</c:v>
                </c:pt>
                <c:pt idx="10">
                  <c:v>50.388147989908852</c:v>
                </c:pt>
                <c:pt idx="11">
                  <c:v>62.044408162434898</c:v>
                </c:pt>
                <c:pt idx="12">
                  <c:v>55.947399432842545</c:v>
                </c:pt>
                <c:pt idx="13">
                  <c:v>60.74053955078125</c:v>
                </c:pt>
                <c:pt idx="14">
                  <c:v>71.693826848810374</c:v>
                </c:pt>
                <c:pt idx="15">
                  <c:v>62.056726074218751</c:v>
                </c:pt>
                <c:pt idx="16">
                  <c:v>49.272399465243019</c:v>
                </c:pt>
                <c:pt idx="17">
                  <c:v>69.219331079913729</c:v>
                </c:pt>
                <c:pt idx="18">
                  <c:v>76.792626678943634</c:v>
                </c:pt>
                <c:pt idx="19">
                  <c:v>54.899424054792952</c:v>
                </c:pt>
                <c:pt idx="20">
                  <c:v>84.276957883332912</c:v>
                </c:pt>
                <c:pt idx="21">
                  <c:v>91.118803729838376</c:v>
                </c:pt>
                <c:pt idx="22">
                  <c:v>67.305502158717104</c:v>
                </c:pt>
                <c:pt idx="23">
                  <c:v>54.497667279159813</c:v>
                </c:pt>
              </c:numCache>
            </c:numRef>
          </c:val>
          <c:smooth val="0"/>
          <c:extLst>
            <c:ext xmlns:c16="http://schemas.microsoft.com/office/drawing/2014/chart" uri="{C3380CC4-5D6E-409C-BE32-E72D297353CC}">
              <c16:uniqueId val="{00000003-E4F5-443C-A581-2895575CCDFE}"/>
            </c:ext>
          </c:extLst>
        </c:ser>
        <c:dLbls>
          <c:showLegendKey val="0"/>
          <c:showVal val="0"/>
          <c:showCatName val="0"/>
          <c:showSerName val="0"/>
          <c:showPercent val="0"/>
          <c:showBubbleSize val="0"/>
        </c:dLbls>
        <c:hiLowLines>
          <c:spPr>
            <a:ln w="38100" cap="flat" cmpd="sng" algn="ctr">
              <a:solidFill>
                <a:srgbClr val="5B6770"/>
              </a:solidFill>
              <a:round/>
            </a:ln>
            <a:effectLst/>
          </c:spPr>
        </c:hiLowLines>
        <c:axId val="394515024"/>
        <c:axId val="428169663"/>
      </c:stockChart>
      <c:catAx>
        <c:axId val="388425744"/>
        <c:scaling>
          <c:orientation val="minMax"/>
        </c:scaling>
        <c:delete val="0"/>
        <c:axPos val="b"/>
        <c:title>
          <c:tx>
            <c:rich>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r>
                  <a:rPr lang="en-US" sz="1100" b="1"/>
                  <a:t>Hour Ending</a:t>
                </a:r>
              </a:p>
            </c:rich>
          </c:tx>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979100576"/>
        <c:crosses val="autoZero"/>
        <c:auto val="1"/>
        <c:lblAlgn val="ctr"/>
        <c:lblOffset val="100"/>
        <c:noMultiLvlLbl val="0"/>
      </c:catAx>
      <c:valAx>
        <c:axId val="1979100576"/>
        <c:scaling>
          <c:orientation val="minMax"/>
          <c:max val="7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388425744"/>
        <c:crosses val="autoZero"/>
        <c:crossBetween val="between"/>
      </c:valAx>
      <c:valAx>
        <c:axId val="428169663"/>
        <c:scaling>
          <c:orientation val="minMax"/>
          <c:max val="70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394515024"/>
        <c:crosses val="max"/>
        <c:crossBetween val="between"/>
      </c:valAx>
      <c:catAx>
        <c:axId val="394515024"/>
        <c:scaling>
          <c:orientation val="minMax"/>
        </c:scaling>
        <c:delete val="1"/>
        <c:axPos val="b"/>
        <c:numFmt formatCode="General" sourceLinked="1"/>
        <c:majorTickMark val="out"/>
        <c:minorTickMark val="none"/>
        <c:tickLblPos val="nextTo"/>
        <c:crossAx val="428169663"/>
        <c:crosses val="autoZero"/>
        <c:auto val="1"/>
        <c:lblAlgn val="ctr"/>
        <c:lblOffset val="100"/>
        <c:noMultiLvlLbl val="0"/>
      </c:catAx>
      <c:spPr>
        <a:noFill/>
        <a:ln>
          <a:noFill/>
        </a:ln>
        <a:effectLst/>
      </c:spPr>
    </c:plotArea>
    <c:legend>
      <c:legendPos val="b"/>
      <c:legendEntry>
        <c:idx val="2"/>
        <c:delete val="1"/>
      </c:legendEntry>
      <c:layout>
        <c:manualLayout>
          <c:xMode val="edge"/>
          <c:yMode val="edge"/>
          <c:x val="0.21905280148628273"/>
          <c:y val="0.90133949093323029"/>
          <c:w val="0.5608868730497879"/>
          <c:h val="8.0008532911925959E-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Regulation Up (MW) Procurement vs. 5-min LFL Ramp - August</a:t>
            </a:r>
          </a:p>
        </c:rich>
      </c:tx>
      <c:layout>
        <c:manualLayout>
          <c:xMode val="edge"/>
          <c:yMode val="edge"/>
          <c:x val="0.13370652887139109"/>
          <c:y val="0"/>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9459382929830866E-2"/>
          <c:y val="0.10870833333333334"/>
          <c:w val="0.92108123414033827"/>
          <c:h val="0.65908857094963791"/>
        </c:manualLayout>
      </c:layout>
      <c:barChart>
        <c:barDir val="col"/>
        <c:grouping val="clustered"/>
        <c:varyColors val="0"/>
        <c:ser>
          <c:idx val="0"/>
          <c:order val="0"/>
          <c:tx>
            <c:v>Reg Up Procured</c:v>
          </c:tx>
          <c:spPr>
            <a:solidFill>
              <a:srgbClr val="44AEC7"/>
            </a:solidFill>
            <a:ln>
              <a:noFill/>
            </a:ln>
            <a:effectLst/>
          </c:spPr>
          <c:invertIfNegative val="0"/>
          <c:cat>
            <c:numRef>
              <c:f>'Reg Chart Data - August'!$AJ$30:$AJ$53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August'!$AK$30:$AK$53</c:f>
              <c:numCache>
                <c:formatCode>General</c:formatCode>
                <c:ptCount val="24"/>
                <c:pt idx="0">
                  <c:v>198</c:v>
                </c:pt>
                <c:pt idx="1">
                  <c:v>124</c:v>
                </c:pt>
                <c:pt idx="2">
                  <c:v>148</c:v>
                </c:pt>
                <c:pt idx="3">
                  <c:v>195</c:v>
                </c:pt>
                <c:pt idx="4">
                  <c:v>236</c:v>
                </c:pt>
                <c:pt idx="5">
                  <c:v>332</c:v>
                </c:pt>
                <c:pt idx="6">
                  <c:v>427</c:v>
                </c:pt>
                <c:pt idx="7">
                  <c:v>289</c:v>
                </c:pt>
                <c:pt idx="8">
                  <c:v>329</c:v>
                </c:pt>
                <c:pt idx="9">
                  <c:v>556</c:v>
                </c:pt>
                <c:pt idx="10">
                  <c:v>641</c:v>
                </c:pt>
                <c:pt idx="11">
                  <c:v>690</c:v>
                </c:pt>
                <c:pt idx="12">
                  <c:v>654</c:v>
                </c:pt>
                <c:pt idx="13">
                  <c:v>623</c:v>
                </c:pt>
                <c:pt idx="14">
                  <c:v>589</c:v>
                </c:pt>
                <c:pt idx="15">
                  <c:v>537</c:v>
                </c:pt>
                <c:pt idx="16">
                  <c:v>552</c:v>
                </c:pt>
                <c:pt idx="17">
                  <c:v>574</c:v>
                </c:pt>
                <c:pt idx="18">
                  <c:v>510</c:v>
                </c:pt>
                <c:pt idx="19">
                  <c:v>485</c:v>
                </c:pt>
                <c:pt idx="20">
                  <c:v>335</c:v>
                </c:pt>
                <c:pt idx="21">
                  <c:v>67</c:v>
                </c:pt>
                <c:pt idx="22">
                  <c:v>115</c:v>
                </c:pt>
                <c:pt idx="23">
                  <c:v>121</c:v>
                </c:pt>
              </c:numCache>
            </c:numRef>
          </c:val>
          <c:extLst>
            <c:ext xmlns:c16="http://schemas.microsoft.com/office/drawing/2014/chart" uri="{C3380CC4-5D6E-409C-BE32-E72D297353CC}">
              <c16:uniqueId val="{00000000-843D-49AD-9FB7-016AF866F526}"/>
            </c:ext>
          </c:extLst>
        </c:ser>
        <c:dLbls>
          <c:showLegendKey val="0"/>
          <c:showVal val="0"/>
          <c:showCatName val="0"/>
          <c:showSerName val="0"/>
          <c:showPercent val="0"/>
          <c:showBubbleSize val="0"/>
        </c:dLbls>
        <c:gapWidth val="150"/>
        <c:axId val="388425744"/>
        <c:axId val="1979100576"/>
      </c:barChart>
      <c:stockChart>
        <c:ser>
          <c:idx val="1"/>
          <c:order val="1"/>
          <c:tx>
            <c:v>Max LFL Ramp</c:v>
          </c:tx>
          <c:spPr>
            <a:ln w="25400" cap="rnd">
              <a:noFill/>
              <a:round/>
            </a:ln>
            <a:effectLst/>
          </c:spPr>
          <c:marker>
            <c:symbol val="dash"/>
            <c:size val="5"/>
            <c:spPr>
              <a:solidFill>
                <a:srgbClr val="5B6770"/>
              </a:solidFill>
              <a:ln w="9525">
                <a:solidFill>
                  <a:srgbClr val="5B6770"/>
                </a:solidFill>
              </a:ln>
              <a:effectLst/>
            </c:spPr>
          </c:marker>
          <c:cat>
            <c:numRef>
              <c:f>'Reg Chart Data - August'!$AJ$30:$AJ$53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August'!$AL$30:$AL$53</c:f>
              <c:numCache>
                <c:formatCode>General</c:formatCode>
                <c:ptCount val="24"/>
                <c:pt idx="0">
                  <c:v>150.02406494986727</c:v>
                </c:pt>
                <c:pt idx="1">
                  <c:v>224.97069651789226</c:v>
                </c:pt>
                <c:pt idx="2">
                  <c:v>114.32696129102023</c:v>
                </c:pt>
                <c:pt idx="3">
                  <c:v>237.3210541199154</c:v>
                </c:pt>
                <c:pt idx="4">
                  <c:v>150.14170753271756</c:v>
                </c:pt>
                <c:pt idx="5">
                  <c:v>135.13079096590403</c:v>
                </c:pt>
                <c:pt idx="6">
                  <c:v>139.19674924958059</c:v>
                </c:pt>
                <c:pt idx="7">
                  <c:v>204.50912573107232</c:v>
                </c:pt>
                <c:pt idx="8">
                  <c:v>176.28171743729501</c:v>
                </c:pt>
                <c:pt idx="9">
                  <c:v>143.86861925013449</c:v>
                </c:pt>
                <c:pt idx="10">
                  <c:v>90.586025186555545</c:v>
                </c:pt>
                <c:pt idx="11">
                  <c:v>245.97553826641771</c:v>
                </c:pt>
                <c:pt idx="12">
                  <c:v>155.75027525284142</c:v>
                </c:pt>
                <c:pt idx="13">
                  <c:v>278.41459697979644</c:v>
                </c:pt>
                <c:pt idx="14">
                  <c:v>216.45022829726179</c:v>
                </c:pt>
                <c:pt idx="15">
                  <c:v>188.12920305658395</c:v>
                </c:pt>
                <c:pt idx="16">
                  <c:v>209.4099103821375</c:v>
                </c:pt>
                <c:pt idx="17">
                  <c:v>213.75396891725256</c:v>
                </c:pt>
                <c:pt idx="18">
                  <c:v>410.89607472213635</c:v>
                </c:pt>
                <c:pt idx="19">
                  <c:v>224.66354925821108</c:v>
                </c:pt>
                <c:pt idx="20">
                  <c:v>316.94451211898615</c:v>
                </c:pt>
                <c:pt idx="21">
                  <c:v>557.46806435103474</c:v>
                </c:pt>
                <c:pt idx="22">
                  <c:v>355.1048921603641</c:v>
                </c:pt>
                <c:pt idx="23">
                  <c:v>298.93900586945176</c:v>
                </c:pt>
              </c:numCache>
            </c:numRef>
          </c:val>
          <c:smooth val="0"/>
          <c:extLst>
            <c:ext xmlns:c16="http://schemas.microsoft.com/office/drawing/2014/chart" uri="{C3380CC4-5D6E-409C-BE32-E72D297353CC}">
              <c16:uniqueId val="{00000001-843D-49AD-9FB7-016AF866F526}"/>
            </c:ext>
          </c:extLst>
        </c:ser>
        <c:ser>
          <c:idx val="2"/>
          <c:order val="2"/>
          <c:tx>
            <c:strRef>
              <c:f>'Reg Chart Data - August'!$AM$29</c:f>
              <c:strCache>
                <c:ptCount val="1"/>
                <c:pt idx="0">
                  <c:v>Low</c:v>
                </c:pt>
              </c:strCache>
            </c:strRef>
          </c:tx>
          <c:spPr>
            <a:ln w="25400" cap="rnd">
              <a:noFill/>
              <a:round/>
            </a:ln>
            <a:effectLst/>
          </c:spPr>
          <c:marker>
            <c:symbol val="none"/>
          </c:marker>
          <c:cat>
            <c:numRef>
              <c:f>'Reg Chart Data - August'!$AJ$30:$AJ$53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August'!$AM$30:$AM$53</c:f>
              <c:numCache>
                <c:formatCode>General</c:formatCode>
                <c:ptCount val="24"/>
                <c:pt idx="0">
                  <c:v>6.1209791347337922E-3</c:v>
                </c:pt>
                <c:pt idx="1">
                  <c:v>2.9835042468354129E-2</c:v>
                </c:pt>
                <c:pt idx="2">
                  <c:v>6.7478871381336262E-3</c:v>
                </c:pt>
                <c:pt idx="3">
                  <c:v>8.6898526816009333E-2</c:v>
                </c:pt>
                <c:pt idx="4">
                  <c:v>1.1814450299084133E-2</c:v>
                </c:pt>
                <c:pt idx="5">
                  <c:v>8.0409346920261499E-2</c:v>
                </c:pt>
                <c:pt idx="6">
                  <c:v>4.6452028146931112E-2</c:v>
                </c:pt>
                <c:pt idx="7">
                  <c:v>2.1632249082973003E-2</c:v>
                </c:pt>
                <c:pt idx="8">
                  <c:v>4.3477177100629608E-3</c:v>
                </c:pt>
                <c:pt idx="9">
                  <c:v>1.1268965686627143E-2</c:v>
                </c:pt>
                <c:pt idx="10">
                  <c:v>8.3518524098683752E-2</c:v>
                </c:pt>
                <c:pt idx="11">
                  <c:v>0.15712937193082588</c:v>
                </c:pt>
                <c:pt idx="12">
                  <c:v>1.348430086718754E-3</c:v>
                </c:pt>
                <c:pt idx="13">
                  <c:v>7.6467899984919832E-2</c:v>
                </c:pt>
                <c:pt idx="14">
                  <c:v>0.25605067032868678</c:v>
                </c:pt>
                <c:pt idx="15">
                  <c:v>4.1251646875850388E-2</c:v>
                </c:pt>
                <c:pt idx="16">
                  <c:v>6.32578432082192E-2</c:v>
                </c:pt>
                <c:pt idx="17">
                  <c:v>1.4162203703332656E-2</c:v>
                </c:pt>
                <c:pt idx="18">
                  <c:v>1.4744433973256999E-2</c:v>
                </c:pt>
                <c:pt idx="19">
                  <c:v>8.1285927088471984E-3</c:v>
                </c:pt>
                <c:pt idx="20">
                  <c:v>5.094963928752852E-2</c:v>
                </c:pt>
                <c:pt idx="21">
                  <c:v>8.516205160270704E-2</c:v>
                </c:pt>
                <c:pt idx="22">
                  <c:v>0.11660541282006062</c:v>
                </c:pt>
                <c:pt idx="23">
                  <c:v>2.6021424867125244E-2</c:v>
                </c:pt>
              </c:numCache>
            </c:numRef>
          </c:val>
          <c:smooth val="0"/>
          <c:extLst>
            <c:ext xmlns:c16="http://schemas.microsoft.com/office/drawing/2014/chart" uri="{C3380CC4-5D6E-409C-BE32-E72D297353CC}">
              <c16:uniqueId val="{00000002-843D-49AD-9FB7-016AF866F526}"/>
            </c:ext>
          </c:extLst>
        </c:ser>
        <c:ser>
          <c:idx val="3"/>
          <c:order val="3"/>
          <c:tx>
            <c:v>Average LFL Ramp</c:v>
          </c:tx>
          <c:spPr>
            <a:ln w="31750" cap="rnd">
              <a:solidFill>
                <a:srgbClr val="FF8200"/>
              </a:solidFill>
              <a:round/>
            </a:ln>
            <a:effectLst/>
          </c:spPr>
          <c:marker>
            <c:symbol val="circle"/>
            <c:size val="6"/>
            <c:spPr>
              <a:solidFill>
                <a:srgbClr val="FF8200"/>
              </a:solidFill>
              <a:ln w="9525">
                <a:solidFill>
                  <a:srgbClr val="FF8200"/>
                </a:solidFill>
              </a:ln>
              <a:effectLst/>
            </c:spPr>
          </c:marker>
          <c:cat>
            <c:numRef>
              <c:f>'Reg Chart Data - August'!$AJ$30:$AJ$53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August'!$AN$30:$AN$53</c:f>
              <c:numCache>
                <c:formatCode>General</c:formatCode>
                <c:ptCount val="24"/>
                <c:pt idx="0">
                  <c:v>100.52748655093093</c:v>
                </c:pt>
                <c:pt idx="1">
                  <c:v>98.228206478828909</c:v>
                </c:pt>
                <c:pt idx="2">
                  <c:v>75.224271581196362</c:v>
                </c:pt>
                <c:pt idx="3">
                  <c:v>96.920083327304724</c:v>
                </c:pt>
                <c:pt idx="4">
                  <c:v>90.10318387811563</c:v>
                </c:pt>
                <c:pt idx="5">
                  <c:v>98.551202637473537</c:v>
                </c:pt>
                <c:pt idx="6">
                  <c:v>84.220320817109368</c:v>
                </c:pt>
                <c:pt idx="7">
                  <c:v>97.584830468427796</c:v>
                </c:pt>
                <c:pt idx="8">
                  <c:v>79.457865318857259</c:v>
                </c:pt>
                <c:pt idx="9">
                  <c:v>101.87392238129102</c:v>
                </c:pt>
                <c:pt idx="10">
                  <c:v>79.31484843211787</c:v>
                </c:pt>
                <c:pt idx="11">
                  <c:v>97.510244858110127</c:v>
                </c:pt>
                <c:pt idx="12">
                  <c:v>87.467747328712804</c:v>
                </c:pt>
                <c:pt idx="13">
                  <c:v>95.21834879361171</c:v>
                </c:pt>
                <c:pt idx="14">
                  <c:v>112.37400056432456</c:v>
                </c:pt>
                <c:pt idx="15">
                  <c:v>97.337665701274815</c:v>
                </c:pt>
                <c:pt idx="16">
                  <c:v>77.083692386014206</c:v>
                </c:pt>
                <c:pt idx="17">
                  <c:v>108.67719010898162</c:v>
                </c:pt>
                <c:pt idx="18">
                  <c:v>120.4655661509133</c:v>
                </c:pt>
                <c:pt idx="19">
                  <c:v>86.147804162784169</c:v>
                </c:pt>
                <c:pt idx="20">
                  <c:v>131.84499120720764</c:v>
                </c:pt>
                <c:pt idx="21">
                  <c:v>142.62551758426548</c:v>
                </c:pt>
                <c:pt idx="22">
                  <c:v>105.34323983283088</c:v>
                </c:pt>
                <c:pt idx="23">
                  <c:v>85.285975700373939</c:v>
                </c:pt>
              </c:numCache>
            </c:numRef>
          </c:val>
          <c:smooth val="0"/>
          <c:extLst>
            <c:ext xmlns:c16="http://schemas.microsoft.com/office/drawing/2014/chart" uri="{C3380CC4-5D6E-409C-BE32-E72D297353CC}">
              <c16:uniqueId val="{00000003-843D-49AD-9FB7-016AF866F526}"/>
            </c:ext>
          </c:extLst>
        </c:ser>
        <c:dLbls>
          <c:showLegendKey val="0"/>
          <c:showVal val="0"/>
          <c:showCatName val="0"/>
          <c:showSerName val="0"/>
          <c:showPercent val="0"/>
          <c:showBubbleSize val="0"/>
        </c:dLbls>
        <c:hiLowLines>
          <c:spPr>
            <a:ln w="38100" cap="flat" cmpd="sng" algn="ctr">
              <a:solidFill>
                <a:srgbClr val="5B6770"/>
              </a:solidFill>
              <a:round/>
            </a:ln>
            <a:effectLst/>
          </c:spPr>
        </c:hiLowLines>
        <c:axId val="394515024"/>
        <c:axId val="428169663"/>
      </c:stockChart>
      <c:catAx>
        <c:axId val="388425744"/>
        <c:scaling>
          <c:orientation val="minMax"/>
        </c:scaling>
        <c:delete val="0"/>
        <c:axPos val="b"/>
        <c:title>
          <c:tx>
            <c:rich>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r>
                  <a:rPr lang="en-US" sz="1100" b="1"/>
                  <a:t>Hour Ending</a:t>
                </a:r>
              </a:p>
            </c:rich>
          </c:tx>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979100576"/>
        <c:crosses val="autoZero"/>
        <c:auto val="1"/>
        <c:lblAlgn val="ctr"/>
        <c:lblOffset val="100"/>
        <c:noMultiLvlLbl val="0"/>
      </c:catAx>
      <c:valAx>
        <c:axId val="1979100576"/>
        <c:scaling>
          <c:orientation val="minMax"/>
          <c:max val="7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388425744"/>
        <c:crosses val="autoZero"/>
        <c:crossBetween val="between"/>
      </c:valAx>
      <c:valAx>
        <c:axId val="428169663"/>
        <c:scaling>
          <c:orientation val="minMax"/>
          <c:max val="70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394515024"/>
        <c:crosses val="max"/>
        <c:crossBetween val="between"/>
      </c:valAx>
      <c:catAx>
        <c:axId val="394515024"/>
        <c:scaling>
          <c:orientation val="minMax"/>
        </c:scaling>
        <c:delete val="1"/>
        <c:axPos val="b"/>
        <c:numFmt formatCode="General" sourceLinked="1"/>
        <c:majorTickMark val="out"/>
        <c:minorTickMark val="none"/>
        <c:tickLblPos val="nextTo"/>
        <c:crossAx val="428169663"/>
        <c:crosses val="autoZero"/>
        <c:auto val="1"/>
        <c:lblAlgn val="ctr"/>
        <c:lblOffset val="100"/>
        <c:noMultiLvlLbl val="0"/>
      </c:catAx>
      <c:spPr>
        <a:noFill/>
        <a:ln>
          <a:noFill/>
        </a:ln>
        <a:effectLst/>
      </c:spPr>
    </c:plotArea>
    <c:legend>
      <c:legendPos val="b"/>
      <c:legendEntry>
        <c:idx val="2"/>
        <c:delete val="1"/>
      </c:legendEntry>
      <c:layout>
        <c:manualLayout>
          <c:xMode val="edge"/>
          <c:yMode val="edge"/>
          <c:x val="0.19954615048118984"/>
          <c:y val="0.91742620286576981"/>
          <c:w val="0.62603906933508313"/>
          <c:h val="7.5345472440944888E-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Regulation</a:t>
            </a:r>
            <a:r>
              <a:rPr lang="en-US" b="1" baseline="0" dirty="0"/>
              <a:t> Down (MW) Procurement vs. 5-min LFL Ramp - August</a:t>
            </a:r>
            <a:endParaRPr lang="en-US" b="1"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9459382929830866E-2"/>
          <c:y val="0.112875"/>
          <c:w val="0.92108123414033827"/>
          <c:h val="0.6512929962702031"/>
        </c:manualLayout>
      </c:layout>
      <c:barChart>
        <c:barDir val="col"/>
        <c:grouping val="clustered"/>
        <c:varyColors val="0"/>
        <c:ser>
          <c:idx val="0"/>
          <c:order val="0"/>
          <c:tx>
            <c:v>Reg Down Procured</c:v>
          </c:tx>
          <c:spPr>
            <a:solidFill>
              <a:srgbClr val="44AEC7"/>
            </a:solidFill>
            <a:ln>
              <a:noFill/>
            </a:ln>
            <a:effectLst/>
          </c:spPr>
          <c:invertIfNegative val="0"/>
          <c:cat>
            <c:numRef>
              <c:f>'Reg Chart Data - August'!$AP$30:$AP$53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August'!$AQ$30:$AQ$53</c:f>
              <c:numCache>
                <c:formatCode>General</c:formatCode>
                <c:ptCount val="24"/>
                <c:pt idx="0">
                  <c:v>387</c:v>
                </c:pt>
                <c:pt idx="1">
                  <c:v>304</c:v>
                </c:pt>
                <c:pt idx="2">
                  <c:v>265</c:v>
                </c:pt>
                <c:pt idx="3">
                  <c:v>247</c:v>
                </c:pt>
                <c:pt idx="4">
                  <c:v>195</c:v>
                </c:pt>
                <c:pt idx="5">
                  <c:v>152</c:v>
                </c:pt>
                <c:pt idx="6">
                  <c:v>196</c:v>
                </c:pt>
                <c:pt idx="7">
                  <c:v>237</c:v>
                </c:pt>
                <c:pt idx="8">
                  <c:v>262</c:v>
                </c:pt>
                <c:pt idx="9">
                  <c:v>262</c:v>
                </c:pt>
                <c:pt idx="10">
                  <c:v>486</c:v>
                </c:pt>
                <c:pt idx="11">
                  <c:v>202</c:v>
                </c:pt>
                <c:pt idx="12">
                  <c:v>246</c:v>
                </c:pt>
                <c:pt idx="13">
                  <c:v>267</c:v>
                </c:pt>
                <c:pt idx="14">
                  <c:v>292</c:v>
                </c:pt>
                <c:pt idx="15">
                  <c:v>273</c:v>
                </c:pt>
                <c:pt idx="16">
                  <c:v>371</c:v>
                </c:pt>
                <c:pt idx="17">
                  <c:v>408</c:v>
                </c:pt>
                <c:pt idx="18">
                  <c:v>447</c:v>
                </c:pt>
                <c:pt idx="19">
                  <c:v>283</c:v>
                </c:pt>
                <c:pt idx="20">
                  <c:v>434</c:v>
                </c:pt>
                <c:pt idx="21">
                  <c:v>505</c:v>
                </c:pt>
                <c:pt idx="22">
                  <c:v>554</c:v>
                </c:pt>
                <c:pt idx="23">
                  <c:v>479</c:v>
                </c:pt>
              </c:numCache>
            </c:numRef>
          </c:val>
          <c:extLst>
            <c:ext xmlns:c16="http://schemas.microsoft.com/office/drawing/2014/chart" uri="{C3380CC4-5D6E-409C-BE32-E72D297353CC}">
              <c16:uniqueId val="{00000000-1BF3-4091-AE38-BF0CB16E1F76}"/>
            </c:ext>
          </c:extLst>
        </c:ser>
        <c:dLbls>
          <c:showLegendKey val="0"/>
          <c:showVal val="0"/>
          <c:showCatName val="0"/>
          <c:showSerName val="0"/>
          <c:showPercent val="0"/>
          <c:showBubbleSize val="0"/>
        </c:dLbls>
        <c:gapWidth val="150"/>
        <c:axId val="912629871"/>
        <c:axId val="1911225376"/>
      </c:barChart>
      <c:stockChart>
        <c:ser>
          <c:idx val="1"/>
          <c:order val="1"/>
          <c:tx>
            <c:v>Max LFL Ramp</c:v>
          </c:tx>
          <c:spPr>
            <a:ln w="25400" cap="rnd">
              <a:noFill/>
              <a:round/>
            </a:ln>
            <a:effectLst/>
          </c:spPr>
          <c:marker>
            <c:symbol val="dash"/>
            <c:size val="5"/>
            <c:spPr>
              <a:solidFill>
                <a:srgbClr val="5B6770"/>
              </a:solidFill>
              <a:ln w="9525">
                <a:solidFill>
                  <a:srgbClr val="5B6770"/>
                </a:solidFill>
              </a:ln>
              <a:effectLst/>
            </c:spPr>
          </c:marker>
          <c:cat>
            <c:numRef>
              <c:f>'Reg Chart Data - August'!$AP$30:$AP$53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August'!$AR$30:$AR$53</c:f>
              <c:numCache>
                <c:formatCode>General</c:formatCode>
                <c:ptCount val="24"/>
                <c:pt idx="0">
                  <c:v>312.55228048909248</c:v>
                </c:pt>
                <c:pt idx="1">
                  <c:v>134.532669559824</c:v>
                </c:pt>
                <c:pt idx="2">
                  <c:v>174.49721757992668</c:v>
                </c:pt>
                <c:pt idx="3">
                  <c:v>173.52609488827105</c:v>
                </c:pt>
                <c:pt idx="4">
                  <c:v>329.57765651220797</c:v>
                </c:pt>
                <c:pt idx="5">
                  <c:v>278.69659212483793</c:v>
                </c:pt>
                <c:pt idx="6">
                  <c:v>248.25522534266014</c:v>
                </c:pt>
                <c:pt idx="7">
                  <c:v>266.006054445259</c:v>
                </c:pt>
                <c:pt idx="8">
                  <c:v>48.240837947292668</c:v>
                </c:pt>
                <c:pt idx="9">
                  <c:v>378.26287363241539</c:v>
                </c:pt>
                <c:pt idx="10">
                  <c:v>240.77740080328178</c:v>
                </c:pt>
                <c:pt idx="11">
                  <c:v>323.1013677367178</c:v>
                </c:pt>
                <c:pt idx="12">
                  <c:v>412.24827848333797</c:v>
                </c:pt>
                <c:pt idx="13">
                  <c:v>731.61592213900849</c:v>
                </c:pt>
                <c:pt idx="14">
                  <c:v>725.12767293212755</c:v>
                </c:pt>
                <c:pt idx="15">
                  <c:v>475.67344668481786</c:v>
                </c:pt>
                <c:pt idx="16">
                  <c:v>682.89786377383598</c:v>
                </c:pt>
                <c:pt idx="17">
                  <c:v>582.34269705205509</c:v>
                </c:pt>
                <c:pt idx="18">
                  <c:v>566.43001934779556</c:v>
                </c:pt>
                <c:pt idx="19">
                  <c:v>638.12450803486524</c:v>
                </c:pt>
                <c:pt idx="20">
                  <c:v>494.36169295116622</c:v>
                </c:pt>
                <c:pt idx="21">
                  <c:v>129.22873735755394</c:v>
                </c:pt>
                <c:pt idx="22">
                  <c:v>426.66532980160088</c:v>
                </c:pt>
                <c:pt idx="23">
                  <c:v>106.69188973241506</c:v>
                </c:pt>
              </c:numCache>
            </c:numRef>
          </c:val>
          <c:smooth val="0"/>
          <c:extLst>
            <c:ext xmlns:c16="http://schemas.microsoft.com/office/drawing/2014/chart" uri="{C3380CC4-5D6E-409C-BE32-E72D297353CC}">
              <c16:uniqueId val="{00000001-1BF3-4091-AE38-BF0CB16E1F76}"/>
            </c:ext>
          </c:extLst>
        </c:ser>
        <c:ser>
          <c:idx val="2"/>
          <c:order val="2"/>
          <c:tx>
            <c:strRef>
              <c:f>'Reg Chart Data - August'!$AS$29</c:f>
              <c:strCache>
                <c:ptCount val="1"/>
                <c:pt idx="0">
                  <c:v>Low</c:v>
                </c:pt>
              </c:strCache>
            </c:strRef>
          </c:tx>
          <c:spPr>
            <a:ln w="25400" cap="rnd">
              <a:noFill/>
              <a:round/>
            </a:ln>
            <a:effectLst/>
          </c:spPr>
          <c:marker>
            <c:symbol val="none"/>
          </c:marker>
          <c:cat>
            <c:numRef>
              <c:f>'Reg Chart Data - August'!$AP$30:$AP$53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August'!$AS$30:$AS$53</c:f>
              <c:numCache>
                <c:formatCode>General</c:formatCode>
                <c:ptCount val="24"/>
                <c:pt idx="0">
                  <c:v>1.0484050542405777E-2</c:v>
                </c:pt>
                <c:pt idx="1">
                  <c:v>3.4091223845760387E-3</c:v>
                </c:pt>
                <c:pt idx="2">
                  <c:v>8.9691022153128644E-3</c:v>
                </c:pt>
                <c:pt idx="3">
                  <c:v>6.0813526439622616E-2</c:v>
                </c:pt>
                <c:pt idx="4">
                  <c:v>4.8133079439291078E-3</c:v>
                </c:pt>
                <c:pt idx="5">
                  <c:v>1.1428724243120945E-2</c:v>
                </c:pt>
                <c:pt idx="6">
                  <c:v>1.5573660719899633E-2</c:v>
                </c:pt>
                <c:pt idx="7">
                  <c:v>0.18763065687923472</c:v>
                </c:pt>
                <c:pt idx="8">
                  <c:v>5.5343642614085725E-2</c:v>
                </c:pt>
                <c:pt idx="9">
                  <c:v>2.6330960459679816E-2</c:v>
                </c:pt>
                <c:pt idx="10">
                  <c:v>2.3908061266796247E-4</c:v>
                </c:pt>
                <c:pt idx="11">
                  <c:v>8.0252487652218374E-2</c:v>
                </c:pt>
                <c:pt idx="12">
                  <c:v>1.0153793169531756E-2</c:v>
                </c:pt>
                <c:pt idx="13">
                  <c:v>8.9559673238548604E-2</c:v>
                </c:pt>
                <c:pt idx="14">
                  <c:v>0.14187410840976605</c:v>
                </c:pt>
                <c:pt idx="15">
                  <c:v>4.5975997046767178E-2</c:v>
                </c:pt>
                <c:pt idx="16">
                  <c:v>7.098052584327777E-2</c:v>
                </c:pt>
                <c:pt idx="17">
                  <c:v>1.0149579320721736E-2</c:v>
                </c:pt>
                <c:pt idx="18">
                  <c:v>1.8882938271110208E-3</c:v>
                </c:pt>
                <c:pt idx="19">
                  <c:v>0.13135517378982536</c:v>
                </c:pt>
                <c:pt idx="20">
                  <c:v>0.2808085033340465</c:v>
                </c:pt>
                <c:pt idx="21">
                  <c:v>0.51912441669220721</c:v>
                </c:pt>
                <c:pt idx="22">
                  <c:v>3.138276779441778E-2</c:v>
                </c:pt>
                <c:pt idx="23">
                  <c:v>0.10768741206559737</c:v>
                </c:pt>
              </c:numCache>
            </c:numRef>
          </c:val>
          <c:smooth val="0"/>
          <c:extLst>
            <c:ext xmlns:c16="http://schemas.microsoft.com/office/drawing/2014/chart" uri="{C3380CC4-5D6E-409C-BE32-E72D297353CC}">
              <c16:uniqueId val="{00000002-1BF3-4091-AE38-BF0CB16E1F76}"/>
            </c:ext>
          </c:extLst>
        </c:ser>
        <c:ser>
          <c:idx val="3"/>
          <c:order val="3"/>
          <c:tx>
            <c:v>Average LFL Ramp</c:v>
          </c:tx>
          <c:spPr>
            <a:ln w="34925" cap="rnd">
              <a:solidFill>
                <a:srgbClr val="FF8200"/>
              </a:solidFill>
              <a:round/>
            </a:ln>
            <a:effectLst/>
          </c:spPr>
          <c:marker>
            <c:symbol val="circle"/>
            <c:size val="6"/>
            <c:spPr>
              <a:solidFill>
                <a:srgbClr val="FF8200"/>
              </a:solidFill>
              <a:ln w="9525">
                <a:solidFill>
                  <a:srgbClr val="FF8200"/>
                </a:solidFill>
              </a:ln>
              <a:effectLst/>
            </c:spPr>
          </c:marker>
          <c:cat>
            <c:numRef>
              <c:f>'Reg Chart Data - August'!$AP$30:$AP$53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August'!$AT$30:$AT$53</c:f>
              <c:numCache>
                <c:formatCode>General</c:formatCode>
                <c:ptCount val="24"/>
                <c:pt idx="0">
                  <c:v>100.0312258887699</c:v>
                </c:pt>
                <c:pt idx="1">
                  <c:v>79.010058426774947</c:v>
                </c:pt>
                <c:pt idx="2">
                  <c:v>106.87279318282377</c:v>
                </c:pt>
                <c:pt idx="3">
                  <c:v>83.10928714857485</c:v>
                </c:pt>
                <c:pt idx="4">
                  <c:v>130.21035207383218</c:v>
                </c:pt>
                <c:pt idx="5">
                  <c:v>98.591101025056759</c:v>
                </c:pt>
                <c:pt idx="6">
                  <c:v>112.04646132242281</c:v>
                </c:pt>
                <c:pt idx="7">
                  <c:v>111.3442577691189</c:v>
                </c:pt>
                <c:pt idx="8">
                  <c:v>48.240837947292668</c:v>
                </c:pt>
                <c:pt idx="9">
                  <c:v>103.94438789492087</c:v>
                </c:pt>
                <c:pt idx="10">
                  <c:v>108.7271044901059</c:v>
                </c:pt>
                <c:pt idx="11">
                  <c:v>128.13831529641288</c:v>
                </c:pt>
                <c:pt idx="12">
                  <c:v>109.8563163843135</c:v>
                </c:pt>
                <c:pt idx="13">
                  <c:v>153.28466190913576</c:v>
                </c:pt>
                <c:pt idx="14">
                  <c:v>178.50388019415828</c:v>
                </c:pt>
                <c:pt idx="15">
                  <c:v>144.92814874529097</c:v>
                </c:pt>
                <c:pt idx="16">
                  <c:v>147.32771211756673</c:v>
                </c:pt>
                <c:pt idx="17">
                  <c:v>152.8839086005286</c:v>
                </c:pt>
                <c:pt idx="18">
                  <c:v>145.42475153089887</c:v>
                </c:pt>
                <c:pt idx="19">
                  <c:v>146.91624132329508</c:v>
                </c:pt>
                <c:pt idx="20">
                  <c:v>125.12165837192279</c:v>
                </c:pt>
                <c:pt idx="21">
                  <c:v>115.4780834308566</c:v>
                </c:pt>
                <c:pt idx="22">
                  <c:v>147.3708561833507</c:v>
                </c:pt>
                <c:pt idx="23">
                  <c:v>80.347178514106005</c:v>
                </c:pt>
              </c:numCache>
            </c:numRef>
          </c:val>
          <c:smooth val="0"/>
          <c:extLst>
            <c:ext xmlns:c16="http://schemas.microsoft.com/office/drawing/2014/chart" uri="{C3380CC4-5D6E-409C-BE32-E72D297353CC}">
              <c16:uniqueId val="{00000003-1BF3-4091-AE38-BF0CB16E1F76}"/>
            </c:ext>
          </c:extLst>
        </c:ser>
        <c:dLbls>
          <c:showLegendKey val="0"/>
          <c:showVal val="0"/>
          <c:showCatName val="0"/>
          <c:showSerName val="0"/>
          <c:showPercent val="0"/>
          <c:showBubbleSize val="0"/>
        </c:dLbls>
        <c:hiLowLines>
          <c:spPr>
            <a:ln w="38100" cap="flat" cmpd="sng" algn="ctr">
              <a:solidFill>
                <a:srgbClr val="5B6770"/>
              </a:solidFill>
              <a:round/>
            </a:ln>
            <a:effectLst/>
          </c:spPr>
        </c:hiLowLines>
        <c:axId val="912652143"/>
        <c:axId val="1911227776"/>
      </c:stockChart>
      <c:catAx>
        <c:axId val="912629871"/>
        <c:scaling>
          <c:orientation val="minMax"/>
        </c:scaling>
        <c:delete val="0"/>
        <c:axPos val="b"/>
        <c:title>
          <c:tx>
            <c:rich>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r>
                  <a:rPr lang="en-US" sz="1100" b="1"/>
                  <a:t>Hour Ending</a:t>
                </a:r>
              </a:p>
            </c:rich>
          </c:tx>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911225376"/>
        <c:crosses val="autoZero"/>
        <c:auto val="1"/>
        <c:lblAlgn val="ctr"/>
        <c:lblOffset val="100"/>
        <c:noMultiLvlLbl val="0"/>
      </c:catAx>
      <c:valAx>
        <c:axId val="1911225376"/>
        <c:scaling>
          <c:orientation val="minMax"/>
          <c:max val="8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912629871"/>
        <c:crosses val="autoZero"/>
        <c:crossBetween val="between"/>
        <c:majorUnit val="100"/>
      </c:valAx>
      <c:valAx>
        <c:axId val="1911227776"/>
        <c:scaling>
          <c:orientation val="minMax"/>
          <c:max val="800"/>
          <c:min val="0"/>
        </c:scaling>
        <c:delete val="0"/>
        <c:axPos val="r"/>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912652143"/>
        <c:crosses val="max"/>
        <c:crossBetween val="between"/>
        <c:majorUnit val="100"/>
      </c:valAx>
      <c:catAx>
        <c:axId val="912652143"/>
        <c:scaling>
          <c:orientation val="minMax"/>
        </c:scaling>
        <c:delete val="1"/>
        <c:axPos val="b"/>
        <c:numFmt formatCode="General" sourceLinked="1"/>
        <c:majorTickMark val="none"/>
        <c:minorTickMark val="none"/>
        <c:tickLblPos val="nextTo"/>
        <c:crossAx val="1911227776"/>
        <c:crosses val="autoZero"/>
        <c:auto val="1"/>
        <c:lblAlgn val="ctr"/>
        <c:lblOffset val="100"/>
        <c:noMultiLvlLbl val="0"/>
      </c:catAx>
      <c:spPr>
        <a:noFill/>
        <a:ln>
          <a:noFill/>
        </a:ln>
        <a:effectLst/>
      </c:spPr>
    </c:plotArea>
    <c:legend>
      <c:legendPos val="b"/>
      <c:legendEntry>
        <c:idx val="2"/>
        <c:delete val="1"/>
      </c:legendEntry>
      <c:layout>
        <c:manualLayout>
          <c:xMode val="edge"/>
          <c:yMode val="edge"/>
          <c:x val="0.2399328794838145"/>
          <c:y val="0.89833885895841969"/>
          <c:w val="0.60338117891513543"/>
          <c:h val="7.5345472440944888E-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Regulation Up (MW) Procurement vs. 5-min LFL Ramp - August</a:t>
            </a:r>
          </a:p>
        </c:rich>
      </c:tx>
      <c:layout>
        <c:manualLayout>
          <c:xMode val="edge"/>
          <c:yMode val="edge"/>
          <c:x val="0.13404632410639392"/>
          <c:y val="0"/>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9459382929830866E-2"/>
          <c:y val="0.10870833333333334"/>
          <c:w val="0.92108123414033827"/>
          <c:h val="0.66333935908822173"/>
        </c:manualLayout>
      </c:layout>
      <c:barChart>
        <c:barDir val="col"/>
        <c:grouping val="clustered"/>
        <c:varyColors val="0"/>
        <c:ser>
          <c:idx val="0"/>
          <c:order val="0"/>
          <c:tx>
            <c:v>Reg Up Procured</c:v>
          </c:tx>
          <c:spPr>
            <a:solidFill>
              <a:srgbClr val="44AEC7"/>
            </a:solidFill>
            <a:ln>
              <a:noFill/>
            </a:ln>
            <a:effectLst/>
          </c:spPr>
          <c:invertIfNegative val="0"/>
          <c:cat>
            <c:numRef>
              <c:f>'Reg Chart Data - August'!$X$30:$X$53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August'!$Y$30:$Y$53</c:f>
              <c:numCache>
                <c:formatCode>General</c:formatCode>
                <c:ptCount val="24"/>
                <c:pt idx="0">
                  <c:v>198</c:v>
                </c:pt>
                <c:pt idx="1">
                  <c:v>124</c:v>
                </c:pt>
                <c:pt idx="2">
                  <c:v>148</c:v>
                </c:pt>
                <c:pt idx="3">
                  <c:v>195</c:v>
                </c:pt>
                <c:pt idx="4">
                  <c:v>236</c:v>
                </c:pt>
                <c:pt idx="5">
                  <c:v>332</c:v>
                </c:pt>
                <c:pt idx="6">
                  <c:v>427</c:v>
                </c:pt>
                <c:pt idx="7">
                  <c:v>289</c:v>
                </c:pt>
                <c:pt idx="8">
                  <c:v>329</c:v>
                </c:pt>
                <c:pt idx="9">
                  <c:v>556</c:v>
                </c:pt>
                <c:pt idx="10">
                  <c:v>641</c:v>
                </c:pt>
                <c:pt idx="11">
                  <c:v>690</c:v>
                </c:pt>
                <c:pt idx="12">
                  <c:v>654</c:v>
                </c:pt>
                <c:pt idx="13">
                  <c:v>623</c:v>
                </c:pt>
                <c:pt idx="14">
                  <c:v>589</c:v>
                </c:pt>
                <c:pt idx="15">
                  <c:v>537</c:v>
                </c:pt>
                <c:pt idx="16">
                  <c:v>552</c:v>
                </c:pt>
                <c:pt idx="17">
                  <c:v>574</c:v>
                </c:pt>
                <c:pt idx="18">
                  <c:v>510</c:v>
                </c:pt>
                <c:pt idx="19">
                  <c:v>485</c:v>
                </c:pt>
                <c:pt idx="20">
                  <c:v>335</c:v>
                </c:pt>
                <c:pt idx="21">
                  <c:v>67</c:v>
                </c:pt>
                <c:pt idx="22">
                  <c:v>115</c:v>
                </c:pt>
                <c:pt idx="23">
                  <c:v>121</c:v>
                </c:pt>
              </c:numCache>
            </c:numRef>
          </c:val>
          <c:extLst>
            <c:ext xmlns:c16="http://schemas.microsoft.com/office/drawing/2014/chart" uri="{C3380CC4-5D6E-409C-BE32-E72D297353CC}">
              <c16:uniqueId val="{00000000-ED08-4576-A1B2-16F93CD9F77E}"/>
            </c:ext>
          </c:extLst>
        </c:ser>
        <c:dLbls>
          <c:showLegendKey val="0"/>
          <c:showVal val="0"/>
          <c:showCatName val="0"/>
          <c:showSerName val="0"/>
          <c:showPercent val="0"/>
          <c:showBubbleSize val="0"/>
        </c:dLbls>
        <c:gapWidth val="150"/>
        <c:axId val="388425744"/>
        <c:axId val="1979100576"/>
      </c:barChart>
      <c:stockChart>
        <c:ser>
          <c:idx val="1"/>
          <c:order val="1"/>
          <c:tx>
            <c:v>Max LFL Ramp</c:v>
          </c:tx>
          <c:spPr>
            <a:ln w="25400" cap="rnd">
              <a:noFill/>
              <a:round/>
            </a:ln>
            <a:effectLst/>
          </c:spPr>
          <c:marker>
            <c:symbol val="dash"/>
            <c:size val="5"/>
            <c:spPr>
              <a:solidFill>
                <a:srgbClr val="5B6770"/>
              </a:solidFill>
              <a:ln w="9525">
                <a:solidFill>
                  <a:srgbClr val="5B6770"/>
                </a:solidFill>
              </a:ln>
              <a:effectLst/>
            </c:spPr>
          </c:marker>
          <c:cat>
            <c:numRef>
              <c:f>'Reg Chart Data - August'!$X$30:$X$53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August'!$Z$30:$Z$53</c:f>
              <c:numCache>
                <c:formatCode>General</c:formatCode>
                <c:ptCount val="24"/>
                <c:pt idx="0">
                  <c:v>455.09412487554795</c:v>
                </c:pt>
                <c:pt idx="1">
                  <c:v>682.44279535196824</c:v>
                </c:pt>
                <c:pt idx="2">
                  <c:v>346.80788322729376</c:v>
                </c:pt>
                <c:pt idx="3">
                  <c:v>719.90728604331844</c:v>
                </c:pt>
                <c:pt idx="4">
                  <c:v>455.45099061111017</c:v>
                </c:pt>
                <c:pt idx="5">
                  <c:v>409.91576304054212</c:v>
                </c:pt>
                <c:pt idx="6">
                  <c:v>422.24974244250404</c:v>
                </c:pt>
                <c:pt idx="7">
                  <c:v>620.37314903276854</c:v>
                </c:pt>
                <c:pt idx="8">
                  <c:v>534.74603528102421</c:v>
                </c:pt>
                <c:pt idx="9">
                  <c:v>436.42173938276096</c:v>
                </c:pt>
                <c:pt idx="10">
                  <c:v>274.79036694550194</c:v>
                </c:pt>
                <c:pt idx="11">
                  <c:v>746.16044009708912</c:v>
                </c:pt>
                <c:pt idx="12">
                  <c:v>472.46443588236008</c:v>
                </c:pt>
                <c:pt idx="13">
                  <c:v>844.56348658089701</c:v>
                </c:pt>
                <c:pt idx="14">
                  <c:v>656.59617514677984</c:v>
                </c:pt>
                <c:pt idx="15">
                  <c:v>570.68507680538016</c:v>
                </c:pt>
                <c:pt idx="16">
                  <c:v>635.23955265091695</c:v>
                </c:pt>
                <c:pt idx="17">
                  <c:v>648.4171419803821</c:v>
                </c:pt>
                <c:pt idx="18">
                  <c:v>1246.4426264076767</c:v>
                </c:pt>
                <c:pt idx="19">
                  <c:v>681.5110720754443</c:v>
                </c:pt>
                <c:pt idx="20">
                  <c:v>961.44298866383383</c:v>
                </c:pt>
                <c:pt idx="21">
                  <c:v>1691.0649699878318</c:v>
                </c:pt>
                <c:pt idx="22">
                  <c:v>1077.2015155751833</c:v>
                </c:pt>
                <c:pt idx="23">
                  <c:v>906.82375066150883</c:v>
                </c:pt>
              </c:numCache>
            </c:numRef>
          </c:val>
          <c:smooth val="0"/>
          <c:extLst>
            <c:ext xmlns:c16="http://schemas.microsoft.com/office/drawing/2014/chart" uri="{C3380CC4-5D6E-409C-BE32-E72D297353CC}">
              <c16:uniqueId val="{00000001-ED08-4576-A1B2-16F93CD9F77E}"/>
            </c:ext>
          </c:extLst>
        </c:ser>
        <c:ser>
          <c:idx val="2"/>
          <c:order val="2"/>
          <c:tx>
            <c:strRef>
              <c:f>'Reg Chart Data - August'!$AA$29</c:f>
              <c:strCache>
                <c:ptCount val="1"/>
                <c:pt idx="0">
                  <c:v>Low</c:v>
                </c:pt>
              </c:strCache>
            </c:strRef>
          </c:tx>
          <c:spPr>
            <a:ln w="25400" cap="rnd">
              <a:noFill/>
              <a:round/>
            </a:ln>
            <a:effectLst/>
          </c:spPr>
          <c:marker>
            <c:symbol val="none"/>
          </c:marker>
          <c:cat>
            <c:numRef>
              <c:f>'Reg Chart Data - August'!$X$30:$X$53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August'!$AA$30:$AA$53</c:f>
              <c:numCache>
                <c:formatCode>General</c:formatCode>
                <c:ptCount val="24"/>
                <c:pt idx="0">
                  <c:v>1.8567832058370235E-2</c:v>
                </c:pt>
                <c:pt idx="1">
                  <c:v>9.0503830484113548E-2</c:v>
                </c:pt>
                <c:pt idx="2">
                  <c:v>2.0469541289353028E-2</c:v>
                </c:pt>
                <c:pt idx="3">
                  <c:v>0.26360443591180732</c:v>
                </c:pt>
                <c:pt idx="4">
                  <c:v>3.5838829734043322E-2</c:v>
                </c:pt>
                <c:pt idx="5">
                  <c:v>0.24391967635805031</c:v>
                </c:pt>
                <c:pt idx="6">
                  <c:v>0.14091102720944262</c:v>
                </c:pt>
                <c:pt idx="7">
                  <c:v>6.5620868683935657E-2</c:v>
                </c:pt>
                <c:pt idx="8">
                  <c:v>1.3188689342127944E-2</c:v>
                </c:pt>
                <c:pt idx="9">
                  <c:v>3.4184116255761378E-2</c:v>
                </c:pt>
                <c:pt idx="10">
                  <c:v>0.2533512849974372</c:v>
                </c:pt>
                <c:pt idx="11">
                  <c:v>0.47664789002350622</c:v>
                </c:pt>
                <c:pt idx="12">
                  <c:v>4.0904278288699542E-3</c:v>
                </c:pt>
                <c:pt idx="13">
                  <c:v>0.23196339891428069</c:v>
                </c:pt>
                <c:pt idx="14">
                  <c:v>0.77672309289826524</c:v>
                </c:pt>
                <c:pt idx="15">
                  <c:v>0.12513580498511134</c:v>
                </c:pt>
                <c:pt idx="16">
                  <c:v>0.1918910329884686</c:v>
                </c:pt>
                <c:pt idx="17">
                  <c:v>4.2960679027269091E-2</c:v>
                </c:pt>
                <c:pt idx="18">
                  <c:v>4.4726859508086067E-2</c:v>
                </c:pt>
                <c:pt idx="19">
                  <c:v>2.4657875965024292E-2</c:v>
                </c:pt>
                <c:pt idx="20">
                  <c:v>0.15455441440032214</c:v>
                </c:pt>
                <c:pt idx="21">
                  <c:v>0.25833688321731146</c:v>
                </c:pt>
                <c:pt idx="22">
                  <c:v>0.35371950707261807</c:v>
                </c:pt>
                <c:pt idx="23">
                  <c:v>7.8935320022667232E-2</c:v>
                </c:pt>
              </c:numCache>
            </c:numRef>
          </c:val>
          <c:smooth val="0"/>
          <c:extLst>
            <c:ext xmlns:c16="http://schemas.microsoft.com/office/drawing/2014/chart" uri="{C3380CC4-5D6E-409C-BE32-E72D297353CC}">
              <c16:uniqueId val="{00000002-ED08-4576-A1B2-16F93CD9F77E}"/>
            </c:ext>
          </c:extLst>
        </c:ser>
        <c:ser>
          <c:idx val="3"/>
          <c:order val="3"/>
          <c:tx>
            <c:v>Average LFL Ramp</c:v>
          </c:tx>
          <c:spPr>
            <a:ln w="31750" cap="rnd">
              <a:solidFill>
                <a:srgbClr val="FF8200"/>
              </a:solidFill>
              <a:round/>
            </a:ln>
            <a:effectLst/>
          </c:spPr>
          <c:marker>
            <c:symbol val="circle"/>
            <c:size val="6"/>
            <c:spPr>
              <a:solidFill>
                <a:srgbClr val="FF8200"/>
              </a:solidFill>
              <a:ln w="9525">
                <a:solidFill>
                  <a:srgbClr val="FF8200"/>
                </a:solidFill>
              </a:ln>
              <a:effectLst/>
            </c:spPr>
          </c:marker>
          <c:cat>
            <c:numRef>
              <c:f>'Reg Chart Data - August'!$X$30:$X$53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August'!$AB$30:$AB$53</c:f>
              <c:numCache>
                <c:formatCode>General</c:formatCode>
                <c:ptCount val="24"/>
                <c:pt idx="0">
                  <c:v>304.94753313824805</c:v>
                </c:pt>
                <c:pt idx="1">
                  <c:v>297.97272644569034</c:v>
                </c:pt>
                <c:pt idx="2">
                  <c:v>228.19088428303112</c:v>
                </c:pt>
                <c:pt idx="3">
                  <c:v>294.00456866332871</c:v>
                </c:pt>
                <c:pt idx="4">
                  <c:v>273.3256803114499</c:v>
                </c:pt>
                <c:pt idx="5">
                  <c:v>298.9525269477341</c:v>
                </c:pt>
                <c:pt idx="6">
                  <c:v>255.48016721056183</c:v>
                </c:pt>
                <c:pt idx="7">
                  <c:v>296.02106194095057</c:v>
                </c:pt>
                <c:pt idx="8">
                  <c:v>241.03338150348176</c:v>
                </c:pt>
                <c:pt idx="9">
                  <c:v>309.03191144197939</c:v>
                </c:pt>
                <c:pt idx="10">
                  <c:v>240.59954347266435</c:v>
                </c:pt>
                <c:pt idx="11">
                  <c:v>295.79480841910953</c:v>
                </c:pt>
                <c:pt idx="12">
                  <c:v>265.33115163022592</c:v>
                </c:pt>
                <c:pt idx="13">
                  <c:v>288.84240092283773</c:v>
                </c:pt>
                <c:pt idx="14">
                  <c:v>340.88362732122374</c:v>
                </c:pt>
                <c:pt idx="15">
                  <c:v>295.27129400575211</c:v>
                </c:pt>
                <c:pt idx="16">
                  <c:v>233.83138925286207</c:v>
                </c:pt>
                <c:pt idx="17">
                  <c:v>329.66944831889316</c:v>
                </c:pt>
                <c:pt idx="18">
                  <c:v>365.42918246754124</c:v>
                </c:pt>
                <c:pt idx="19">
                  <c:v>261.32713813956036</c:v>
                </c:pt>
                <c:pt idx="20">
                  <c:v>399.94837436726533</c:v>
                </c:pt>
                <c:pt idx="21">
                  <c:v>432.65082259718372</c:v>
                </c:pt>
                <c:pt idx="22">
                  <c:v>319.55599629497686</c:v>
                </c:pt>
                <c:pt idx="23">
                  <c:v>258.71280376577522</c:v>
                </c:pt>
              </c:numCache>
            </c:numRef>
          </c:val>
          <c:smooth val="0"/>
          <c:extLst>
            <c:ext xmlns:c16="http://schemas.microsoft.com/office/drawing/2014/chart" uri="{C3380CC4-5D6E-409C-BE32-E72D297353CC}">
              <c16:uniqueId val="{00000003-ED08-4576-A1B2-16F93CD9F77E}"/>
            </c:ext>
          </c:extLst>
        </c:ser>
        <c:dLbls>
          <c:showLegendKey val="0"/>
          <c:showVal val="0"/>
          <c:showCatName val="0"/>
          <c:showSerName val="0"/>
          <c:showPercent val="0"/>
          <c:showBubbleSize val="0"/>
        </c:dLbls>
        <c:hiLowLines>
          <c:spPr>
            <a:ln w="38100" cap="flat" cmpd="sng" algn="ctr">
              <a:solidFill>
                <a:srgbClr val="5B6770"/>
              </a:solidFill>
              <a:round/>
            </a:ln>
            <a:effectLst/>
          </c:spPr>
        </c:hiLowLines>
        <c:axId val="394515024"/>
        <c:axId val="428169663"/>
      </c:stockChart>
      <c:catAx>
        <c:axId val="388425744"/>
        <c:scaling>
          <c:orientation val="minMax"/>
        </c:scaling>
        <c:delete val="0"/>
        <c:axPos val="b"/>
        <c:title>
          <c:tx>
            <c:rich>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r>
                  <a:rPr lang="en-US" sz="1100" b="1"/>
                  <a:t>Hour Ending</a:t>
                </a:r>
              </a:p>
            </c:rich>
          </c:tx>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979100576"/>
        <c:crosses val="autoZero"/>
        <c:auto val="1"/>
        <c:lblAlgn val="ctr"/>
        <c:lblOffset val="100"/>
        <c:noMultiLvlLbl val="0"/>
      </c:catAx>
      <c:valAx>
        <c:axId val="1979100576"/>
        <c:scaling>
          <c:orientation val="minMax"/>
          <c:max val="18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388425744"/>
        <c:crosses val="autoZero"/>
        <c:crossBetween val="between"/>
      </c:valAx>
      <c:valAx>
        <c:axId val="428169663"/>
        <c:scaling>
          <c:orientation val="minMax"/>
          <c:max val="180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394515024"/>
        <c:crosses val="max"/>
        <c:crossBetween val="between"/>
      </c:valAx>
      <c:catAx>
        <c:axId val="394515024"/>
        <c:scaling>
          <c:orientation val="minMax"/>
        </c:scaling>
        <c:delete val="1"/>
        <c:axPos val="b"/>
        <c:numFmt formatCode="General" sourceLinked="1"/>
        <c:majorTickMark val="out"/>
        <c:minorTickMark val="none"/>
        <c:tickLblPos val="nextTo"/>
        <c:crossAx val="428169663"/>
        <c:crosses val="autoZero"/>
        <c:auto val="1"/>
        <c:lblAlgn val="ctr"/>
        <c:lblOffset val="100"/>
        <c:noMultiLvlLbl val="0"/>
      </c:catAx>
      <c:spPr>
        <a:noFill/>
        <a:ln>
          <a:noFill/>
        </a:ln>
        <a:effectLst/>
      </c:spPr>
    </c:plotArea>
    <c:legend>
      <c:legendPos val="b"/>
      <c:legendEntry>
        <c:idx val="2"/>
        <c:delete val="1"/>
      </c:legendEntry>
      <c:layout>
        <c:manualLayout>
          <c:xMode val="edge"/>
          <c:yMode val="edge"/>
          <c:x val="0.19301336688584031"/>
          <c:y val="0.92170315001781444"/>
          <c:w val="0.58764767161836728"/>
          <c:h val="7.5345472440944888E-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Regulation</a:t>
            </a:r>
            <a:r>
              <a:rPr lang="en-US" b="1" baseline="0" dirty="0"/>
              <a:t> Down (MW) Procurement vs. 5-min LFL Ramp - August</a:t>
            </a:r>
            <a:endParaRPr lang="en-US" b="1" dirty="0"/>
          </a:p>
        </c:rich>
      </c:tx>
      <c:layout>
        <c:manualLayout>
          <c:xMode val="edge"/>
          <c:yMode val="edge"/>
          <c:x val="0.11734529317855887"/>
          <c:y val="4.5597032099951567E-3"/>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9459382929830866E-2"/>
          <c:y val="0.112875"/>
          <c:w val="0.92108123414033827"/>
          <c:h val="0.65103495019493973"/>
        </c:manualLayout>
      </c:layout>
      <c:barChart>
        <c:barDir val="col"/>
        <c:grouping val="clustered"/>
        <c:varyColors val="0"/>
        <c:ser>
          <c:idx val="0"/>
          <c:order val="0"/>
          <c:tx>
            <c:v>Reg Down Procured</c:v>
          </c:tx>
          <c:spPr>
            <a:solidFill>
              <a:srgbClr val="44AEC7"/>
            </a:solidFill>
            <a:ln>
              <a:noFill/>
            </a:ln>
            <a:effectLst/>
          </c:spPr>
          <c:invertIfNegative val="0"/>
          <c:cat>
            <c:numRef>
              <c:f>'Reg Chart Data - August'!$AD$30:$AD$53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August'!$AE$30:$AE$53</c:f>
              <c:numCache>
                <c:formatCode>General</c:formatCode>
                <c:ptCount val="24"/>
                <c:pt idx="0">
                  <c:v>387</c:v>
                </c:pt>
                <c:pt idx="1">
                  <c:v>304</c:v>
                </c:pt>
                <c:pt idx="2">
                  <c:v>265</c:v>
                </c:pt>
                <c:pt idx="3">
                  <c:v>247</c:v>
                </c:pt>
                <c:pt idx="4">
                  <c:v>195</c:v>
                </c:pt>
                <c:pt idx="5">
                  <c:v>152</c:v>
                </c:pt>
                <c:pt idx="6">
                  <c:v>196</c:v>
                </c:pt>
                <c:pt idx="7">
                  <c:v>237</c:v>
                </c:pt>
                <c:pt idx="8">
                  <c:v>262</c:v>
                </c:pt>
                <c:pt idx="9">
                  <c:v>262</c:v>
                </c:pt>
                <c:pt idx="10">
                  <c:v>486</c:v>
                </c:pt>
                <c:pt idx="11">
                  <c:v>202</c:v>
                </c:pt>
                <c:pt idx="12">
                  <c:v>246</c:v>
                </c:pt>
                <c:pt idx="13">
                  <c:v>267</c:v>
                </c:pt>
                <c:pt idx="14">
                  <c:v>292</c:v>
                </c:pt>
                <c:pt idx="15">
                  <c:v>273</c:v>
                </c:pt>
                <c:pt idx="16">
                  <c:v>371</c:v>
                </c:pt>
                <c:pt idx="17">
                  <c:v>408</c:v>
                </c:pt>
                <c:pt idx="18">
                  <c:v>447</c:v>
                </c:pt>
                <c:pt idx="19">
                  <c:v>283</c:v>
                </c:pt>
                <c:pt idx="20">
                  <c:v>434</c:v>
                </c:pt>
                <c:pt idx="21">
                  <c:v>505</c:v>
                </c:pt>
                <c:pt idx="22">
                  <c:v>554</c:v>
                </c:pt>
                <c:pt idx="23">
                  <c:v>479</c:v>
                </c:pt>
              </c:numCache>
            </c:numRef>
          </c:val>
          <c:extLst>
            <c:ext xmlns:c16="http://schemas.microsoft.com/office/drawing/2014/chart" uri="{C3380CC4-5D6E-409C-BE32-E72D297353CC}">
              <c16:uniqueId val="{00000000-6ADE-45B6-92DC-CBE451D3A82E}"/>
            </c:ext>
          </c:extLst>
        </c:ser>
        <c:dLbls>
          <c:showLegendKey val="0"/>
          <c:showVal val="0"/>
          <c:showCatName val="0"/>
          <c:showSerName val="0"/>
          <c:showPercent val="0"/>
          <c:showBubbleSize val="0"/>
        </c:dLbls>
        <c:gapWidth val="150"/>
        <c:axId val="912629871"/>
        <c:axId val="1911225376"/>
      </c:barChart>
      <c:stockChart>
        <c:ser>
          <c:idx val="1"/>
          <c:order val="1"/>
          <c:tx>
            <c:v>Max LFL Ramp</c:v>
          </c:tx>
          <c:spPr>
            <a:ln w="25400" cap="rnd">
              <a:noFill/>
              <a:round/>
            </a:ln>
            <a:effectLst/>
          </c:spPr>
          <c:marker>
            <c:symbol val="dash"/>
            <c:size val="5"/>
            <c:spPr>
              <a:solidFill>
                <a:srgbClr val="5B6770"/>
              </a:solidFill>
              <a:ln w="9525">
                <a:solidFill>
                  <a:srgbClr val="5B6770"/>
                </a:solidFill>
              </a:ln>
              <a:effectLst/>
            </c:spPr>
          </c:marker>
          <c:cat>
            <c:numRef>
              <c:f>'Reg Chart Data - August'!$AD$30:$AD$53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August'!$AF$30:$AF$53</c:f>
              <c:numCache>
                <c:formatCode>General</c:formatCode>
                <c:ptCount val="24"/>
                <c:pt idx="0">
                  <c:v>948.11926749599922</c:v>
                </c:pt>
                <c:pt idx="1">
                  <c:v>408.1013772087739</c:v>
                </c:pt>
                <c:pt idx="2">
                  <c:v>529.33280106955988</c:v>
                </c:pt>
                <c:pt idx="3">
                  <c:v>526.38692547517792</c:v>
                </c:pt>
                <c:pt idx="4">
                  <c:v>999.76530577996391</c:v>
                </c:pt>
                <c:pt idx="5">
                  <c:v>845.41891156751296</c:v>
                </c:pt>
                <c:pt idx="6">
                  <c:v>753.075811942928</c:v>
                </c:pt>
                <c:pt idx="7">
                  <c:v>806.92249340008038</c:v>
                </c:pt>
                <c:pt idx="8">
                  <c:v>146.33733552162164</c:v>
                </c:pt>
                <c:pt idx="9">
                  <c:v>1147.4506540412626</c:v>
                </c:pt>
                <c:pt idx="10">
                  <c:v>730.39202440618533</c:v>
                </c:pt>
                <c:pt idx="11">
                  <c:v>980.11965110644269</c:v>
                </c:pt>
                <c:pt idx="12">
                  <c:v>1250.5445015805903</c:v>
                </c:pt>
                <c:pt idx="13">
                  <c:v>2219.3379971548602</c:v>
                </c:pt>
                <c:pt idx="14">
                  <c:v>2199.6560608217346</c:v>
                </c:pt>
                <c:pt idx="15">
                  <c:v>1442.9431106129639</c:v>
                </c:pt>
                <c:pt idx="16">
                  <c:v>2071.5530258254748</c:v>
                </c:pt>
                <c:pt idx="17">
                  <c:v>1766.5215256041215</c:v>
                </c:pt>
                <c:pt idx="18">
                  <c:v>1718.2508289217824</c:v>
                </c:pt>
                <c:pt idx="19">
                  <c:v>1935.7342079939656</c:v>
                </c:pt>
                <c:pt idx="20">
                  <c:v>1499.6334228164399</c:v>
                </c:pt>
                <c:pt idx="21">
                  <c:v>392.01203591011</c:v>
                </c:pt>
                <c:pt idx="22">
                  <c:v>1294.2782542632895</c:v>
                </c:pt>
                <c:pt idx="23">
                  <c:v>323.64709092049475</c:v>
                </c:pt>
              </c:numCache>
            </c:numRef>
          </c:val>
          <c:smooth val="0"/>
          <c:extLst>
            <c:ext xmlns:c16="http://schemas.microsoft.com/office/drawing/2014/chart" uri="{C3380CC4-5D6E-409C-BE32-E72D297353CC}">
              <c16:uniqueId val="{00000001-6ADE-45B6-92DC-CBE451D3A82E}"/>
            </c:ext>
          </c:extLst>
        </c:ser>
        <c:ser>
          <c:idx val="2"/>
          <c:order val="2"/>
          <c:tx>
            <c:strRef>
              <c:f>'Reg Chart Data - August'!$AG$29</c:f>
              <c:strCache>
                <c:ptCount val="1"/>
                <c:pt idx="0">
                  <c:v>Low</c:v>
                </c:pt>
              </c:strCache>
            </c:strRef>
          </c:tx>
          <c:spPr>
            <a:ln w="25400" cap="rnd">
              <a:noFill/>
              <a:round/>
            </a:ln>
            <a:effectLst/>
          </c:spPr>
          <c:marker>
            <c:symbol val="none"/>
          </c:marker>
          <c:cat>
            <c:numRef>
              <c:f>'Reg Chart Data - August'!$AD$30:$AD$53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August'!$AG$30:$AG$53</c:f>
              <c:numCache>
                <c:formatCode>General</c:formatCode>
                <c:ptCount val="24"/>
                <c:pt idx="0">
                  <c:v>3.1803096445503901E-2</c:v>
                </c:pt>
                <c:pt idx="1">
                  <c:v>1.0341484672613827E-2</c:v>
                </c:pt>
                <c:pt idx="2">
                  <c:v>2.7207539836766423E-2</c:v>
                </c:pt>
                <c:pt idx="3">
                  <c:v>0.18447626122438657</c:v>
                </c:pt>
                <c:pt idx="4">
                  <c:v>1.4601045287173967E-2</c:v>
                </c:pt>
                <c:pt idx="5">
                  <c:v>3.4668739709226813E-2</c:v>
                </c:pt>
                <c:pt idx="6">
                  <c:v>4.7242297419416039E-2</c:v>
                </c:pt>
                <c:pt idx="7">
                  <c:v>0.56917274985725608</c:v>
                </c:pt>
                <c:pt idx="8">
                  <c:v>0.16788350996421064</c:v>
                </c:pt>
                <c:pt idx="9">
                  <c:v>7.9874288245255567E-2</c:v>
                </c:pt>
                <c:pt idx="10">
                  <c:v>7.2524486143736165E-4</c:v>
                </c:pt>
                <c:pt idx="11">
                  <c:v>0.24344384782119152</c:v>
                </c:pt>
                <c:pt idx="12">
                  <c:v>3.0801269237702121E-2</c:v>
                </c:pt>
                <c:pt idx="13">
                  <c:v>0.2716769548289284</c:v>
                </c:pt>
                <c:pt idx="14">
                  <c:v>0.43037144228038876</c:v>
                </c:pt>
                <c:pt idx="15">
                  <c:v>0.13946699916624142</c:v>
                </c:pt>
                <c:pt idx="16">
                  <c:v>0.21531759123209443</c:v>
                </c:pt>
                <c:pt idx="17">
                  <c:v>3.0788486636209516E-2</c:v>
                </c:pt>
                <c:pt idx="18">
                  <c:v>5.7280905369692121E-3</c:v>
                </c:pt>
                <c:pt idx="19">
                  <c:v>0.39846252588697756</c:v>
                </c:pt>
                <c:pt idx="20">
                  <c:v>0.85182533965550533</c:v>
                </c:pt>
                <c:pt idx="21">
                  <c:v>1.5747505054940079</c:v>
                </c:pt>
                <c:pt idx="22">
                  <c:v>9.5198815272374268E-2</c:v>
                </c:pt>
                <c:pt idx="23">
                  <c:v>0.32666698219703799</c:v>
                </c:pt>
              </c:numCache>
            </c:numRef>
          </c:val>
          <c:smooth val="0"/>
          <c:extLst>
            <c:ext xmlns:c16="http://schemas.microsoft.com/office/drawing/2014/chart" uri="{C3380CC4-5D6E-409C-BE32-E72D297353CC}">
              <c16:uniqueId val="{00000002-6ADE-45B6-92DC-CBE451D3A82E}"/>
            </c:ext>
          </c:extLst>
        </c:ser>
        <c:ser>
          <c:idx val="3"/>
          <c:order val="3"/>
          <c:tx>
            <c:v>Average LFL Ramp</c:v>
          </c:tx>
          <c:spPr>
            <a:ln w="31750" cap="rnd">
              <a:solidFill>
                <a:srgbClr val="FF8200"/>
              </a:solidFill>
              <a:round/>
            </a:ln>
            <a:effectLst/>
          </c:spPr>
          <c:marker>
            <c:symbol val="circle"/>
            <c:size val="6"/>
            <c:spPr>
              <a:solidFill>
                <a:srgbClr val="FF8200"/>
              </a:solidFill>
              <a:ln w="9525">
                <a:solidFill>
                  <a:srgbClr val="FF8200"/>
                </a:solidFill>
              </a:ln>
              <a:effectLst/>
            </c:spPr>
          </c:marker>
          <c:cat>
            <c:numRef>
              <c:f>'Reg Chart Data - August'!$AD$30:$AD$53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August'!$AH$30:$AH$53</c:f>
              <c:numCache>
                <c:formatCode>General</c:formatCode>
                <c:ptCount val="24"/>
                <c:pt idx="0">
                  <c:v>303.44213924139694</c:v>
                </c:pt>
                <c:pt idx="1">
                  <c:v>239.67497086627151</c:v>
                </c:pt>
                <c:pt idx="2">
                  <c:v>324.19585686333352</c:v>
                </c:pt>
                <c:pt idx="3">
                  <c:v>252.10987528267719</c:v>
                </c:pt>
                <c:pt idx="4">
                  <c:v>394.98973879010384</c:v>
                </c:pt>
                <c:pt idx="5">
                  <c:v>299.07355767561916</c:v>
                </c:pt>
                <c:pt idx="6">
                  <c:v>339.89004549349835</c:v>
                </c:pt>
                <c:pt idx="7">
                  <c:v>337.75992915728165</c:v>
                </c:pt>
                <c:pt idx="8">
                  <c:v>146.33733552162164</c:v>
                </c:pt>
                <c:pt idx="9">
                  <c:v>315.31261508326008</c:v>
                </c:pt>
                <c:pt idx="10">
                  <c:v>329.82086230440308</c:v>
                </c:pt>
                <c:pt idx="11">
                  <c:v>388.70426876071434</c:v>
                </c:pt>
                <c:pt idx="12">
                  <c:v>333.24629741019896</c:v>
                </c:pt>
                <c:pt idx="13">
                  <c:v>464.98506150792105</c:v>
                </c:pt>
                <c:pt idx="14">
                  <c:v>541.48690859027397</c:v>
                </c:pt>
                <c:pt idx="15">
                  <c:v>439.63579473140896</c:v>
                </c:pt>
                <c:pt idx="16">
                  <c:v>446.91480822403895</c:v>
                </c:pt>
                <c:pt idx="17">
                  <c:v>463.76938670046604</c:v>
                </c:pt>
                <c:pt idx="18">
                  <c:v>441.14222645089706</c:v>
                </c:pt>
                <c:pt idx="19">
                  <c:v>445.66662220072675</c:v>
                </c:pt>
                <c:pt idx="20">
                  <c:v>379.55331792119841</c:v>
                </c:pt>
                <c:pt idx="21">
                  <c:v>350.29978249711269</c:v>
                </c:pt>
                <c:pt idx="22">
                  <c:v>447.0456846328878</c:v>
                </c:pt>
                <c:pt idx="23">
                  <c:v>243.73109010421371</c:v>
                </c:pt>
              </c:numCache>
            </c:numRef>
          </c:val>
          <c:smooth val="0"/>
          <c:extLst>
            <c:ext xmlns:c16="http://schemas.microsoft.com/office/drawing/2014/chart" uri="{C3380CC4-5D6E-409C-BE32-E72D297353CC}">
              <c16:uniqueId val="{00000003-6ADE-45B6-92DC-CBE451D3A82E}"/>
            </c:ext>
          </c:extLst>
        </c:ser>
        <c:dLbls>
          <c:showLegendKey val="0"/>
          <c:showVal val="0"/>
          <c:showCatName val="0"/>
          <c:showSerName val="0"/>
          <c:showPercent val="0"/>
          <c:showBubbleSize val="0"/>
        </c:dLbls>
        <c:hiLowLines>
          <c:spPr>
            <a:ln w="38100" cap="flat" cmpd="sng" algn="ctr">
              <a:solidFill>
                <a:srgbClr val="5B6770"/>
              </a:solidFill>
              <a:round/>
            </a:ln>
            <a:effectLst/>
          </c:spPr>
        </c:hiLowLines>
        <c:axId val="912652143"/>
        <c:axId val="1911227776"/>
      </c:stockChart>
      <c:catAx>
        <c:axId val="912629871"/>
        <c:scaling>
          <c:orientation val="minMax"/>
        </c:scaling>
        <c:delete val="0"/>
        <c:axPos val="b"/>
        <c:title>
          <c:tx>
            <c:rich>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r>
                  <a:rPr lang="en-US" sz="1100" b="1"/>
                  <a:t>Hour Ending</a:t>
                </a:r>
              </a:p>
            </c:rich>
          </c:tx>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911225376"/>
        <c:crosses val="autoZero"/>
        <c:auto val="1"/>
        <c:lblAlgn val="ctr"/>
        <c:lblOffset val="100"/>
        <c:noMultiLvlLbl val="0"/>
      </c:catAx>
      <c:valAx>
        <c:axId val="1911225376"/>
        <c:scaling>
          <c:orientation val="minMax"/>
          <c:max val="24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912629871"/>
        <c:crosses val="autoZero"/>
        <c:crossBetween val="between"/>
        <c:majorUnit val="400"/>
      </c:valAx>
      <c:valAx>
        <c:axId val="1911227776"/>
        <c:scaling>
          <c:orientation val="minMax"/>
          <c:max val="2400"/>
          <c:min val="0"/>
        </c:scaling>
        <c:delete val="0"/>
        <c:axPos val="r"/>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912652143"/>
        <c:crosses val="max"/>
        <c:crossBetween val="between"/>
        <c:majorUnit val="400"/>
      </c:valAx>
      <c:catAx>
        <c:axId val="912652143"/>
        <c:scaling>
          <c:orientation val="minMax"/>
        </c:scaling>
        <c:delete val="1"/>
        <c:axPos val="b"/>
        <c:numFmt formatCode="General" sourceLinked="1"/>
        <c:majorTickMark val="none"/>
        <c:minorTickMark val="none"/>
        <c:tickLblPos val="nextTo"/>
        <c:crossAx val="1911227776"/>
        <c:crosses val="autoZero"/>
        <c:auto val="1"/>
        <c:lblAlgn val="ctr"/>
        <c:lblOffset val="100"/>
        <c:noMultiLvlLbl val="0"/>
      </c:catAx>
      <c:spPr>
        <a:noFill/>
        <a:ln>
          <a:noFill/>
        </a:ln>
        <a:effectLst/>
      </c:spPr>
    </c:plotArea>
    <c:legend>
      <c:legendPos val="b"/>
      <c:legendEntry>
        <c:idx val="2"/>
        <c:delete val="1"/>
      </c:legendEntry>
      <c:layout>
        <c:manualLayout>
          <c:xMode val="edge"/>
          <c:yMode val="edge"/>
          <c:x val="0.28628879508618121"/>
          <c:y val="0.92465457594002787"/>
          <c:w val="0.58426603891008466"/>
          <c:h val="7.5345472440944888E-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Regulation Up (MW) Procurement vs. 5-min LFL Ramp - January</a:t>
            </a:r>
          </a:p>
        </c:rich>
      </c:tx>
      <c:layout>
        <c:manualLayout>
          <c:xMode val="edge"/>
          <c:yMode val="edge"/>
          <c:x val="0.13638458071528939"/>
          <c:y val="9.2592592592592587E-3"/>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9459382929830866E-2"/>
          <c:y val="0.1133380723242928"/>
          <c:w val="0.92108123414033827"/>
          <c:h val="0.66228200641586465"/>
        </c:manualLayout>
      </c:layout>
      <c:barChart>
        <c:barDir val="col"/>
        <c:grouping val="clustered"/>
        <c:varyColors val="0"/>
        <c:ser>
          <c:idx val="0"/>
          <c:order val="0"/>
          <c:tx>
            <c:v>Reg Up Procured</c:v>
          </c:tx>
          <c:spPr>
            <a:solidFill>
              <a:srgbClr val="44AEC7"/>
            </a:solidFill>
            <a:ln w="25400">
              <a:noFill/>
            </a:ln>
            <a:effectLst/>
          </c:spPr>
          <c:invertIfNegative val="0"/>
          <c:cat>
            <c:numRef>
              <c:f>'Reg Chart Data - January'!$K$30:$K$53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January'!$L$30:$L$53</c:f>
              <c:numCache>
                <c:formatCode>General</c:formatCode>
                <c:ptCount val="24"/>
                <c:pt idx="0">
                  <c:v>241</c:v>
                </c:pt>
                <c:pt idx="1">
                  <c:v>197</c:v>
                </c:pt>
                <c:pt idx="2">
                  <c:v>255</c:v>
                </c:pt>
                <c:pt idx="3">
                  <c:v>266</c:v>
                </c:pt>
                <c:pt idx="4">
                  <c:v>351</c:v>
                </c:pt>
                <c:pt idx="5">
                  <c:v>535</c:v>
                </c:pt>
                <c:pt idx="6">
                  <c:v>644</c:v>
                </c:pt>
                <c:pt idx="7">
                  <c:v>393</c:v>
                </c:pt>
                <c:pt idx="8">
                  <c:v>311</c:v>
                </c:pt>
                <c:pt idx="9">
                  <c:v>399</c:v>
                </c:pt>
                <c:pt idx="10">
                  <c:v>412</c:v>
                </c:pt>
                <c:pt idx="11">
                  <c:v>353</c:v>
                </c:pt>
                <c:pt idx="12">
                  <c:v>378</c:v>
                </c:pt>
                <c:pt idx="13">
                  <c:v>330</c:v>
                </c:pt>
                <c:pt idx="14">
                  <c:v>371</c:v>
                </c:pt>
                <c:pt idx="15">
                  <c:v>448</c:v>
                </c:pt>
                <c:pt idx="16">
                  <c:v>724</c:v>
                </c:pt>
                <c:pt idx="17">
                  <c:v>850</c:v>
                </c:pt>
                <c:pt idx="18">
                  <c:v>390</c:v>
                </c:pt>
                <c:pt idx="19">
                  <c:v>238</c:v>
                </c:pt>
                <c:pt idx="20">
                  <c:v>245</c:v>
                </c:pt>
                <c:pt idx="21">
                  <c:v>186</c:v>
                </c:pt>
                <c:pt idx="22">
                  <c:v>209</c:v>
                </c:pt>
                <c:pt idx="23">
                  <c:v>212</c:v>
                </c:pt>
              </c:numCache>
            </c:numRef>
          </c:val>
          <c:extLst>
            <c:ext xmlns:c16="http://schemas.microsoft.com/office/drawing/2014/chart" uri="{C3380CC4-5D6E-409C-BE32-E72D297353CC}">
              <c16:uniqueId val="{00000000-5788-4657-8241-74EF4C66C452}"/>
            </c:ext>
          </c:extLst>
        </c:ser>
        <c:dLbls>
          <c:showLegendKey val="0"/>
          <c:showVal val="0"/>
          <c:showCatName val="0"/>
          <c:showSerName val="0"/>
          <c:showPercent val="0"/>
          <c:showBubbleSize val="0"/>
        </c:dLbls>
        <c:gapWidth val="150"/>
        <c:axId val="388425744"/>
        <c:axId val="1979100576"/>
      </c:barChart>
      <c:stockChart>
        <c:ser>
          <c:idx val="1"/>
          <c:order val="1"/>
          <c:tx>
            <c:v>Max LFL Ramp</c:v>
          </c:tx>
          <c:spPr>
            <a:ln w="25400" cap="rnd">
              <a:noFill/>
              <a:round/>
            </a:ln>
            <a:effectLst/>
          </c:spPr>
          <c:marker>
            <c:symbol val="dash"/>
            <c:size val="5"/>
            <c:spPr>
              <a:solidFill>
                <a:srgbClr val="5B6770"/>
              </a:solidFill>
              <a:ln w="9525">
                <a:solidFill>
                  <a:srgbClr val="5B6770"/>
                </a:solidFill>
              </a:ln>
              <a:effectLst/>
            </c:spPr>
          </c:marker>
          <c:cat>
            <c:numRef>
              <c:f>'Reg Chart Data - January'!$K$30:$K$53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January'!$M$30:$M$53</c:f>
              <c:numCache>
                <c:formatCode>General</c:formatCode>
                <c:ptCount val="24"/>
                <c:pt idx="0">
                  <c:v>186.66496276855469</c:v>
                </c:pt>
                <c:pt idx="1">
                  <c:v>88.172592163085938</c:v>
                </c:pt>
                <c:pt idx="2">
                  <c:v>129.986328125</c:v>
                </c:pt>
                <c:pt idx="3">
                  <c:v>219.84750366210938</c:v>
                </c:pt>
                <c:pt idx="4">
                  <c:v>146.7020263671875</c:v>
                </c:pt>
                <c:pt idx="5">
                  <c:v>163.43252563476563</c:v>
                </c:pt>
                <c:pt idx="6">
                  <c:v>183.5126953125</c:v>
                </c:pt>
                <c:pt idx="7">
                  <c:v>132.0316162109375</c:v>
                </c:pt>
                <c:pt idx="8">
                  <c:v>247.7640380859375</c:v>
                </c:pt>
                <c:pt idx="9">
                  <c:v>231.03910827636719</c:v>
                </c:pt>
                <c:pt idx="10">
                  <c:v>119.789794921875</c:v>
                </c:pt>
                <c:pt idx="11">
                  <c:v>75.414947509765625</c:v>
                </c:pt>
                <c:pt idx="12">
                  <c:v>82.331024169921875</c:v>
                </c:pt>
                <c:pt idx="13">
                  <c:v>187.65724182128906</c:v>
                </c:pt>
                <c:pt idx="14">
                  <c:v>124.51821899414063</c:v>
                </c:pt>
                <c:pt idx="15">
                  <c:v>69.18017578125</c:v>
                </c:pt>
                <c:pt idx="16">
                  <c:v>127.98095703125</c:v>
                </c:pt>
                <c:pt idx="17">
                  <c:v>152.25030517578125</c:v>
                </c:pt>
                <c:pt idx="18">
                  <c:v>133.1148681640625</c:v>
                </c:pt>
                <c:pt idx="19">
                  <c:v>289.0052490234375</c:v>
                </c:pt>
                <c:pt idx="20">
                  <c:v>218.18299865722656</c:v>
                </c:pt>
                <c:pt idx="21">
                  <c:v>145.74908447265625</c:v>
                </c:pt>
                <c:pt idx="22">
                  <c:v>172.51058959960938</c:v>
                </c:pt>
                <c:pt idx="23">
                  <c:v>165.1829833984375</c:v>
                </c:pt>
              </c:numCache>
            </c:numRef>
          </c:val>
          <c:smooth val="0"/>
          <c:extLst>
            <c:ext xmlns:c16="http://schemas.microsoft.com/office/drawing/2014/chart" uri="{C3380CC4-5D6E-409C-BE32-E72D297353CC}">
              <c16:uniqueId val="{00000001-5788-4657-8241-74EF4C66C452}"/>
            </c:ext>
          </c:extLst>
        </c:ser>
        <c:ser>
          <c:idx val="2"/>
          <c:order val="2"/>
          <c:tx>
            <c:strRef>
              <c:f>'Reg Chart Data - January'!$N$29</c:f>
              <c:strCache>
                <c:ptCount val="1"/>
                <c:pt idx="0">
                  <c:v>Low</c:v>
                </c:pt>
              </c:strCache>
            </c:strRef>
          </c:tx>
          <c:spPr>
            <a:ln w="25400" cap="rnd">
              <a:noFill/>
              <a:round/>
            </a:ln>
            <a:effectLst/>
          </c:spPr>
          <c:marker>
            <c:symbol val="none"/>
          </c:marker>
          <c:cat>
            <c:numRef>
              <c:f>'Reg Chart Data - January'!$K$30:$K$53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January'!$N$30:$N$53</c:f>
              <c:numCache>
                <c:formatCode>General</c:formatCode>
                <c:ptCount val="24"/>
                <c:pt idx="0">
                  <c:v>4.547119140625E-3</c:v>
                </c:pt>
                <c:pt idx="1">
                  <c:v>3.814697265625E-4</c:v>
                </c:pt>
                <c:pt idx="2">
                  <c:v>1.23291015625E-2</c:v>
                </c:pt>
                <c:pt idx="3">
                  <c:v>5.126953125E-3</c:v>
                </c:pt>
                <c:pt idx="4">
                  <c:v>1.556396484375E-3</c:v>
                </c:pt>
                <c:pt idx="5">
                  <c:v>1.5472412109375E-2</c:v>
                </c:pt>
                <c:pt idx="6">
                  <c:v>2.81982421875E-2</c:v>
                </c:pt>
                <c:pt idx="7">
                  <c:v>1.129150390625E-2</c:v>
                </c:pt>
                <c:pt idx="8">
                  <c:v>4.28466796875E-2</c:v>
                </c:pt>
                <c:pt idx="9">
                  <c:v>2.2857666015625E-2</c:v>
                </c:pt>
                <c:pt idx="10">
                  <c:v>1.46484375E-2</c:v>
                </c:pt>
                <c:pt idx="11">
                  <c:v>3.662109375E-3</c:v>
                </c:pt>
                <c:pt idx="12">
                  <c:v>6.8359375E-3</c:v>
                </c:pt>
                <c:pt idx="13">
                  <c:v>1.8310546875E-4</c:v>
                </c:pt>
                <c:pt idx="14">
                  <c:v>4.150390625E-2</c:v>
                </c:pt>
                <c:pt idx="15">
                  <c:v>5.4931640625E-3</c:v>
                </c:pt>
                <c:pt idx="16">
                  <c:v>1.47705078125E-2</c:v>
                </c:pt>
                <c:pt idx="17">
                  <c:v>1.043701171875E-2</c:v>
                </c:pt>
                <c:pt idx="18">
                  <c:v>1.8768310546875E-2</c:v>
                </c:pt>
                <c:pt idx="19">
                  <c:v>2.7923583984375E-3</c:v>
                </c:pt>
                <c:pt idx="20">
                  <c:v>2.5177001953125E-3</c:v>
                </c:pt>
                <c:pt idx="21">
                  <c:v>3.448486328125E-3</c:v>
                </c:pt>
                <c:pt idx="22">
                  <c:v>4.1168212890625E-2</c:v>
                </c:pt>
                <c:pt idx="23">
                  <c:v>1.8829345703125E-2</c:v>
                </c:pt>
              </c:numCache>
            </c:numRef>
          </c:val>
          <c:smooth val="0"/>
          <c:extLst>
            <c:ext xmlns:c16="http://schemas.microsoft.com/office/drawing/2014/chart" uri="{C3380CC4-5D6E-409C-BE32-E72D297353CC}">
              <c16:uniqueId val="{00000002-5788-4657-8241-74EF4C66C452}"/>
            </c:ext>
          </c:extLst>
        </c:ser>
        <c:ser>
          <c:idx val="3"/>
          <c:order val="3"/>
          <c:tx>
            <c:v>Average LFL Ramp</c:v>
          </c:tx>
          <c:spPr>
            <a:ln w="31750" cap="rnd">
              <a:solidFill>
                <a:srgbClr val="FF8200"/>
              </a:solidFill>
              <a:round/>
            </a:ln>
            <a:effectLst/>
          </c:spPr>
          <c:marker>
            <c:symbol val="circle"/>
            <c:size val="6"/>
            <c:spPr>
              <a:solidFill>
                <a:srgbClr val="FF8200"/>
              </a:solidFill>
              <a:ln w="9525">
                <a:solidFill>
                  <a:srgbClr val="FF8200"/>
                </a:solidFill>
              </a:ln>
              <a:effectLst/>
            </c:spPr>
          </c:marker>
          <c:cat>
            <c:numRef>
              <c:f>'Reg Chart Data - January'!$K$30:$K$53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January'!$O$30:$O$53</c:f>
              <c:numCache>
                <c:formatCode>General</c:formatCode>
                <c:ptCount val="24"/>
                <c:pt idx="0">
                  <c:v>69.68826998197116</c:v>
                </c:pt>
                <c:pt idx="1">
                  <c:v>58.342379252115883</c:v>
                </c:pt>
                <c:pt idx="2">
                  <c:v>64.461418999565979</c:v>
                </c:pt>
                <c:pt idx="3">
                  <c:v>69.802992684500552</c:v>
                </c:pt>
                <c:pt idx="4">
                  <c:v>56.508032226562499</c:v>
                </c:pt>
                <c:pt idx="5">
                  <c:v>66.963632583618164</c:v>
                </c:pt>
                <c:pt idx="6">
                  <c:v>59.529401302337646</c:v>
                </c:pt>
                <c:pt idx="7">
                  <c:v>66.325020490373888</c:v>
                </c:pt>
                <c:pt idx="8">
                  <c:v>66.338629502516525</c:v>
                </c:pt>
                <c:pt idx="9">
                  <c:v>72.61068420410156</c:v>
                </c:pt>
                <c:pt idx="10">
                  <c:v>63.289532131618927</c:v>
                </c:pt>
                <c:pt idx="11">
                  <c:v>51.788719177246094</c:v>
                </c:pt>
                <c:pt idx="12">
                  <c:v>54.856190999348961</c:v>
                </c:pt>
                <c:pt idx="13">
                  <c:v>68.338050842285156</c:v>
                </c:pt>
                <c:pt idx="14">
                  <c:v>60.364604069636421</c:v>
                </c:pt>
                <c:pt idx="15">
                  <c:v>43.327242533365883</c:v>
                </c:pt>
                <c:pt idx="16">
                  <c:v>65.768054199218753</c:v>
                </c:pt>
                <c:pt idx="17">
                  <c:v>66.339568398215548</c:v>
                </c:pt>
                <c:pt idx="18">
                  <c:v>57.517440549788937</c:v>
                </c:pt>
                <c:pt idx="19">
                  <c:v>70.661186373963645</c:v>
                </c:pt>
                <c:pt idx="20">
                  <c:v>81.092909379438922</c:v>
                </c:pt>
                <c:pt idx="21">
                  <c:v>68.38132516961349</c:v>
                </c:pt>
                <c:pt idx="22">
                  <c:v>64.219348725818449</c:v>
                </c:pt>
                <c:pt idx="23">
                  <c:v>65.159537820255053</c:v>
                </c:pt>
              </c:numCache>
            </c:numRef>
          </c:val>
          <c:smooth val="0"/>
          <c:extLst>
            <c:ext xmlns:c16="http://schemas.microsoft.com/office/drawing/2014/chart" uri="{C3380CC4-5D6E-409C-BE32-E72D297353CC}">
              <c16:uniqueId val="{00000003-5788-4657-8241-74EF4C66C452}"/>
            </c:ext>
          </c:extLst>
        </c:ser>
        <c:dLbls>
          <c:showLegendKey val="0"/>
          <c:showVal val="0"/>
          <c:showCatName val="0"/>
          <c:showSerName val="0"/>
          <c:showPercent val="0"/>
          <c:showBubbleSize val="0"/>
        </c:dLbls>
        <c:hiLowLines>
          <c:spPr>
            <a:ln w="38100" cap="flat" cmpd="sng" algn="ctr">
              <a:solidFill>
                <a:srgbClr val="5B6770"/>
              </a:solidFill>
              <a:round/>
            </a:ln>
            <a:effectLst/>
          </c:spPr>
        </c:hiLowLines>
        <c:axId val="394515024"/>
        <c:axId val="428169663"/>
      </c:stockChart>
      <c:catAx>
        <c:axId val="388425744"/>
        <c:scaling>
          <c:orientation val="minMax"/>
        </c:scaling>
        <c:delete val="0"/>
        <c:axPos val="b"/>
        <c:title>
          <c:tx>
            <c:rich>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r>
                  <a:rPr lang="en-US" sz="1100" b="1"/>
                  <a:t>Hour Ending</a:t>
                </a:r>
              </a:p>
            </c:rich>
          </c:tx>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979100576"/>
        <c:crosses val="autoZero"/>
        <c:auto val="1"/>
        <c:lblAlgn val="ctr"/>
        <c:lblOffset val="100"/>
        <c:noMultiLvlLbl val="0"/>
      </c:catAx>
      <c:valAx>
        <c:axId val="1979100576"/>
        <c:scaling>
          <c:orientation val="minMax"/>
          <c:max val="9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388425744"/>
        <c:crosses val="autoZero"/>
        <c:crossBetween val="between"/>
      </c:valAx>
      <c:valAx>
        <c:axId val="428169663"/>
        <c:scaling>
          <c:orientation val="minMax"/>
          <c:max val="90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394515024"/>
        <c:crosses val="max"/>
        <c:crossBetween val="between"/>
      </c:valAx>
      <c:catAx>
        <c:axId val="394515024"/>
        <c:scaling>
          <c:orientation val="minMax"/>
        </c:scaling>
        <c:delete val="1"/>
        <c:axPos val="b"/>
        <c:numFmt formatCode="General" sourceLinked="1"/>
        <c:majorTickMark val="out"/>
        <c:minorTickMark val="none"/>
        <c:tickLblPos val="nextTo"/>
        <c:crossAx val="428169663"/>
        <c:crosses val="autoZero"/>
        <c:auto val="1"/>
        <c:lblAlgn val="ctr"/>
        <c:lblOffset val="100"/>
        <c:noMultiLvlLbl val="0"/>
      </c:catAx>
      <c:spPr>
        <a:noFill/>
        <a:ln>
          <a:noFill/>
        </a:ln>
        <a:effectLst/>
      </c:spPr>
    </c:plotArea>
    <c:legend>
      <c:legendPos val="b"/>
      <c:legendEntry>
        <c:idx val="2"/>
        <c:delete val="1"/>
      </c:legendEntry>
      <c:layout>
        <c:manualLayout>
          <c:xMode val="edge"/>
          <c:yMode val="edge"/>
          <c:x val="0.19582244229780557"/>
          <c:y val="0.92465441819772531"/>
          <c:w val="0.58311267148307488"/>
          <c:h val="7.5345472440944888E-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Regulation</a:t>
            </a:r>
            <a:r>
              <a:rPr lang="en-US" b="1" baseline="0"/>
              <a:t> Down (MW) Procurement vs. 5-min LFL Ramp - January</a:t>
            </a:r>
            <a:endParaRPr lang="en-US" b="1"/>
          </a:p>
        </c:rich>
      </c:tx>
      <c:layout>
        <c:manualLayout>
          <c:xMode val="edge"/>
          <c:yMode val="edge"/>
          <c:x val="0.12843845276916141"/>
          <c:y val="2.6315789473684209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9459382929830866E-2"/>
          <c:y val="0.13041891145185799"/>
          <c:w val="0.92108123414033827"/>
          <c:h val="0.66006492609476441"/>
        </c:manualLayout>
      </c:layout>
      <c:barChart>
        <c:barDir val="col"/>
        <c:grouping val="clustered"/>
        <c:varyColors val="0"/>
        <c:ser>
          <c:idx val="0"/>
          <c:order val="0"/>
          <c:tx>
            <c:v>Reg Down Procured</c:v>
          </c:tx>
          <c:spPr>
            <a:solidFill>
              <a:srgbClr val="44AEC7"/>
            </a:solidFill>
            <a:ln w="19050">
              <a:noFill/>
            </a:ln>
            <a:effectLst/>
          </c:spPr>
          <c:invertIfNegative val="0"/>
          <c:cat>
            <c:numRef>
              <c:f>'Reg Chart Data - January'!$Q$30:$Q$53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January'!$R$30:$R$53</c:f>
              <c:numCache>
                <c:formatCode>General</c:formatCode>
                <c:ptCount val="24"/>
                <c:pt idx="0">
                  <c:v>276</c:v>
                </c:pt>
                <c:pt idx="1">
                  <c:v>223</c:v>
                </c:pt>
                <c:pt idx="2">
                  <c:v>217</c:v>
                </c:pt>
                <c:pt idx="3">
                  <c:v>245</c:v>
                </c:pt>
                <c:pt idx="4">
                  <c:v>204</c:v>
                </c:pt>
                <c:pt idx="5">
                  <c:v>294</c:v>
                </c:pt>
                <c:pt idx="6">
                  <c:v>247</c:v>
                </c:pt>
                <c:pt idx="7">
                  <c:v>219</c:v>
                </c:pt>
                <c:pt idx="8">
                  <c:v>747</c:v>
                </c:pt>
                <c:pt idx="9">
                  <c:v>549</c:v>
                </c:pt>
                <c:pt idx="10">
                  <c:v>490</c:v>
                </c:pt>
                <c:pt idx="11">
                  <c:v>454</c:v>
                </c:pt>
                <c:pt idx="12">
                  <c:v>414</c:v>
                </c:pt>
                <c:pt idx="13">
                  <c:v>386</c:v>
                </c:pt>
                <c:pt idx="14">
                  <c:v>442</c:v>
                </c:pt>
                <c:pt idx="15">
                  <c:v>388</c:v>
                </c:pt>
                <c:pt idx="16">
                  <c:v>299</c:v>
                </c:pt>
                <c:pt idx="17">
                  <c:v>224</c:v>
                </c:pt>
                <c:pt idx="18">
                  <c:v>303</c:v>
                </c:pt>
                <c:pt idx="19">
                  <c:v>267</c:v>
                </c:pt>
                <c:pt idx="20">
                  <c:v>284</c:v>
                </c:pt>
                <c:pt idx="21">
                  <c:v>305</c:v>
                </c:pt>
                <c:pt idx="22">
                  <c:v>389</c:v>
                </c:pt>
                <c:pt idx="23">
                  <c:v>337</c:v>
                </c:pt>
              </c:numCache>
            </c:numRef>
          </c:val>
          <c:extLst>
            <c:ext xmlns:c16="http://schemas.microsoft.com/office/drawing/2014/chart" uri="{C3380CC4-5D6E-409C-BE32-E72D297353CC}">
              <c16:uniqueId val="{00000000-2810-4F17-B13F-5E7710477AF2}"/>
            </c:ext>
          </c:extLst>
        </c:ser>
        <c:dLbls>
          <c:showLegendKey val="0"/>
          <c:showVal val="0"/>
          <c:showCatName val="0"/>
          <c:showSerName val="0"/>
          <c:showPercent val="0"/>
          <c:showBubbleSize val="0"/>
        </c:dLbls>
        <c:gapWidth val="150"/>
        <c:axId val="912629871"/>
        <c:axId val="1911225376"/>
      </c:barChart>
      <c:stockChart>
        <c:ser>
          <c:idx val="1"/>
          <c:order val="1"/>
          <c:tx>
            <c:v>Max LFL Ramp</c:v>
          </c:tx>
          <c:spPr>
            <a:ln w="19050" cap="rnd">
              <a:noFill/>
              <a:round/>
            </a:ln>
            <a:effectLst/>
          </c:spPr>
          <c:marker>
            <c:symbol val="dash"/>
            <c:size val="5"/>
            <c:spPr>
              <a:solidFill>
                <a:srgbClr val="5B6770"/>
              </a:solidFill>
              <a:ln w="9525">
                <a:solidFill>
                  <a:srgbClr val="5B6770"/>
                </a:solidFill>
              </a:ln>
              <a:effectLst/>
            </c:spPr>
          </c:marker>
          <c:cat>
            <c:numRef>
              <c:f>'Reg Chart Data - January'!$Q$30:$Q$53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January'!$S$30:$S$53</c:f>
              <c:numCache>
                <c:formatCode>General</c:formatCode>
                <c:ptCount val="24"/>
                <c:pt idx="0">
                  <c:v>194.95639038085938</c:v>
                </c:pt>
                <c:pt idx="1">
                  <c:v>91.555419921875</c:v>
                </c:pt>
                <c:pt idx="2">
                  <c:v>244.83770751953125</c:v>
                </c:pt>
                <c:pt idx="3">
                  <c:v>168.7982177734375</c:v>
                </c:pt>
                <c:pt idx="4">
                  <c:v>288.530517578125</c:v>
                </c:pt>
                <c:pt idx="5">
                  <c:v>182.1080322265625</c:v>
                </c:pt>
                <c:pt idx="6">
                  <c:v>234.421142578125</c:v>
                </c:pt>
                <c:pt idx="7">
                  <c:v>251.30258178710938</c:v>
                </c:pt>
                <c:pt idx="8">
                  <c:v>166.8558349609375</c:v>
                </c:pt>
                <c:pt idx="9">
                  <c:v>262.263916015625</c:v>
                </c:pt>
                <c:pt idx="10">
                  <c:v>204.61839294433594</c:v>
                </c:pt>
                <c:pt idx="11">
                  <c:v>156.9207763671875</c:v>
                </c:pt>
                <c:pt idx="12">
                  <c:v>212.31280517578125</c:v>
                </c:pt>
                <c:pt idx="13">
                  <c:v>118.7647705078125</c:v>
                </c:pt>
                <c:pt idx="14">
                  <c:v>186.6109619140625</c:v>
                </c:pt>
                <c:pt idx="15">
                  <c:v>127.13546752929688</c:v>
                </c:pt>
                <c:pt idx="16">
                  <c:v>249.21853637695313</c:v>
                </c:pt>
                <c:pt idx="17">
                  <c:v>233.71852111816406</c:v>
                </c:pt>
                <c:pt idx="18">
                  <c:v>248.201904296875</c:v>
                </c:pt>
                <c:pt idx="19">
                  <c:v>319.36532592773438</c:v>
                </c:pt>
                <c:pt idx="20">
                  <c:v>154.5242919921875</c:v>
                </c:pt>
                <c:pt idx="21">
                  <c:v>228.56098937988281</c:v>
                </c:pt>
                <c:pt idx="22">
                  <c:v>220.1002197265625</c:v>
                </c:pt>
                <c:pt idx="23">
                  <c:v>282.93345642089844</c:v>
                </c:pt>
              </c:numCache>
            </c:numRef>
          </c:val>
          <c:smooth val="0"/>
          <c:extLst>
            <c:ext xmlns:c16="http://schemas.microsoft.com/office/drawing/2014/chart" uri="{C3380CC4-5D6E-409C-BE32-E72D297353CC}">
              <c16:uniqueId val="{00000001-2810-4F17-B13F-5E7710477AF2}"/>
            </c:ext>
          </c:extLst>
        </c:ser>
        <c:ser>
          <c:idx val="2"/>
          <c:order val="2"/>
          <c:tx>
            <c:strRef>
              <c:f>'Reg Chart Data - January'!$T$29</c:f>
              <c:strCache>
                <c:ptCount val="1"/>
                <c:pt idx="0">
                  <c:v>Low</c:v>
                </c:pt>
              </c:strCache>
            </c:strRef>
          </c:tx>
          <c:spPr>
            <a:ln w="19050" cap="rnd">
              <a:noFill/>
              <a:round/>
            </a:ln>
            <a:effectLst/>
          </c:spPr>
          <c:marker>
            <c:symbol val="none"/>
          </c:marker>
          <c:cat>
            <c:numRef>
              <c:f>'Reg Chart Data - January'!$Q$30:$Q$53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January'!$T$30:$T$53</c:f>
              <c:numCache>
                <c:formatCode>General</c:formatCode>
                <c:ptCount val="24"/>
                <c:pt idx="0">
                  <c:v>1.26953125E-2</c:v>
                </c:pt>
                <c:pt idx="1">
                  <c:v>1.03759765625E-2</c:v>
                </c:pt>
                <c:pt idx="2">
                  <c:v>7.62939453125E-4</c:v>
                </c:pt>
                <c:pt idx="3">
                  <c:v>7.62939453125E-5</c:v>
                </c:pt>
                <c:pt idx="4">
                  <c:v>1.104736328125E-2</c:v>
                </c:pt>
                <c:pt idx="5">
                  <c:v>6.103515625E-3</c:v>
                </c:pt>
                <c:pt idx="6">
                  <c:v>2.587890625E-2</c:v>
                </c:pt>
                <c:pt idx="7">
                  <c:v>1.62353515625E-2</c:v>
                </c:pt>
                <c:pt idx="8">
                  <c:v>3.6224365234375E-2</c:v>
                </c:pt>
                <c:pt idx="9">
                  <c:v>2.44140625E-4</c:v>
                </c:pt>
                <c:pt idx="10">
                  <c:v>6.2255859375E-3</c:v>
                </c:pt>
                <c:pt idx="11">
                  <c:v>1.1444091796875E-2</c:v>
                </c:pt>
                <c:pt idx="12">
                  <c:v>1.66015625E-2</c:v>
                </c:pt>
                <c:pt idx="13">
                  <c:v>3.8299560546875E-2</c:v>
                </c:pt>
                <c:pt idx="14">
                  <c:v>3.84521484375E-3</c:v>
                </c:pt>
                <c:pt idx="15">
                  <c:v>2.83203125E-2</c:v>
                </c:pt>
                <c:pt idx="16">
                  <c:v>3.5125732421875E-2</c:v>
                </c:pt>
                <c:pt idx="17">
                  <c:v>9.033203125E-3</c:v>
                </c:pt>
                <c:pt idx="18">
                  <c:v>5.04150390625E-2</c:v>
                </c:pt>
                <c:pt idx="19">
                  <c:v>3.4332275390625E-2</c:v>
                </c:pt>
                <c:pt idx="20">
                  <c:v>6.378173828125E-3</c:v>
                </c:pt>
                <c:pt idx="21">
                  <c:v>1.617431640625E-3</c:v>
                </c:pt>
                <c:pt idx="22">
                  <c:v>5.67626953125E-3</c:v>
                </c:pt>
                <c:pt idx="23">
                  <c:v>2.9296875E-3</c:v>
                </c:pt>
              </c:numCache>
            </c:numRef>
          </c:val>
          <c:smooth val="0"/>
          <c:extLst>
            <c:ext xmlns:c16="http://schemas.microsoft.com/office/drawing/2014/chart" uri="{C3380CC4-5D6E-409C-BE32-E72D297353CC}">
              <c16:uniqueId val="{00000002-2810-4F17-B13F-5E7710477AF2}"/>
            </c:ext>
          </c:extLst>
        </c:ser>
        <c:ser>
          <c:idx val="3"/>
          <c:order val="3"/>
          <c:tx>
            <c:v>Average LFL Ramp</c:v>
          </c:tx>
          <c:spPr>
            <a:ln w="31750" cap="rnd">
              <a:solidFill>
                <a:srgbClr val="FF8200"/>
              </a:solidFill>
              <a:round/>
            </a:ln>
            <a:effectLst/>
          </c:spPr>
          <c:marker>
            <c:symbol val="circle"/>
            <c:size val="6"/>
            <c:spPr>
              <a:solidFill>
                <a:srgbClr val="FF8200"/>
              </a:solidFill>
              <a:ln w="9525">
                <a:solidFill>
                  <a:srgbClr val="FF8200"/>
                </a:solidFill>
              </a:ln>
              <a:effectLst/>
            </c:spPr>
          </c:marker>
          <c:cat>
            <c:numRef>
              <c:f>'Reg Chart Data - January'!$Q$30:$Q$53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January'!$U$30:$U$53</c:f>
              <c:numCache>
                <c:formatCode>General</c:formatCode>
                <c:ptCount val="24"/>
                <c:pt idx="0">
                  <c:v>94.170913696289063</c:v>
                </c:pt>
                <c:pt idx="1">
                  <c:v>56.130132039388023</c:v>
                </c:pt>
                <c:pt idx="2">
                  <c:v>81.605125427246094</c:v>
                </c:pt>
                <c:pt idx="3">
                  <c:v>78.267906697591144</c:v>
                </c:pt>
                <c:pt idx="4">
                  <c:v>86.650799560546872</c:v>
                </c:pt>
                <c:pt idx="5">
                  <c:v>102.14083607991536</c:v>
                </c:pt>
                <c:pt idx="6">
                  <c:v>152.64109622730928</c:v>
                </c:pt>
                <c:pt idx="7">
                  <c:v>120.93745300292969</c:v>
                </c:pt>
                <c:pt idx="8">
                  <c:v>95.175559997558594</c:v>
                </c:pt>
                <c:pt idx="9">
                  <c:v>112.14625447591146</c:v>
                </c:pt>
                <c:pt idx="10">
                  <c:v>104.95595397949219</c:v>
                </c:pt>
                <c:pt idx="11">
                  <c:v>95.277217864990234</c:v>
                </c:pt>
                <c:pt idx="12">
                  <c:v>95.941399892171219</c:v>
                </c:pt>
                <c:pt idx="13">
                  <c:v>87.322580973307296</c:v>
                </c:pt>
                <c:pt idx="14">
                  <c:v>87.035259246826172</c:v>
                </c:pt>
                <c:pt idx="15">
                  <c:v>66.375396728515625</c:v>
                </c:pt>
                <c:pt idx="16">
                  <c:v>95.851667550893936</c:v>
                </c:pt>
                <c:pt idx="17">
                  <c:v>111.23276990525265</c:v>
                </c:pt>
                <c:pt idx="18">
                  <c:v>116.12282986111111</c:v>
                </c:pt>
                <c:pt idx="19">
                  <c:v>98.864489964076455</c:v>
                </c:pt>
                <c:pt idx="20">
                  <c:v>87.767979431152341</c:v>
                </c:pt>
                <c:pt idx="21">
                  <c:v>103.6673834664481</c:v>
                </c:pt>
                <c:pt idx="22">
                  <c:v>88.515665690104171</c:v>
                </c:pt>
                <c:pt idx="23">
                  <c:v>97.108301435198101</c:v>
                </c:pt>
              </c:numCache>
            </c:numRef>
          </c:val>
          <c:smooth val="0"/>
          <c:extLst>
            <c:ext xmlns:c16="http://schemas.microsoft.com/office/drawing/2014/chart" uri="{C3380CC4-5D6E-409C-BE32-E72D297353CC}">
              <c16:uniqueId val="{00000003-2810-4F17-B13F-5E7710477AF2}"/>
            </c:ext>
          </c:extLst>
        </c:ser>
        <c:dLbls>
          <c:showLegendKey val="0"/>
          <c:showVal val="0"/>
          <c:showCatName val="0"/>
          <c:showSerName val="0"/>
          <c:showPercent val="0"/>
          <c:showBubbleSize val="0"/>
        </c:dLbls>
        <c:hiLowLines>
          <c:spPr>
            <a:ln w="38100" cap="flat" cmpd="sng" algn="ctr">
              <a:solidFill>
                <a:srgbClr val="5B6770"/>
              </a:solidFill>
              <a:round/>
            </a:ln>
            <a:effectLst/>
          </c:spPr>
        </c:hiLowLines>
        <c:axId val="912652143"/>
        <c:axId val="1911227776"/>
      </c:stockChart>
      <c:catAx>
        <c:axId val="912629871"/>
        <c:scaling>
          <c:orientation val="minMax"/>
        </c:scaling>
        <c:delete val="0"/>
        <c:axPos val="b"/>
        <c:title>
          <c:tx>
            <c:rich>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r>
                  <a:rPr lang="en-US" sz="1100" b="1"/>
                  <a:t>Hour Ending</a:t>
                </a:r>
              </a:p>
            </c:rich>
          </c:tx>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911225376"/>
        <c:crosses val="autoZero"/>
        <c:auto val="1"/>
        <c:lblAlgn val="ctr"/>
        <c:lblOffset val="100"/>
        <c:noMultiLvlLbl val="0"/>
      </c:catAx>
      <c:valAx>
        <c:axId val="19112253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912629871"/>
        <c:crosses val="autoZero"/>
        <c:crossBetween val="between"/>
      </c:valAx>
      <c:valAx>
        <c:axId val="1911227776"/>
        <c:scaling>
          <c:orientation val="minMax"/>
          <c:max val="800"/>
        </c:scaling>
        <c:delete val="0"/>
        <c:axPos val="r"/>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912652143"/>
        <c:crosses val="max"/>
        <c:crossBetween val="between"/>
      </c:valAx>
      <c:catAx>
        <c:axId val="912652143"/>
        <c:scaling>
          <c:orientation val="minMax"/>
        </c:scaling>
        <c:delete val="1"/>
        <c:axPos val="b"/>
        <c:numFmt formatCode="General" sourceLinked="1"/>
        <c:majorTickMark val="none"/>
        <c:minorTickMark val="none"/>
        <c:tickLblPos val="nextTo"/>
        <c:crossAx val="1911227776"/>
        <c:crosses val="autoZero"/>
        <c:auto val="1"/>
        <c:lblAlgn val="ctr"/>
        <c:lblOffset val="100"/>
        <c:noMultiLvlLbl val="0"/>
      </c:catAx>
      <c:spPr>
        <a:noFill/>
        <a:ln>
          <a:noFill/>
        </a:ln>
        <a:effectLst/>
      </c:spPr>
    </c:plotArea>
    <c:legend>
      <c:legendPos val="b"/>
      <c:legendEntry>
        <c:idx val="2"/>
        <c:delete val="1"/>
      </c:legendEntry>
      <c:layout>
        <c:manualLayout>
          <c:xMode val="edge"/>
          <c:yMode val="edge"/>
          <c:x val="0.26129404279010582"/>
          <c:y val="0.91828360270755627"/>
          <c:w val="0.5903017047111534"/>
          <c:h val="7.5345472440944888E-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Regulation Up (MW) Procurement vs. 5-min LFL Ramp - January</a:t>
            </a:r>
          </a:p>
        </c:rich>
      </c:tx>
      <c:layout>
        <c:manualLayout>
          <c:xMode val="edge"/>
          <c:yMode val="edge"/>
          <c:x val="0.1237327164001407"/>
          <c:y val="0"/>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9459382929830866E-2"/>
          <c:y val="0.10870833333333334"/>
          <c:w val="0.92108123414033827"/>
          <c:h val="0.6669116360454943"/>
        </c:manualLayout>
      </c:layout>
      <c:barChart>
        <c:barDir val="col"/>
        <c:grouping val="clustered"/>
        <c:varyColors val="0"/>
        <c:ser>
          <c:idx val="0"/>
          <c:order val="0"/>
          <c:tx>
            <c:v>Reg Up Procured</c:v>
          </c:tx>
          <c:spPr>
            <a:solidFill>
              <a:srgbClr val="44AEC7"/>
            </a:solidFill>
            <a:ln>
              <a:noFill/>
            </a:ln>
            <a:effectLst/>
          </c:spPr>
          <c:invertIfNegative val="0"/>
          <c:cat>
            <c:numRef>
              <c:f>'Reg Chart Data - January'!$AJ$30:$AJ$53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January'!$AK$30:$AK$53</c:f>
              <c:numCache>
                <c:formatCode>General</c:formatCode>
                <c:ptCount val="24"/>
                <c:pt idx="0">
                  <c:v>241</c:v>
                </c:pt>
                <c:pt idx="1">
                  <c:v>197</c:v>
                </c:pt>
                <c:pt idx="2">
                  <c:v>255</c:v>
                </c:pt>
                <c:pt idx="3">
                  <c:v>266</c:v>
                </c:pt>
                <c:pt idx="4">
                  <c:v>351</c:v>
                </c:pt>
                <c:pt idx="5">
                  <c:v>535</c:v>
                </c:pt>
                <c:pt idx="6">
                  <c:v>644</c:v>
                </c:pt>
                <c:pt idx="7">
                  <c:v>393</c:v>
                </c:pt>
                <c:pt idx="8">
                  <c:v>311</c:v>
                </c:pt>
                <c:pt idx="9">
                  <c:v>399</c:v>
                </c:pt>
                <c:pt idx="10">
                  <c:v>412</c:v>
                </c:pt>
                <c:pt idx="11">
                  <c:v>353</c:v>
                </c:pt>
                <c:pt idx="12">
                  <c:v>378</c:v>
                </c:pt>
                <c:pt idx="13">
                  <c:v>330</c:v>
                </c:pt>
                <c:pt idx="14">
                  <c:v>371</c:v>
                </c:pt>
                <c:pt idx="15">
                  <c:v>448</c:v>
                </c:pt>
                <c:pt idx="16">
                  <c:v>724</c:v>
                </c:pt>
                <c:pt idx="17">
                  <c:v>850</c:v>
                </c:pt>
                <c:pt idx="18">
                  <c:v>390</c:v>
                </c:pt>
                <c:pt idx="19">
                  <c:v>238</c:v>
                </c:pt>
                <c:pt idx="20">
                  <c:v>245</c:v>
                </c:pt>
                <c:pt idx="21">
                  <c:v>186</c:v>
                </c:pt>
                <c:pt idx="22">
                  <c:v>209</c:v>
                </c:pt>
                <c:pt idx="23">
                  <c:v>212</c:v>
                </c:pt>
              </c:numCache>
            </c:numRef>
          </c:val>
          <c:extLst>
            <c:ext xmlns:c16="http://schemas.microsoft.com/office/drawing/2014/chart" uri="{C3380CC4-5D6E-409C-BE32-E72D297353CC}">
              <c16:uniqueId val="{00000000-F46A-4BFC-8FD4-645C1382B08E}"/>
            </c:ext>
          </c:extLst>
        </c:ser>
        <c:dLbls>
          <c:showLegendKey val="0"/>
          <c:showVal val="0"/>
          <c:showCatName val="0"/>
          <c:showSerName val="0"/>
          <c:showPercent val="0"/>
          <c:showBubbleSize val="0"/>
        </c:dLbls>
        <c:gapWidth val="150"/>
        <c:axId val="388425744"/>
        <c:axId val="1979100576"/>
      </c:barChart>
      <c:stockChart>
        <c:ser>
          <c:idx val="1"/>
          <c:order val="1"/>
          <c:tx>
            <c:v>Max LFL Ramp</c:v>
          </c:tx>
          <c:spPr>
            <a:ln w="25400" cap="rnd">
              <a:noFill/>
              <a:round/>
            </a:ln>
            <a:effectLst/>
          </c:spPr>
          <c:marker>
            <c:symbol val="dash"/>
            <c:size val="5"/>
            <c:spPr>
              <a:solidFill>
                <a:srgbClr val="5B6770"/>
              </a:solidFill>
              <a:ln w="9525">
                <a:solidFill>
                  <a:srgbClr val="5B6770"/>
                </a:solidFill>
              </a:ln>
              <a:effectLst/>
            </c:spPr>
          </c:marker>
          <c:cat>
            <c:numRef>
              <c:f>'Reg Chart Data - January'!$AJ$30:$AJ$53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January'!$AL$30:$AL$53</c:f>
              <c:numCache>
                <c:formatCode>General</c:formatCode>
                <c:ptCount val="24"/>
                <c:pt idx="0">
                  <c:v>402.81325346994464</c:v>
                </c:pt>
                <c:pt idx="1">
                  <c:v>189.34486641499245</c:v>
                </c:pt>
                <c:pt idx="2">
                  <c:v>246.69072254675586</c:v>
                </c:pt>
                <c:pt idx="3">
                  <c:v>474.41944596309696</c:v>
                </c:pt>
                <c:pt idx="4">
                  <c:v>324.78066643673839</c:v>
                </c:pt>
                <c:pt idx="5">
                  <c:v>361.81998236508838</c:v>
                </c:pt>
                <c:pt idx="6">
                  <c:v>394.08149320518305</c:v>
                </c:pt>
                <c:pt idx="7">
                  <c:v>244.682947972682</c:v>
                </c:pt>
                <c:pt idx="8">
                  <c:v>470.21167886014445</c:v>
                </c:pt>
                <c:pt idx="9">
                  <c:v>498.57034498214881</c:v>
                </c:pt>
                <c:pt idx="10">
                  <c:v>249.93428227169852</c:v>
                </c:pt>
                <c:pt idx="11">
                  <c:v>161.94866014054222</c:v>
                </c:pt>
                <c:pt idx="12">
                  <c:v>179.80806125117749</c:v>
                </c:pt>
                <c:pt idx="13">
                  <c:v>404.95453990985141</c:v>
                </c:pt>
                <c:pt idx="14">
                  <c:v>269.18717476959313</c:v>
                </c:pt>
                <c:pt idx="15">
                  <c:v>151.08707087827824</c:v>
                </c:pt>
                <c:pt idx="16">
                  <c:v>276.17622996488467</c:v>
                </c:pt>
                <c:pt idx="17">
                  <c:v>298.90909935980216</c:v>
                </c:pt>
                <c:pt idx="18">
                  <c:v>278.83728318624543</c:v>
                </c:pt>
                <c:pt idx="19">
                  <c:v>632.35187648567035</c:v>
                </c:pt>
                <c:pt idx="20">
                  <c:v>486.05059081545767</c:v>
                </c:pt>
                <c:pt idx="21">
                  <c:v>285.04075376406331</c:v>
                </c:pt>
                <c:pt idx="22">
                  <c:v>355.28496013975644</c:v>
                </c:pt>
                <c:pt idx="23">
                  <c:v>357.09746718374089</c:v>
                </c:pt>
              </c:numCache>
            </c:numRef>
          </c:val>
          <c:smooth val="0"/>
          <c:extLst>
            <c:ext xmlns:c16="http://schemas.microsoft.com/office/drawing/2014/chart" uri="{C3380CC4-5D6E-409C-BE32-E72D297353CC}">
              <c16:uniqueId val="{00000001-F46A-4BFC-8FD4-645C1382B08E}"/>
            </c:ext>
          </c:extLst>
        </c:ser>
        <c:ser>
          <c:idx val="2"/>
          <c:order val="2"/>
          <c:tx>
            <c:strRef>
              <c:f>'Reg Chart Data - January'!$AM$29</c:f>
              <c:strCache>
                <c:ptCount val="1"/>
                <c:pt idx="0">
                  <c:v>Low</c:v>
                </c:pt>
              </c:strCache>
            </c:strRef>
          </c:tx>
          <c:spPr>
            <a:ln w="25400" cap="rnd">
              <a:noFill/>
              <a:round/>
            </a:ln>
            <a:effectLst/>
          </c:spPr>
          <c:marker>
            <c:symbol val="none"/>
          </c:marker>
          <c:cat>
            <c:numRef>
              <c:f>'Reg Chart Data - January'!$AJ$30:$AJ$53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January'!$AM$30:$AM$53</c:f>
              <c:numCache>
                <c:formatCode>General</c:formatCode>
                <c:ptCount val="24"/>
                <c:pt idx="0">
                  <c:v>9.487293634296701E-3</c:v>
                </c:pt>
                <c:pt idx="1">
                  <c:v>8.3311646673622352E-4</c:v>
                </c:pt>
                <c:pt idx="2">
                  <c:v>2.4071357648559315E-2</c:v>
                </c:pt>
                <c:pt idx="3">
                  <c:v>9.9175245188393071E-3</c:v>
                </c:pt>
                <c:pt idx="4">
                  <c:v>3.3646640293654396E-3</c:v>
                </c:pt>
                <c:pt idx="5">
                  <c:v>3.0492075854882613E-2</c:v>
                </c:pt>
                <c:pt idx="6">
                  <c:v>5.8074181850804027E-2</c:v>
                </c:pt>
                <c:pt idx="7">
                  <c:v>2.4998033459782923E-2</c:v>
                </c:pt>
                <c:pt idx="8">
                  <c:v>9.2010438195466115E-2</c:v>
                </c:pt>
                <c:pt idx="9">
                  <c:v>4.6303843364480256E-2</c:v>
                </c:pt>
                <c:pt idx="10">
                  <c:v>2.7800105466330129E-2</c:v>
                </c:pt>
                <c:pt idx="11">
                  <c:v>7.8641400167065046E-3</c:v>
                </c:pt>
                <c:pt idx="12">
                  <c:v>1.3222567955036117E-2</c:v>
                </c:pt>
                <c:pt idx="13">
                  <c:v>3.6122095264659799E-4</c:v>
                </c:pt>
                <c:pt idx="14">
                  <c:v>8.5477150776075192E-2</c:v>
                </c:pt>
                <c:pt idx="15">
                  <c:v>1.2008222594973519E-2</c:v>
                </c:pt>
                <c:pt idx="16">
                  <c:v>2.9138490180158901E-2</c:v>
                </c:pt>
                <c:pt idx="17">
                  <c:v>2.1494989386336556E-2</c:v>
                </c:pt>
                <c:pt idx="18">
                  <c:v>3.9158963658338729E-2</c:v>
                </c:pt>
                <c:pt idx="19">
                  <c:v>5.99640676273871E-3</c:v>
                </c:pt>
                <c:pt idx="20">
                  <c:v>5.4080752580213413E-3</c:v>
                </c:pt>
                <c:pt idx="21">
                  <c:v>6.9857600803554989E-3</c:v>
                </c:pt>
                <c:pt idx="22">
                  <c:v>8.339637476459795E-2</c:v>
                </c:pt>
                <c:pt idx="23">
                  <c:v>3.6466593781204627E-2</c:v>
                </c:pt>
              </c:numCache>
            </c:numRef>
          </c:val>
          <c:smooth val="0"/>
          <c:extLst>
            <c:ext xmlns:c16="http://schemas.microsoft.com/office/drawing/2014/chart" uri="{C3380CC4-5D6E-409C-BE32-E72D297353CC}">
              <c16:uniqueId val="{00000002-F46A-4BFC-8FD4-645C1382B08E}"/>
            </c:ext>
          </c:extLst>
        </c:ser>
        <c:ser>
          <c:idx val="3"/>
          <c:order val="3"/>
          <c:tx>
            <c:v>Average LFL Ramp</c:v>
          </c:tx>
          <c:spPr>
            <a:ln w="31750" cap="rnd">
              <a:solidFill>
                <a:srgbClr val="FF8200"/>
              </a:solidFill>
              <a:round/>
            </a:ln>
            <a:effectLst/>
          </c:spPr>
          <c:marker>
            <c:symbol val="circle"/>
            <c:size val="6"/>
            <c:spPr>
              <a:solidFill>
                <a:srgbClr val="FF8200"/>
              </a:solidFill>
              <a:ln w="9525">
                <a:solidFill>
                  <a:srgbClr val="FF8200"/>
                </a:solidFill>
              </a:ln>
              <a:effectLst/>
            </c:spPr>
          </c:marker>
          <c:cat>
            <c:numRef>
              <c:f>'Reg Chart Data - January'!$AJ$30:$AJ$53</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cat>
          <c:val>
            <c:numRef>
              <c:f>'Reg Chart Data - January'!$AN$30:$AN$53</c:f>
              <c:numCache>
                <c:formatCode>General</c:formatCode>
                <c:ptCount val="24"/>
                <c:pt idx="0">
                  <c:v>149.17141133458856</c:v>
                </c:pt>
                <c:pt idx="1">
                  <c:v>123.59083946766016</c:v>
                </c:pt>
                <c:pt idx="2">
                  <c:v>130.29150223832056</c:v>
                </c:pt>
                <c:pt idx="3">
                  <c:v>150.72362357430848</c:v>
                </c:pt>
                <c:pt idx="4">
                  <c:v>117.6157025586586</c:v>
                </c:pt>
                <c:pt idx="5">
                  <c:v>137.32182679618745</c:v>
                </c:pt>
                <c:pt idx="6">
                  <c:v>121.55597015653714</c:v>
                </c:pt>
                <c:pt idx="7">
                  <c:v>131.09260427224993</c:v>
                </c:pt>
                <c:pt idx="8">
                  <c:v>136.92843819371339</c:v>
                </c:pt>
                <c:pt idx="9">
                  <c:v>155.68569275116593</c:v>
                </c:pt>
                <c:pt idx="10">
                  <c:v>133.93937334487649</c:v>
                </c:pt>
                <c:pt idx="11">
                  <c:v>107.14113142016011</c:v>
                </c:pt>
                <c:pt idx="12">
                  <c:v>109.5129357159115</c:v>
                </c:pt>
                <c:pt idx="13">
                  <c:v>147.05775425304611</c:v>
                </c:pt>
                <c:pt idx="14">
                  <c:v>130.60127696362409</c:v>
                </c:pt>
                <c:pt idx="15">
                  <c:v>93.309022429110072</c:v>
                </c:pt>
                <c:pt idx="16">
                  <c:v>140.77990447586413</c:v>
                </c:pt>
                <c:pt idx="17">
                  <c:v>138.20971743055875</c:v>
                </c:pt>
                <c:pt idx="18">
                  <c:v>119.11543300136555</c:v>
                </c:pt>
                <c:pt idx="19">
                  <c:v>147.23327478997965</c:v>
                </c:pt>
                <c:pt idx="20">
                  <c:v>170.26844796926125</c:v>
                </c:pt>
                <c:pt idx="21">
                  <c:v>139.33314814014264</c:v>
                </c:pt>
                <c:pt idx="22">
                  <c:v>136.63660689022677</c:v>
                </c:pt>
                <c:pt idx="23">
                  <c:v>139.45314081133282</c:v>
                </c:pt>
              </c:numCache>
            </c:numRef>
          </c:val>
          <c:smooth val="0"/>
          <c:extLst>
            <c:ext xmlns:c16="http://schemas.microsoft.com/office/drawing/2014/chart" uri="{C3380CC4-5D6E-409C-BE32-E72D297353CC}">
              <c16:uniqueId val="{00000003-F46A-4BFC-8FD4-645C1382B08E}"/>
            </c:ext>
          </c:extLst>
        </c:ser>
        <c:dLbls>
          <c:showLegendKey val="0"/>
          <c:showVal val="0"/>
          <c:showCatName val="0"/>
          <c:showSerName val="0"/>
          <c:showPercent val="0"/>
          <c:showBubbleSize val="0"/>
        </c:dLbls>
        <c:hiLowLines>
          <c:spPr>
            <a:ln w="38100" cap="flat" cmpd="sng" algn="ctr">
              <a:solidFill>
                <a:srgbClr val="5B6770"/>
              </a:solidFill>
              <a:round/>
            </a:ln>
            <a:effectLst/>
          </c:spPr>
        </c:hiLowLines>
        <c:axId val="394515024"/>
        <c:axId val="428169663"/>
      </c:stockChart>
      <c:catAx>
        <c:axId val="388425744"/>
        <c:scaling>
          <c:orientation val="minMax"/>
        </c:scaling>
        <c:delete val="0"/>
        <c:axPos val="b"/>
        <c:title>
          <c:tx>
            <c:rich>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r>
                  <a:rPr lang="en-US" sz="1100" b="1"/>
                  <a:t>Hour Ending</a:t>
                </a:r>
              </a:p>
            </c:rich>
          </c:tx>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979100576"/>
        <c:crosses val="autoZero"/>
        <c:auto val="1"/>
        <c:lblAlgn val="ctr"/>
        <c:lblOffset val="100"/>
        <c:noMultiLvlLbl val="0"/>
      </c:catAx>
      <c:valAx>
        <c:axId val="1979100576"/>
        <c:scaling>
          <c:orientation val="minMax"/>
          <c:max val="9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388425744"/>
        <c:crosses val="autoZero"/>
        <c:crossBetween val="between"/>
      </c:valAx>
      <c:valAx>
        <c:axId val="428169663"/>
        <c:scaling>
          <c:orientation val="minMax"/>
          <c:max val="90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394515024"/>
        <c:crosses val="max"/>
        <c:crossBetween val="between"/>
      </c:valAx>
      <c:catAx>
        <c:axId val="394515024"/>
        <c:scaling>
          <c:orientation val="minMax"/>
        </c:scaling>
        <c:delete val="1"/>
        <c:axPos val="b"/>
        <c:numFmt formatCode="General" sourceLinked="1"/>
        <c:majorTickMark val="out"/>
        <c:minorTickMark val="none"/>
        <c:tickLblPos val="nextTo"/>
        <c:crossAx val="428169663"/>
        <c:crosses val="autoZero"/>
        <c:auto val="1"/>
        <c:lblAlgn val="ctr"/>
        <c:lblOffset val="100"/>
        <c:noMultiLvlLbl val="0"/>
      </c:catAx>
      <c:spPr>
        <a:noFill/>
        <a:ln>
          <a:noFill/>
        </a:ln>
        <a:effectLst/>
      </c:spPr>
    </c:plotArea>
    <c:legend>
      <c:legendPos val="b"/>
      <c:legendEntry>
        <c:idx val="2"/>
        <c:delete val="1"/>
      </c:legendEntry>
      <c:layout>
        <c:manualLayout>
          <c:xMode val="edge"/>
          <c:yMode val="edge"/>
          <c:x val="0.22394120193738667"/>
          <c:y val="0.91487204724409443"/>
          <c:w val="0.56702911491733643"/>
          <c:h val="7.5345472440944888E-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dirty="0"/>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dirty="0"/>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dirty="0"/>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dirty="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dirty="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dirty="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9/22/2023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9/22/2023</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2996060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2" name="Content Placeholder 2">
            <a:extLst>
              <a:ext uri="{FF2B5EF4-FFF2-40B4-BE49-F238E27FC236}">
                <a16:creationId xmlns:a16="http://schemas.microsoft.com/office/drawing/2014/main" id="{1FF48671-73D4-A8B4-B73D-773427B40011}"/>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4" name="Content Placeholder 2">
            <a:extLst>
              <a:ext uri="{FF2B5EF4-FFF2-40B4-BE49-F238E27FC236}">
                <a16:creationId xmlns:a16="http://schemas.microsoft.com/office/drawing/2014/main" id="{5BAC8498-C400-3675-A8B1-3E1519AB81C3}"/>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648198"/>
            <a:ext cx="11379200" cy="1447802"/>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accent1"/>
                </a:solidFill>
              </a:defRPr>
            </a:lvl2pPr>
            <a:lvl3pPr>
              <a:defRPr sz="1200">
                <a:solidFill>
                  <a:schemeClr val="accent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2" name="Content Placeholder 2">
            <a:extLst>
              <a:ext uri="{FF2B5EF4-FFF2-40B4-BE49-F238E27FC236}">
                <a16:creationId xmlns:a16="http://schemas.microsoft.com/office/drawing/2014/main" id="{1A157481-F789-46DE-2E72-928DE502142B}"/>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793820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1">
                <a:solidFill>
                  <a:schemeClr val="tx1"/>
                </a:solidFill>
              </a:defRPr>
            </a:lvl1pPr>
            <a:lvl2pPr>
              <a:defRPr sz="1400" b="1">
                <a:solidFill>
                  <a:schemeClr val="tx1"/>
                </a:solidFill>
              </a:defRPr>
            </a:lvl2pPr>
            <a:lvl3pPr>
              <a:defRPr sz="1200" b="1">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2" name="Content Placeholder 2">
            <a:extLst>
              <a:ext uri="{FF2B5EF4-FFF2-40B4-BE49-F238E27FC236}">
                <a16:creationId xmlns:a16="http://schemas.microsoft.com/office/drawing/2014/main" id="{A26476B1-2B93-3388-ACFC-33AE1AE583DA}"/>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4" name="Content Placeholder 2">
            <a:extLst>
              <a:ext uri="{FF2B5EF4-FFF2-40B4-BE49-F238E27FC236}">
                <a16:creationId xmlns:a16="http://schemas.microsoft.com/office/drawing/2014/main" id="{F463BB2B-CBD9-709B-A906-D89DFB66823B}"/>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1">
                <a:solidFill>
                  <a:schemeClr val="accent1"/>
                </a:solidFill>
              </a:defRPr>
            </a:lvl1pPr>
            <a:lvl2pPr>
              <a:defRPr sz="1400" b="0">
                <a:solidFill>
                  <a:schemeClr val="tx1"/>
                </a:solidFill>
              </a:defRPr>
            </a:lvl2pPr>
            <a:lvl3pPr>
              <a:defRPr sz="1200" b="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Content Placeholder 2">
            <a:extLst>
              <a:ext uri="{FF2B5EF4-FFF2-40B4-BE49-F238E27FC236}">
                <a16:creationId xmlns:a16="http://schemas.microsoft.com/office/drawing/2014/main" id="{2F177308-3907-6CA9-7CB5-C0735CA9F2E4}"/>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7" name="Content Placeholder 2">
            <a:extLst>
              <a:ext uri="{FF2B5EF4-FFF2-40B4-BE49-F238E27FC236}">
                <a16:creationId xmlns:a16="http://schemas.microsoft.com/office/drawing/2014/main" id="{4E75F68D-3D9A-6D91-3F0D-447EAB2D4871}"/>
              </a:ext>
            </a:extLst>
          </p:cNvPr>
          <p:cNvSpPr>
            <a:spLocks noGrp="1"/>
          </p:cNvSpPr>
          <p:nvPr>
            <p:ph idx="10"/>
          </p:nvPr>
        </p:nvSpPr>
        <p:spPr>
          <a:xfrm>
            <a:off x="7823200" y="762000"/>
            <a:ext cx="3962400" cy="5334000"/>
          </a:xfrm>
          <a:prstGeom prst="rect">
            <a:avLst/>
          </a:prstGeom>
          <a:solidFill>
            <a:schemeClr val="accent1">
              <a:lumMod val="20000"/>
              <a:lumOff val="80000"/>
            </a:schemeClr>
          </a:solidFill>
          <a:ln w="15875" cap="rnd">
            <a:solidFill>
              <a:srgbClr val="00AEC7">
                <a:alpha val="62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1">
                <a:solidFill>
                  <a:schemeClr val="tx1"/>
                </a:solidFill>
              </a:defRPr>
            </a:lvl1pPr>
            <a:lvl2pPr>
              <a:defRPr sz="1400" b="0">
                <a:solidFill>
                  <a:schemeClr val="tx1"/>
                </a:solidFill>
              </a:defRPr>
            </a:lvl2pPr>
            <a:lvl3pPr>
              <a:defRPr sz="1200" b="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605768" y="1066801"/>
            <a:ext cx="11179833"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2"/>
                </a:solidFill>
              </a:defRPr>
            </a:lvl1pPr>
            <a:lvl2pPr>
              <a:defRPr sz="1800">
                <a:solidFill>
                  <a:schemeClr val="accent2"/>
                </a:solidFill>
              </a:defRPr>
            </a:lvl2pPr>
            <a:lvl3pPr>
              <a:defRPr sz="1600">
                <a:solidFill>
                  <a:schemeClr val="accent2"/>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605768" y="3574375"/>
            <a:ext cx="11179833"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solidFill>
                <a:prstClr val="black">
                  <a:tint val="75000"/>
                </a:prstClr>
              </a:solidFill>
            </a:endParaRPr>
          </a:p>
        </p:txBody>
      </p:sp>
      <p:sp>
        <p:nvSpPr>
          <p:cNvPr id="5" name="Content Placeholder 4"/>
          <p:cNvSpPr>
            <a:spLocks noGrp="1"/>
          </p:cNvSpPr>
          <p:nvPr>
            <p:ph sz="half" idx="1"/>
          </p:nvPr>
        </p:nvSpPr>
        <p:spPr>
          <a:xfrm>
            <a:off x="406400" y="762000"/>
            <a:ext cx="561340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2" name="Content Placeholder 4">
            <a:extLst>
              <a:ext uri="{FF2B5EF4-FFF2-40B4-BE49-F238E27FC236}">
                <a16:creationId xmlns:a16="http://schemas.microsoft.com/office/drawing/2014/main" id="{F102CE92-D29A-FB05-C2BE-5719859D9A95}"/>
              </a:ext>
            </a:extLst>
          </p:cNvPr>
          <p:cNvSpPr>
            <a:spLocks noGrp="1"/>
          </p:cNvSpPr>
          <p:nvPr>
            <p:ph sz="half" idx="11"/>
          </p:nvPr>
        </p:nvSpPr>
        <p:spPr>
          <a:xfrm>
            <a:off x="6172200" y="762000"/>
            <a:ext cx="561340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400">
                <a:solidFill>
                  <a:schemeClr val="tx1"/>
                </a:solidFill>
              </a:defRPr>
            </a:lvl1pPr>
          </a:lstStyle>
          <a:p>
            <a:endParaRPr lang="en-US" dirty="0"/>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000">
                <a:solidFill>
                  <a:srgbClr val="00AEC7"/>
                </a:solidFill>
                <a:latin typeface="+mj-lt"/>
              </a:defRPr>
            </a:lvl1pPr>
          </a:lstStyle>
          <a:p>
            <a:endParaRPr lang="en-US" dirty="0"/>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400">
                <a:solidFill>
                  <a:schemeClr val="tx1"/>
                </a:solidFill>
              </a:defRPr>
            </a:lvl1pPr>
          </a:lstStyle>
          <a:p>
            <a:endParaRPr lang="en-US" dirty="0"/>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400">
                <a:solidFill>
                  <a:schemeClr val="tx1"/>
                </a:solidFill>
              </a:defRPr>
            </a:lvl1pPr>
          </a:lstStyle>
          <a:p>
            <a:endParaRPr lang="en-US" dirty="0"/>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963796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10" name="Content Placeholder 4">
            <a:extLst>
              <a:ext uri="{FF2B5EF4-FFF2-40B4-BE49-F238E27FC236}">
                <a16:creationId xmlns:a16="http://schemas.microsoft.com/office/drawing/2014/main" id="{1C3F1F4B-3D53-13EB-F7A7-FBE1490E5A12}"/>
              </a:ext>
            </a:extLst>
          </p:cNvPr>
          <p:cNvSpPr>
            <a:spLocks noGrp="1"/>
          </p:cNvSpPr>
          <p:nvPr>
            <p:ph sz="half" idx="1"/>
          </p:nvPr>
        </p:nvSpPr>
        <p:spPr>
          <a:xfrm>
            <a:off x="406400" y="838199"/>
            <a:ext cx="347980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13" name="Content Placeholder 4">
            <a:extLst>
              <a:ext uri="{FF2B5EF4-FFF2-40B4-BE49-F238E27FC236}">
                <a16:creationId xmlns:a16="http://schemas.microsoft.com/office/drawing/2014/main" id="{8969C8AB-1BCA-24D0-736D-93C929E8286C}"/>
              </a:ext>
            </a:extLst>
          </p:cNvPr>
          <p:cNvSpPr>
            <a:spLocks noGrp="1"/>
          </p:cNvSpPr>
          <p:nvPr>
            <p:ph sz="half" idx="11"/>
          </p:nvPr>
        </p:nvSpPr>
        <p:spPr>
          <a:xfrm>
            <a:off x="4356100" y="838199"/>
            <a:ext cx="347980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15" name="Content Placeholder 4">
            <a:extLst>
              <a:ext uri="{FF2B5EF4-FFF2-40B4-BE49-F238E27FC236}">
                <a16:creationId xmlns:a16="http://schemas.microsoft.com/office/drawing/2014/main" id="{4C6A27E7-4D0F-AFA6-D74E-7A37DB1ACC12}"/>
              </a:ext>
            </a:extLst>
          </p:cNvPr>
          <p:cNvSpPr>
            <a:spLocks noGrp="1"/>
          </p:cNvSpPr>
          <p:nvPr>
            <p:ph sz="half" idx="12"/>
          </p:nvPr>
        </p:nvSpPr>
        <p:spPr>
          <a:xfrm>
            <a:off x="8305800" y="838199"/>
            <a:ext cx="347980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Tree>
    <p:extLst>
      <p:ext uri="{BB962C8B-B14F-4D97-AF65-F5344CB8AC3E}">
        <p14:creationId xmlns:p14="http://schemas.microsoft.com/office/powerpoint/2010/main" val="39630262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rgbClr val="5B6770"/>
                </a:solidFill>
              </a:defRPr>
            </a:lvl1pPr>
          </a:lstStyle>
          <a:p>
            <a:r>
              <a:rPr lang="en-US" dirty="0"/>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48AD6824-F45A-D13D-1EAE-FA0E64F58C0B}"/>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30"/>
            <a:ext cx="9855200" cy="1470025"/>
          </a:xfrm>
          <a:prstGeom prst="rect">
            <a:avLst/>
          </a:prstGeom>
        </p:spPr>
        <p:txBody>
          <a:bodyPr/>
          <a:lstStyle>
            <a:lvl1pPr algn="ctr">
              <a:defRPr b="1">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539188" y="3962400"/>
            <a:ext cx="7392213"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Slide Number Placeholder 5">
            <a:extLst>
              <a:ext uri="{FF2B5EF4-FFF2-40B4-BE49-F238E27FC236}">
                <a16:creationId xmlns:a16="http://schemas.microsoft.com/office/drawing/2014/main" id="{BEFE0F2B-895A-01C4-906F-ECEF63E9CCB2}"/>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BFF6F-8B1A-4BD3-028C-BDD34EB7AAE1}"/>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dirty="0"/>
              <a:t>Click to edit Master title style</a:t>
            </a:r>
          </a:p>
        </p:txBody>
      </p:sp>
    </p:spTree>
    <p:extLst>
      <p:ext uri="{BB962C8B-B14F-4D97-AF65-F5344CB8AC3E}">
        <p14:creationId xmlns:p14="http://schemas.microsoft.com/office/powerpoint/2010/main" val="2554021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FA728217-1A70-D6DE-1FDC-B59387B1000D}"/>
              </a:ext>
            </a:extLst>
          </p:cNvPr>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913838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3" name="Slide Number Placeholder 5">
            <a:extLst>
              <a:ext uri="{FF2B5EF4-FFF2-40B4-BE49-F238E27FC236}">
                <a16:creationId xmlns:a16="http://schemas.microsoft.com/office/drawing/2014/main" id="{B27E0C2C-4698-AD1C-B4E7-5F039AA4F8AE}"/>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5" name="Content Placeholder 2">
            <a:extLst>
              <a:ext uri="{FF2B5EF4-FFF2-40B4-BE49-F238E27FC236}">
                <a16:creationId xmlns:a16="http://schemas.microsoft.com/office/drawing/2014/main" id="{E1BD709F-0A3C-01D5-E62E-0200648A535E}"/>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887A0C9-D189-074D-476B-96F8FE8F645C}"/>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5" name="Content Placeholder 2">
            <a:extLst>
              <a:ext uri="{FF2B5EF4-FFF2-40B4-BE49-F238E27FC236}">
                <a16:creationId xmlns:a16="http://schemas.microsoft.com/office/drawing/2014/main" id="{D3851130-8033-E431-8B4B-475C34C974E4}"/>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accent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24A29F4E-D3DA-485F-FAE9-8A2D54E68006}"/>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7467599" y="1324770"/>
            <a:ext cx="3792747" cy="5076029"/>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Title 1">
            <a:extLst>
              <a:ext uri="{FF2B5EF4-FFF2-40B4-BE49-F238E27FC236}">
                <a16:creationId xmlns:a16="http://schemas.microsoft.com/office/drawing/2014/main" id="{9753DC60-7E75-C50D-B745-FE778EE09310}"/>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dirty="0"/>
              <a:t>Click to edit Master title style</a:t>
            </a:r>
          </a:p>
        </p:txBody>
      </p:sp>
    </p:spTree>
    <p:extLst>
      <p:ext uri="{BB962C8B-B14F-4D97-AF65-F5344CB8AC3E}">
        <p14:creationId xmlns:p14="http://schemas.microsoft.com/office/powerpoint/2010/main" val="24826717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013D0552-3BBB-9B28-D5AD-A56A7F9DDE34}"/>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Content Placeholder 2">
            <a:extLst>
              <a:ext uri="{FF2B5EF4-FFF2-40B4-BE49-F238E27FC236}">
                <a16:creationId xmlns:a16="http://schemas.microsoft.com/office/drawing/2014/main" id="{6140D994-9CB8-091A-F135-4C63DD6A2180}"/>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D3B8AF75-82AB-2468-225C-1D6809B35E4F}"/>
              </a:ext>
            </a:extLst>
          </p:cNvPr>
          <p:cNvSpPr>
            <a:spLocks noGrp="1"/>
          </p:cNvSpPr>
          <p:nvPr>
            <p:ph idx="10"/>
          </p:nvPr>
        </p:nvSpPr>
        <p:spPr>
          <a:xfrm>
            <a:off x="7467599" y="1324770"/>
            <a:ext cx="3792747" cy="5076029"/>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Title 1">
            <a:extLst>
              <a:ext uri="{FF2B5EF4-FFF2-40B4-BE49-F238E27FC236}">
                <a16:creationId xmlns:a16="http://schemas.microsoft.com/office/drawing/2014/main" id="{7A7F2099-8AF9-FE6A-AA32-8BF83025E574}"/>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dirty="0"/>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828800" y="1524000"/>
            <a:ext cx="9431547" cy="2388346"/>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marL="914400" indent="0">
              <a:buNone/>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828800" y="4191000"/>
            <a:ext cx="9431547" cy="2211888"/>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3" name="Slide Number Placeholder 5">
            <a:extLst>
              <a:ext uri="{FF2B5EF4-FFF2-40B4-BE49-F238E27FC236}">
                <a16:creationId xmlns:a16="http://schemas.microsoft.com/office/drawing/2014/main" id="{3DC78C45-6E98-98A0-B9AA-6958474BB2B9}"/>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8" name="Title 1">
            <a:extLst>
              <a:ext uri="{FF2B5EF4-FFF2-40B4-BE49-F238E27FC236}">
                <a16:creationId xmlns:a16="http://schemas.microsoft.com/office/drawing/2014/main" id="{4CAFB0F2-A816-28BC-EE48-E4D1FB1A23DB}"/>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dirty="0"/>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dirty="0"/>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Content Placeholder 2" descr="xdgdfgdfg">
            <a:extLst>
              <a:ext uri="{FF2B5EF4-FFF2-40B4-BE49-F238E27FC236}">
                <a16:creationId xmlns:a16="http://schemas.microsoft.com/office/drawing/2014/main" id="{598BF201-9067-3A1D-911D-FB3EA47FFC02}"/>
              </a:ext>
              <a:ext uri="{C183D7F6-B498-43B3-948B-1728B52AA6E4}">
                <adec:decorative xmlns:adec="http://schemas.microsoft.com/office/drawing/2017/decorative" val="0"/>
              </a:ext>
            </a:extLst>
          </p:cNvPr>
          <p:cNvSpPr>
            <a:spLocks noGrp="1"/>
          </p:cNvSpPr>
          <p:nvPr>
            <p:ph idx="12"/>
          </p:nvPr>
        </p:nvSpPr>
        <p:spPr>
          <a:xfrm>
            <a:off x="406400" y="1058219"/>
            <a:ext cx="11377706"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4" name="Content Placeholder 2">
            <a:extLst>
              <a:ext uri="{FF2B5EF4-FFF2-40B4-BE49-F238E27FC236}">
                <a16:creationId xmlns:a16="http://schemas.microsoft.com/office/drawing/2014/main" id="{E13BC7D2-FAD9-20EE-F85E-A8C0876CD499}"/>
              </a:ext>
            </a:extLst>
          </p:cNvPr>
          <p:cNvSpPr>
            <a:spLocks noGrp="1"/>
          </p:cNvSpPr>
          <p:nvPr>
            <p:ph idx="13"/>
          </p:nvPr>
        </p:nvSpPr>
        <p:spPr>
          <a:xfrm>
            <a:off x="406400" y="3524730"/>
            <a:ext cx="11377706"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15897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000" b="1">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dirty="0">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931117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000" b="0">
                <a:solidFill>
                  <a:schemeClr val="tx1"/>
                </a:solidFill>
              </a:defRPr>
            </a:lvl1pPr>
            <a:lvl2pPr algn="l">
              <a:defRPr sz="1800">
                <a:solidFill>
                  <a:schemeClr val="tx2"/>
                </a:solidFill>
              </a:defRPr>
            </a:lvl2pPr>
            <a:lvl3pPr algn="l">
              <a:defRPr sz="1600">
                <a:solidFill>
                  <a:schemeClr val="tx2"/>
                </a:solidFill>
              </a:defRPr>
            </a:lvl3pPr>
            <a:lvl4pPr algn="l">
              <a:defRPr sz="1400">
                <a:solidFill>
                  <a:schemeClr val="tx2"/>
                </a:solidFill>
              </a:defRPr>
            </a:lvl4pPr>
            <a:lvl5pPr algn="l">
              <a:defRPr sz="12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1">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183322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2" name="Content Placeholder 2">
            <a:extLst>
              <a:ext uri="{FF2B5EF4-FFF2-40B4-BE49-F238E27FC236}">
                <a16:creationId xmlns:a16="http://schemas.microsoft.com/office/drawing/2014/main" id="{55BA22F1-2EF4-FAB1-48BA-4636D4B7C154}"/>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000" b="0">
                <a:solidFill>
                  <a:schemeClr val="accent1"/>
                </a:solidFill>
              </a:defRPr>
            </a:lvl1pPr>
            <a:lvl2pPr algn="l">
              <a:defRPr sz="1800">
                <a:solidFill>
                  <a:schemeClr val="tx2"/>
                </a:solidFill>
              </a:defRPr>
            </a:lvl2pPr>
            <a:lvl3pPr algn="l">
              <a:defRPr sz="1600">
                <a:solidFill>
                  <a:schemeClr val="tx2"/>
                </a:solidFill>
              </a:defRPr>
            </a:lvl3pPr>
            <a:lvl4pPr algn="l">
              <a:defRPr sz="1400">
                <a:solidFill>
                  <a:schemeClr val="tx2"/>
                </a:solidFill>
              </a:defRPr>
            </a:lvl4pPr>
            <a:lvl5pPr algn="l">
              <a:defRPr sz="12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a16="http://schemas.microsoft.com/office/drawing/2014/main" id="{76AA29EA-E088-D81E-2199-D3C6680B1D35}"/>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1">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2831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1318279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3.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theme" Target="../theme/theme3.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4876800" y="0"/>
            <a:ext cx="7315200" cy="6858000"/>
          </a:xfrm>
          <a:prstGeom prst="rect">
            <a:avLst/>
          </a:prstGeom>
          <a:solidFill>
            <a:srgbClr val="E6EBF0"/>
          </a:solidFill>
          <a:ln>
            <a:noFill/>
          </a:ln>
          <a:effectLst>
            <a:outerShdw blurRad="50800" dist="381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 name="Picture 1">
            <a:extLst>
              <a:ext uri="{FF2B5EF4-FFF2-40B4-BE49-F238E27FC236}">
                <a16:creationId xmlns:a16="http://schemas.microsoft.com/office/drawing/2014/main" id="{B847D438-DAAD-88D4-D035-DFBF79CDE65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 y="2495274"/>
            <a:ext cx="3989513" cy="1543326"/>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403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cxnSp>
        <p:nvCxnSpPr>
          <p:cNvPr id="7" name="Straight Connector 6"/>
          <p:cNvCxnSpPr>
            <a:cxnSpLocks/>
          </p:cNvCxnSpPr>
          <p:nvPr userDrawn="1"/>
        </p:nvCxnSpPr>
        <p:spPr>
          <a:xfrm>
            <a:off x="101600" y="6477000"/>
            <a:ext cx="6604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133600" y="6477006"/>
            <a:ext cx="9936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3" y="6553200"/>
            <a:ext cx="943100" cy="253916"/>
          </a:xfrm>
          <a:prstGeom prst="rect">
            <a:avLst/>
          </a:prstGeom>
          <a:noFill/>
        </p:spPr>
        <p:txBody>
          <a:bodyPr wrap="square" rtlCol="0">
            <a:spAutoFit/>
          </a:bodyPr>
          <a:lstStyle/>
          <a:p>
            <a:r>
              <a:rPr lang="en-US" sz="1000" b="1" dirty="0">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pic>
        <p:nvPicPr>
          <p:cNvPr id="3" name="Picture 2">
            <a:extLst>
              <a:ext uri="{FF2B5EF4-FFF2-40B4-BE49-F238E27FC236}">
                <a16:creationId xmlns:a16="http://schemas.microsoft.com/office/drawing/2014/main" id="{C0578DE2-3155-2E8B-BE55-260C3ABC19B3}"/>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72042" y="6217199"/>
            <a:ext cx="1196754" cy="462959"/>
          </a:xfrm>
          <a:prstGeom prst="rect">
            <a:avLst/>
          </a:prstGeom>
        </p:spPr>
      </p:pic>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56" r:id="rId4"/>
    <p:sldLayoutId id="2147483738" r:id="rId5"/>
    <p:sldLayoutId id="2147483713" r:id="rId6"/>
    <p:sldLayoutId id="2147483714" r:id="rId7"/>
    <p:sldLayoutId id="2147483715" r:id="rId8"/>
    <p:sldLayoutId id="2147483716" r:id="rId9"/>
    <p:sldLayoutId id="2147483755" r:id="rId10"/>
    <p:sldLayoutId id="2147483717" r:id="rId11"/>
    <p:sldLayoutId id="2147483718" r:id="rId12"/>
    <p:sldLayoutId id="2147483719" r:id="rId13"/>
    <p:sldLayoutId id="2147483720" r:id="rId14"/>
    <p:sldLayoutId id="2147483666" r:id="rId15"/>
    <p:sldLayoutId id="2147483737" r:id="rId16"/>
    <p:sldLayoutId id="2147483722"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a:cxnSpLocks/>
          </p:cNvCxnSpPr>
          <p:nvPr userDrawn="1"/>
        </p:nvCxnSpPr>
        <p:spPr>
          <a:xfrm>
            <a:off x="779284" y="6"/>
            <a:ext cx="0" cy="5181594"/>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cxnSpLocks/>
          </p:cNvCxnSpPr>
          <p:nvPr userDrawn="1"/>
        </p:nvCxnSpPr>
        <p:spPr>
          <a:xfrm>
            <a:off x="779283" y="5943600"/>
            <a:ext cx="0" cy="5334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2F1F6BF0-F215-0BB8-0DD1-9AE4EAB7CBB3}"/>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94035" y="5382386"/>
            <a:ext cx="1253765" cy="485014"/>
          </a:xfrm>
          <a:prstGeom prst="rect">
            <a:avLst/>
          </a:prstGeom>
        </p:spPr>
      </p:pic>
      <p:sp>
        <p:nvSpPr>
          <p:cNvPr id="3" name="Rectangle 2">
            <a:extLst>
              <a:ext uri="{FF2B5EF4-FFF2-40B4-BE49-F238E27FC236}">
                <a16:creationId xmlns:a16="http://schemas.microsoft.com/office/drawing/2014/main" id="{6D4B1C1C-078C-2929-E80C-E9FD3CD5E13C}"/>
              </a:ext>
            </a:extLst>
          </p:cNvPr>
          <p:cNvSpPr/>
          <p:nvPr userDrawn="1"/>
        </p:nvSpPr>
        <p:spPr>
          <a:xfrm>
            <a:off x="11582403"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4" name="Rectangle 3">
            <a:extLst>
              <a:ext uri="{FF2B5EF4-FFF2-40B4-BE49-F238E27FC236}">
                <a16:creationId xmlns:a16="http://schemas.microsoft.com/office/drawing/2014/main" id="{FB1BDDC1-0755-B4BC-7747-8F4BB71F1537}"/>
              </a:ext>
            </a:extLst>
          </p:cNvPr>
          <p:cNvSpPr/>
          <p:nvPr userDrawn="1"/>
        </p:nvSpPr>
        <p:spPr>
          <a:xfrm>
            <a:off x="12067631"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a:extLst>
              <a:ext uri="{FF2B5EF4-FFF2-40B4-BE49-F238E27FC236}">
                <a16:creationId xmlns:a16="http://schemas.microsoft.com/office/drawing/2014/main" id="{AA1D54FA-D0D6-2477-1453-CECA5918A466}"/>
              </a:ext>
            </a:extLst>
          </p:cNvPr>
          <p:cNvCxnSpPr>
            <a:cxnSpLocks/>
          </p:cNvCxnSpPr>
          <p:nvPr userDrawn="1"/>
        </p:nvCxnSpPr>
        <p:spPr>
          <a:xfrm>
            <a:off x="779283" y="6477005"/>
            <a:ext cx="1132127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9A5F104-168E-9F30-6E64-8C058D081197}"/>
              </a:ext>
            </a:extLst>
          </p:cNvPr>
          <p:cNvSpPr txBox="1"/>
          <p:nvPr userDrawn="1"/>
        </p:nvSpPr>
        <p:spPr>
          <a:xfrm>
            <a:off x="685800" y="6553200"/>
            <a:ext cx="935921" cy="246221"/>
          </a:xfrm>
          <a:prstGeom prst="rect">
            <a:avLst/>
          </a:prstGeom>
          <a:noFill/>
        </p:spPr>
        <p:txBody>
          <a:bodyPr wrap="square" rtlCol="0">
            <a:spAutoFit/>
          </a:bodyPr>
          <a:lstStyle/>
          <a:p>
            <a:r>
              <a:rPr lang="en-US" sz="1000" b="1" dirty="0">
                <a:solidFill>
                  <a:srgbClr val="5B6770"/>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52" r:id="rId3"/>
    <p:sldLayoutId id="2147483742" r:id="rId4"/>
    <p:sldLayoutId id="2147483743" r:id="rId5"/>
    <p:sldLayoutId id="2147483744" r:id="rId6"/>
    <p:sldLayoutId id="2147483745" r:id="rId7"/>
    <p:sldLayoutId id="2147483748" r:id="rId8"/>
    <p:sldLayoutId id="2147483750" r:id="rId9"/>
    <p:sldLayoutId id="2147483751"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4.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5334000" y="2105561"/>
            <a:ext cx="5646034" cy="3539430"/>
          </a:xfrm>
          <a:prstGeom prst="rect">
            <a:avLst/>
          </a:prstGeom>
          <a:noFill/>
        </p:spPr>
        <p:txBody>
          <a:bodyPr wrap="square" rtlCol="0">
            <a:spAutoFit/>
          </a:bodyPr>
          <a:lstStyle/>
          <a:p>
            <a:r>
              <a:rPr lang="en-US" sz="2800" b="1" dirty="0">
                <a:solidFill>
                  <a:srgbClr val="5B6770"/>
                </a:solidFill>
              </a:rPr>
              <a:t>Data Analyses on Large Loads</a:t>
            </a:r>
          </a:p>
          <a:p>
            <a:endParaRPr lang="en-US" dirty="0">
              <a:solidFill>
                <a:srgbClr val="5B6770"/>
              </a:solidFill>
            </a:endParaRPr>
          </a:p>
          <a:p>
            <a:endParaRPr lang="en-US" dirty="0">
              <a:solidFill>
                <a:srgbClr val="5B6770"/>
              </a:solidFill>
            </a:endParaRPr>
          </a:p>
          <a:p>
            <a:r>
              <a:rPr lang="en-US" sz="2000" i="1" dirty="0">
                <a:solidFill>
                  <a:srgbClr val="5B6770"/>
                </a:solidFill>
              </a:rPr>
              <a:t>Evan Neel</a:t>
            </a:r>
          </a:p>
          <a:p>
            <a:r>
              <a:rPr lang="en-US" sz="2000" dirty="0">
                <a:solidFill>
                  <a:srgbClr val="5B6770"/>
                </a:solidFill>
              </a:rPr>
              <a:t>Large Load Integration</a:t>
            </a:r>
          </a:p>
          <a:p>
            <a:r>
              <a:rPr lang="en-US" sz="2000" dirty="0">
                <a:solidFill>
                  <a:srgbClr val="5B6770"/>
                </a:solidFill>
              </a:rPr>
              <a:t>ERCOT</a:t>
            </a:r>
          </a:p>
          <a:p>
            <a:endParaRPr lang="en-US" sz="2000" dirty="0">
              <a:solidFill>
                <a:srgbClr val="5B6770"/>
              </a:solidFill>
            </a:endParaRPr>
          </a:p>
          <a:p>
            <a:r>
              <a:rPr lang="en-US" sz="2000" dirty="0">
                <a:solidFill>
                  <a:srgbClr val="5B6770"/>
                </a:solidFill>
              </a:rPr>
              <a:t>Large Flexible Load Task Force</a:t>
            </a:r>
          </a:p>
          <a:p>
            <a:r>
              <a:rPr lang="en-US" sz="2000" dirty="0">
                <a:solidFill>
                  <a:srgbClr val="5B6770"/>
                </a:solidFill>
              </a:rPr>
              <a:t>September 25, 2023</a:t>
            </a:r>
          </a:p>
          <a:p>
            <a:endParaRPr lang="en-US" sz="2000" dirty="0">
              <a:solidFill>
                <a:srgbClr val="5B6770"/>
              </a:solidFill>
            </a:endParaRPr>
          </a:p>
          <a:p>
            <a:r>
              <a:rPr lang="en-US" sz="2000" dirty="0">
                <a:solidFill>
                  <a:srgbClr val="5B6770"/>
                </a:solidFill>
              </a:rPr>
              <a:t>ERCOT Public</a:t>
            </a:r>
          </a:p>
        </p:txBody>
      </p:sp>
    </p:spTree>
    <p:extLst>
      <p:ext uri="{BB962C8B-B14F-4D97-AF65-F5344CB8AC3E}">
        <p14:creationId xmlns:p14="http://schemas.microsoft.com/office/powerpoint/2010/main" val="1850676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5F4FE-C4D3-B1F7-1E26-FB5115DD9713}"/>
              </a:ext>
            </a:extLst>
          </p:cNvPr>
          <p:cNvSpPr>
            <a:spLocks noGrp="1"/>
          </p:cNvSpPr>
          <p:nvPr>
            <p:ph type="title"/>
          </p:nvPr>
        </p:nvSpPr>
        <p:spPr/>
        <p:txBody>
          <a:bodyPr/>
          <a:lstStyle/>
          <a:p>
            <a:r>
              <a:rPr lang="en-US" dirty="0"/>
              <a:t>LFL Ramping Analysis – January (Projected to Approved to Energize)</a:t>
            </a:r>
          </a:p>
        </p:txBody>
      </p:sp>
      <p:sp>
        <p:nvSpPr>
          <p:cNvPr id="3" name="Slide Number Placeholder 2">
            <a:extLst>
              <a:ext uri="{FF2B5EF4-FFF2-40B4-BE49-F238E27FC236}">
                <a16:creationId xmlns:a16="http://schemas.microsoft.com/office/drawing/2014/main" id="{5C35C66C-40D4-1A83-1D2A-29FC11B4ED9E}"/>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5" name="Content Placeholder 4">
            <a:extLst>
              <a:ext uri="{FF2B5EF4-FFF2-40B4-BE49-F238E27FC236}">
                <a16:creationId xmlns:a16="http://schemas.microsoft.com/office/drawing/2014/main" id="{4B383ABF-55A5-1B08-8F9E-BF03A4FD67C2}"/>
              </a:ext>
            </a:extLst>
          </p:cNvPr>
          <p:cNvSpPr>
            <a:spLocks noGrp="1"/>
          </p:cNvSpPr>
          <p:nvPr>
            <p:ph idx="10"/>
          </p:nvPr>
        </p:nvSpPr>
        <p:spPr>
          <a:xfrm>
            <a:off x="7823200" y="762000"/>
            <a:ext cx="4140200" cy="5334000"/>
          </a:xfrm>
        </p:spPr>
        <p:txBody>
          <a:bodyPr/>
          <a:lstStyle/>
          <a:p>
            <a:pPr marL="285750" indent="-285750">
              <a:buFont typeface="Arial" panose="020B0604020202020204" pitchFamily="34" charset="0"/>
              <a:buChar char="•"/>
            </a:pPr>
            <a:r>
              <a:rPr lang="en-US" sz="1700" dirty="0"/>
              <a:t>Projecting to the total approved to energize to date, shows LFLs could utilize the majority of currently procured regulation in winter months.</a:t>
            </a:r>
          </a:p>
          <a:p>
            <a:endParaRPr lang="en-US" sz="1700" dirty="0"/>
          </a:p>
          <a:p>
            <a:pPr marL="285750" indent="-285750">
              <a:buFont typeface="Arial" panose="020B0604020202020204" pitchFamily="34" charset="0"/>
              <a:buChar char="•"/>
            </a:pPr>
            <a:r>
              <a:rPr lang="en-US" sz="1700" dirty="0"/>
              <a:t>In several case, the </a:t>
            </a:r>
            <a:r>
              <a:rPr lang="en-US" sz="1700" u="sng" dirty="0"/>
              <a:t>average</a:t>
            </a:r>
            <a:r>
              <a:rPr lang="en-US" sz="1700" dirty="0"/>
              <a:t> ramp exceeds the amount of reg down procured.</a:t>
            </a:r>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r>
              <a:rPr lang="en-US" sz="1700" dirty="0"/>
              <a:t>Behavior demonstrates a pattern of ramping load up/down around system solar ramps. This will need to be accounted for in the future.</a:t>
            </a:r>
          </a:p>
          <a:p>
            <a:pPr marL="285750" indent="-285750">
              <a:buFont typeface="Arial" panose="020B0604020202020204" pitchFamily="34" charset="0"/>
              <a:buChar char="•"/>
            </a:pPr>
            <a:endParaRPr lang="en-US" sz="1700" dirty="0"/>
          </a:p>
        </p:txBody>
      </p:sp>
      <p:graphicFrame>
        <p:nvGraphicFramePr>
          <p:cNvPr id="7" name="Content Placeholder 6">
            <a:extLst>
              <a:ext uri="{FF2B5EF4-FFF2-40B4-BE49-F238E27FC236}">
                <a16:creationId xmlns:a16="http://schemas.microsoft.com/office/drawing/2014/main" id="{9C02FDE5-1820-4AAF-852E-6596744206DE}"/>
              </a:ext>
            </a:extLst>
          </p:cNvPr>
          <p:cNvGraphicFramePr>
            <a:graphicFrameLocks noGrp="1"/>
          </p:cNvGraphicFramePr>
          <p:nvPr>
            <p:ph idx="1"/>
            <p:extLst>
              <p:ext uri="{D42A27DB-BD31-4B8C-83A1-F6EECF244321}">
                <p14:modId xmlns:p14="http://schemas.microsoft.com/office/powerpoint/2010/main" val="2364251082"/>
              </p:ext>
            </p:extLst>
          </p:nvPr>
        </p:nvGraphicFramePr>
        <p:xfrm>
          <a:off x="304800" y="914400"/>
          <a:ext cx="73914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a:ext uri="{FF2B5EF4-FFF2-40B4-BE49-F238E27FC236}">
                <a16:creationId xmlns:a16="http://schemas.microsoft.com/office/drawing/2014/main" id="{D03CDD32-9902-4191-994B-B72189410FE1}"/>
              </a:ext>
            </a:extLst>
          </p:cNvPr>
          <p:cNvGraphicFramePr>
            <a:graphicFrameLocks/>
          </p:cNvGraphicFramePr>
          <p:nvPr>
            <p:extLst>
              <p:ext uri="{D42A27DB-BD31-4B8C-83A1-F6EECF244321}">
                <p14:modId xmlns:p14="http://schemas.microsoft.com/office/powerpoint/2010/main" val="1548397453"/>
              </p:ext>
            </p:extLst>
          </p:nvPr>
        </p:nvGraphicFramePr>
        <p:xfrm>
          <a:off x="304800" y="3505200"/>
          <a:ext cx="7391400" cy="2971800"/>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Rounded Corners 9">
            <a:extLst>
              <a:ext uri="{FF2B5EF4-FFF2-40B4-BE49-F238E27FC236}">
                <a16:creationId xmlns:a16="http://schemas.microsoft.com/office/drawing/2014/main" id="{8D1170FD-90BC-AA9C-9033-758C94662D8F}"/>
              </a:ext>
            </a:extLst>
          </p:cNvPr>
          <p:cNvSpPr/>
          <p:nvPr/>
        </p:nvSpPr>
        <p:spPr>
          <a:xfrm>
            <a:off x="2819400" y="1828801"/>
            <a:ext cx="638489" cy="1477296"/>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471D30D7-449F-5164-8ABB-C3599910B5F0}"/>
              </a:ext>
            </a:extLst>
          </p:cNvPr>
          <p:cNvSpPr/>
          <p:nvPr/>
        </p:nvSpPr>
        <p:spPr>
          <a:xfrm>
            <a:off x="5129055" y="4191001"/>
            <a:ext cx="1119345" cy="1905000"/>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4E67F436-33E9-5667-670E-70AA40116D79}"/>
              </a:ext>
            </a:extLst>
          </p:cNvPr>
          <p:cNvSpPr/>
          <p:nvPr/>
        </p:nvSpPr>
        <p:spPr>
          <a:xfrm>
            <a:off x="5410200" y="4419601"/>
            <a:ext cx="333689" cy="1676399"/>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F7B287F3-0AB2-55A1-364A-FDD245F2B68C}"/>
              </a:ext>
            </a:extLst>
          </p:cNvPr>
          <p:cNvSpPr/>
          <p:nvPr/>
        </p:nvSpPr>
        <p:spPr>
          <a:xfrm>
            <a:off x="2286000" y="4419601"/>
            <a:ext cx="609600" cy="1676400"/>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77778E0F-B432-D2F7-D6BA-40588C196F15}"/>
              </a:ext>
            </a:extLst>
          </p:cNvPr>
          <p:cNvSpPr/>
          <p:nvPr/>
        </p:nvSpPr>
        <p:spPr>
          <a:xfrm>
            <a:off x="5972489" y="1600199"/>
            <a:ext cx="638489" cy="1713271"/>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2323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par>
                                <p:cTn id="24" presetID="10" presetClass="entr" presetSubtype="0" fill="hold" grpId="1"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par>
                                <p:cTn id="27" presetID="10" presetClass="exit" presetSubtype="0" fill="hold" grpId="1" nodeType="withEffect">
                                  <p:stCondLst>
                                    <p:cond delay="0"/>
                                  </p:stCondLst>
                                  <p:childTnLst>
                                    <p:animEffect transition="out" filter="fade">
                                      <p:cBhvr>
                                        <p:cTn id="28" dur="500"/>
                                        <p:tgtEl>
                                          <p:spTgt spid="12"/>
                                        </p:tgtEl>
                                      </p:cBhvr>
                                    </p:animEffect>
                                    <p:set>
                                      <p:cBhvr>
                                        <p:cTn id="29" dur="1" fill="hold">
                                          <p:stCondLst>
                                            <p:cond delay="499"/>
                                          </p:stCondLst>
                                        </p:cTn>
                                        <p:tgtEl>
                                          <p:spTgt spid="12"/>
                                        </p:tgtEl>
                                        <p:attrNameLst>
                                          <p:attrName>style.visibility</p:attrName>
                                        </p:attrNameLst>
                                      </p:cBhvr>
                                      <p:to>
                                        <p:strVal val="hidden"/>
                                      </p:to>
                                    </p:set>
                                  </p:childTnLst>
                                </p:cTn>
                              </p:par>
                              <p:par>
                                <p:cTn id="30" presetID="10" presetClass="entr" presetSubtype="0"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grpId="1" nodeType="clickEffect">
                                  <p:stCondLst>
                                    <p:cond delay="0"/>
                                  </p:stCondLst>
                                  <p:childTnLst>
                                    <p:animEffect transition="out" filter="fade">
                                      <p:cBhvr>
                                        <p:cTn id="39" dur="500"/>
                                        <p:tgtEl>
                                          <p:spTgt spid="14"/>
                                        </p:tgtEl>
                                      </p:cBhvr>
                                    </p:animEffect>
                                    <p:set>
                                      <p:cBhvr>
                                        <p:cTn id="40" dur="1" fill="hold">
                                          <p:stCondLst>
                                            <p:cond delay="499"/>
                                          </p:stCondLst>
                                        </p:cTn>
                                        <p:tgtEl>
                                          <p:spTgt spid="14"/>
                                        </p:tgtEl>
                                        <p:attrNameLst>
                                          <p:attrName>style.visibility</p:attrName>
                                        </p:attrNameLst>
                                      </p:cBhvr>
                                      <p:to>
                                        <p:strVal val="hidden"/>
                                      </p:to>
                                    </p:set>
                                  </p:childTnLst>
                                </p:cTn>
                              </p:par>
                              <p:par>
                                <p:cTn id="41" presetID="10" presetClass="exit" presetSubtype="0" fill="hold" grpId="1" nodeType="withEffect">
                                  <p:stCondLst>
                                    <p:cond delay="0"/>
                                  </p:stCondLst>
                                  <p:childTnLst>
                                    <p:animEffect transition="out" filter="fade">
                                      <p:cBhvr>
                                        <p:cTn id="42" dur="500"/>
                                        <p:tgtEl>
                                          <p:spTgt spid="10"/>
                                        </p:tgtEl>
                                      </p:cBhvr>
                                    </p:animEffect>
                                    <p:set>
                                      <p:cBhvr>
                                        <p:cTn id="43" dur="1" fill="hold">
                                          <p:stCondLst>
                                            <p:cond delay="499"/>
                                          </p:stCondLst>
                                        </p:cTn>
                                        <p:tgtEl>
                                          <p:spTgt spid="10"/>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13"/>
                                        </p:tgtEl>
                                      </p:cBhvr>
                                    </p:animEffect>
                                    <p:set>
                                      <p:cBhvr>
                                        <p:cTn id="46" dur="1" fill="hold">
                                          <p:stCondLst>
                                            <p:cond delay="499"/>
                                          </p:stCondLst>
                                        </p:cTn>
                                        <p:tgtEl>
                                          <p:spTgt spid="13"/>
                                        </p:tgtEl>
                                        <p:attrNameLst>
                                          <p:attrName>style.visibility</p:attrName>
                                        </p:attrNameLst>
                                      </p:cBhvr>
                                      <p:to>
                                        <p:strVal val="hidden"/>
                                      </p:to>
                                    </p:set>
                                  </p:childTnLst>
                                </p:cTn>
                              </p:par>
                              <p:par>
                                <p:cTn id="47" presetID="10" presetClass="exit" presetSubtype="0" fill="hold" grpId="0" nodeType="withEffect">
                                  <p:stCondLst>
                                    <p:cond delay="0"/>
                                  </p:stCondLst>
                                  <p:childTnLst>
                                    <p:animEffect transition="out" filter="fade">
                                      <p:cBhvr>
                                        <p:cTn id="48" dur="500"/>
                                        <p:tgtEl>
                                          <p:spTgt spid="11"/>
                                        </p:tgtEl>
                                      </p:cBhvr>
                                    </p:animEffect>
                                    <p:set>
                                      <p:cBhvr>
                                        <p:cTn id="49"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5F4FE-C4D3-B1F7-1E26-FB5115DD9713}"/>
              </a:ext>
            </a:extLst>
          </p:cNvPr>
          <p:cNvSpPr>
            <a:spLocks noGrp="1"/>
          </p:cNvSpPr>
          <p:nvPr>
            <p:ph type="title"/>
          </p:nvPr>
        </p:nvSpPr>
        <p:spPr/>
        <p:txBody>
          <a:bodyPr/>
          <a:lstStyle/>
          <a:p>
            <a:r>
              <a:rPr lang="en-US" dirty="0"/>
              <a:t>LFL Ramping Analysis – January (Projected to All Approved)</a:t>
            </a:r>
          </a:p>
        </p:txBody>
      </p:sp>
      <p:sp>
        <p:nvSpPr>
          <p:cNvPr id="3" name="Slide Number Placeholder 2">
            <a:extLst>
              <a:ext uri="{FF2B5EF4-FFF2-40B4-BE49-F238E27FC236}">
                <a16:creationId xmlns:a16="http://schemas.microsoft.com/office/drawing/2014/main" id="{5C35C66C-40D4-1A83-1D2A-29FC11B4ED9E}"/>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Content Placeholder 4">
            <a:extLst>
              <a:ext uri="{FF2B5EF4-FFF2-40B4-BE49-F238E27FC236}">
                <a16:creationId xmlns:a16="http://schemas.microsoft.com/office/drawing/2014/main" id="{4B383ABF-55A5-1B08-8F9E-BF03A4FD67C2}"/>
              </a:ext>
            </a:extLst>
          </p:cNvPr>
          <p:cNvSpPr>
            <a:spLocks noGrp="1"/>
          </p:cNvSpPr>
          <p:nvPr>
            <p:ph idx="10"/>
          </p:nvPr>
        </p:nvSpPr>
        <p:spPr/>
        <p:txBody>
          <a:bodyPr/>
          <a:lstStyle/>
          <a:p>
            <a:pPr marL="285750" indent="-285750">
              <a:buFont typeface="Arial" panose="020B0604020202020204" pitchFamily="34" charset="0"/>
              <a:buChar char="•"/>
            </a:pPr>
            <a:r>
              <a:rPr lang="en-US" sz="1700" dirty="0"/>
              <a:t>Extension – If the ~9.7 GW of LFLs with approved planning studies were to connect and exhibit similar ramping behavior, it would present a significant reliability risk in January.</a:t>
            </a:r>
          </a:p>
          <a:p>
            <a:endParaRPr lang="en-US" sz="1700" dirty="0"/>
          </a:p>
          <a:p>
            <a:pPr marL="285750" indent="-285750">
              <a:buFont typeface="Arial" panose="020B0604020202020204" pitchFamily="34" charset="0"/>
              <a:buChar char="•"/>
            </a:pPr>
            <a:r>
              <a:rPr lang="en-US" sz="1700" dirty="0"/>
              <a:t>Additional regulation procurement to match LFL ramps 1-to-1 on this scale is </a:t>
            </a:r>
            <a:r>
              <a:rPr lang="en-US" sz="1700" u="sng" dirty="0"/>
              <a:t>infeasible</a:t>
            </a:r>
            <a:r>
              <a:rPr lang="en-US" sz="1700" dirty="0"/>
              <a:t>.</a:t>
            </a:r>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r>
              <a:rPr lang="en-US" sz="1700" dirty="0"/>
              <a:t>Load in SCED (CLR) would help mitigate this impact.</a:t>
            </a:r>
          </a:p>
        </p:txBody>
      </p:sp>
      <p:graphicFrame>
        <p:nvGraphicFramePr>
          <p:cNvPr id="7" name="Content Placeholder 6">
            <a:extLst>
              <a:ext uri="{FF2B5EF4-FFF2-40B4-BE49-F238E27FC236}">
                <a16:creationId xmlns:a16="http://schemas.microsoft.com/office/drawing/2014/main" id="{E35EE104-2DFA-4A92-A72B-292F39A21817}"/>
              </a:ext>
            </a:extLst>
          </p:cNvPr>
          <p:cNvGraphicFramePr>
            <a:graphicFrameLocks noGrp="1"/>
          </p:cNvGraphicFramePr>
          <p:nvPr>
            <p:ph idx="1"/>
            <p:extLst>
              <p:ext uri="{D42A27DB-BD31-4B8C-83A1-F6EECF244321}">
                <p14:modId xmlns:p14="http://schemas.microsoft.com/office/powerpoint/2010/main" val="69090850"/>
              </p:ext>
            </p:extLst>
          </p:nvPr>
        </p:nvGraphicFramePr>
        <p:xfrm>
          <a:off x="228600" y="838200"/>
          <a:ext cx="7467600" cy="289559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a:ext uri="{FF2B5EF4-FFF2-40B4-BE49-F238E27FC236}">
                <a16:creationId xmlns:a16="http://schemas.microsoft.com/office/drawing/2014/main" id="{FB328F7B-4BF6-471C-9828-DCE8BAA42BF4}"/>
              </a:ext>
            </a:extLst>
          </p:cNvPr>
          <p:cNvGraphicFramePr>
            <a:graphicFrameLocks/>
          </p:cNvGraphicFramePr>
          <p:nvPr>
            <p:extLst>
              <p:ext uri="{D42A27DB-BD31-4B8C-83A1-F6EECF244321}">
                <p14:modId xmlns:p14="http://schemas.microsoft.com/office/powerpoint/2010/main" val="2311653909"/>
              </p:ext>
            </p:extLst>
          </p:nvPr>
        </p:nvGraphicFramePr>
        <p:xfrm>
          <a:off x="228600" y="3657600"/>
          <a:ext cx="7467600" cy="28955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81717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A84A7-C91B-0A10-D7F3-3B1043DB68B8}"/>
              </a:ext>
            </a:extLst>
          </p:cNvPr>
          <p:cNvSpPr>
            <a:spLocks noGrp="1"/>
          </p:cNvSpPr>
          <p:nvPr>
            <p:ph type="ctrTitle"/>
          </p:nvPr>
        </p:nvSpPr>
        <p:spPr>
          <a:xfrm>
            <a:off x="711200" y="2438405"/>
            <a:ext cx="10674157" cy="2682235"/>
          </a:xfrm>
        </p:spPr>
        <p:txBody>
          <a:bodyPr/>
          <a:lstStyle/>
          <a:p>
            <a:r>
              <a:rPr lang="en-US" dirty="0"/>
              <a:t>ERCOT Analysis</a:t>
            </a:r>
            <a:br>
              <a:rPr lang="en-US" dirty="0"/>
            </a:br>
            <a:br>
              <a:rPr lang="en-US" dirty="0"/>
            </a:br>
            <a:r>
              <a:rPr lang="en-US" sz="3200" b="0" dirty="0">
                <a:solidFill>
                  <a:srgbClr val="5B6770"/>
                </a:solidFill>
              </a:rPr>
              <a:t>Large Flexible Load Price Responsiveness</a:t>
            </a:r>
            <a:endParaRPr lang="en-US" dirty="0"/>
          </a:p>
        </p:txBody>
      </p:sp>
      <p:sp>
        <p:nvSpPr>
          <p:cNvPr id="3" name="Slide Number Placeholder 2">
            <a:extLst>
              <a:ext uri="{FF2B5EF4-FFF2-40B4-BE49-F238E27FC236}">
                <a16:creationId xmlns:a16="http://schemas.microsoft.com/office/drawing/2014/main" id="{F7FF8E8A-3074-0E3A-2D4F-A5754B61BEDA}"/>
              </a:ext>
            </a:extLst>
          </p:cNvPr>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4224840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87978D0-4B67-CCD1-8084-898DC57B7D44}"/>
              </a:ext>
            </a:extLst>
          </p:cNvPr>
          <p:cNvSpPr>
            <a:spLocks noGrp="1"/>
          </p:cNvSpPr>
          <p:nvPr>
            <p:ph type="title"/>
          </p:nvPr>
        </p:nvSpPr>
        <p:spPr/>
        <p:txBody>
          <a:bodyPr/>
          <a:lstStyle/>
          <a:p>
            <a:r>
              <a:rPr lang="en-US" dirty="0"/>
              <a:t>Analysis of Price Responsive Behavior – Background</a:t>
            </a:r>
          </a:p>
        </p:txBody>
      </p:sp>
      <p:sp>
        <p:nvSpPr>
          <p:cNvPr id="4" name="Slide Number Placeholder 3">
            <a:extLst>
              <a:ext uri="{FF2B5EF4-FFF2-40B4-BE49-F238E27FC236}">
                <a16:creationId xmlns:a16="http://schemas.microsoft.com/office/drawing/2014/main" id="{4CCC55B8-2A8A-88CC-F89F-6D2C7331B1E3}"/>
              </a:ext>
            </a:extLst>
          </p:cNvPr>
          <p:cNvSpPr>
            <a:spLocks noGrp="1"/>
          </p:cNvSpPr>
          <p:nvPr>
            <p:ph type="sldNum" sz="quarter" idx="4"/>
          </p:nvPr>
        </p:nvSpPr>
        <p:spPr/>
        <p:txBody>
          <a:bodyPr/>
          <a:lstStyle/>
          <a:p>
            <a:fld id="{1D93BD3E-1E9A-4970-A6F7-E7AC52762E0C}" type="slidenum">
              <a:rPr lang="en-US" smtClean="0"/>
              <a:pPr/>
              <a:t>13</a:t>
            </a:fld>
            <a:endParaRPr lang="en-US" dirty="0"/>
          </a:p>
        </p:txBody>
      </p:sp>
      <p:sp>
        <p:nvSpPr>
          <p:cNvPr id="3" name="Content Placeholder 2">
            <a:extLst>
              <a:ext uri="{FF2B5EF4-FFF2-40B4-BE49-F238E27FC236}">
                <a16:creationId xmlns:a16="http://schemas.microsoft.com/office/drawing/2014/main" id="{54028E2B-61EF-885C-9621-5FDE6EABC7B1}"/>
              </a:ext>
            </a:extLst>
          </p:cNvPr>
          <p:cNvSpPr>
            <a:spLocks noGrp="1"/>
          </p:cNvSpPr>
          <p:nvPr>
            <p:ph idx="1"/>
          </p:nvPr>
        </p:nvSpPr>
        <p:spPr>
          <a:xfrm>
            <a:off x="406400" y="762000"/>
            <a:ext cx="11709400" cy="5638800"/>
          </a:xfrm>
        </p:spPr>
        <p:txBody>
          <a:bodyPr>
            <a:normAutofit fontScale="92500" lnSpcReduction="10000"/>
          </a:bodyPr>
          <a:lstStyle/>
          <a:p>
            <a:pPr marL="0" indent="0">
              <a:buNone/>
            </a:pPr>
            <a:r>
              <a:rPr lang="en-US" dirty="0">
                <a:solidFill>
                  <a:srgbClr val="00AEC7"/>
                </a:solidFill>
              </a:rPr>
              <a:t>Objective – </a:t>
            </a:r>
            <a:r>
              <a:rPr lang="en-US" b="0" dirty="0"/>
              <a:t>Determine the amount of price responsive behavior exhibited by large loads tracked via the interim process once in operation. </a:t>
            </a:r>
            <a:endParaRPr lang="en-US" dirty="0"/>
          </a:p>
          <a:p>
            <a:pPr marL="0" indent="0">
              <a:buNone/>
            </a:pPr>
            <a:endParaRPr lang="en-US" b="0" dirty="0"/>
          </a:p>
          <a:p>
            <a:pPr marL="0" indent="0">
              <a:buNone/>
            </a:pPr>
            <a:r>
              <a:rPr lang="en-US" dirty="0">
                <a:solidFill>
                  <a:srgbClr val="00AEC7"/>
                </a:solidFill>
              </a:rPr>
              <a:t>Methodology</a:t>
            </a:r>
            <a:endParaRPr lang="en-US" b="0" dirty="0">
              <a:solidFill>
                <a:schemeClr val="tx1"/>
              </a:solidFill>
            </a:endParaRPr>
          </a:p>
          <a:p>
            <a:r>
              <a:rPr lang="en-US" b="0" dirty="0">
                <a:solidFill>
                  <a:schemeClr val="tx1"/>
                </a:solidFill>
              </a:rPr>
              <a:t>For every 5 min interval from Oct-22 through Aug-23 the theoretical strike price for an S19 XP was calculated and compared to respective LZ settlement prices.</a:t>
            </a:r>
          </a:p>
          <a:p>
            <a:pPr lvl="1"/>
            <a:r>
              <a:rPr lang="en-US" b="0" dirty="0">
                <a:solidFill>
                  <a:schemeClr val="tx1"/>
                </a:solidFill>
              </a:rPr>
              <a:t>If the settlement price exceeded the theoretical strike price, it was assumed that the load should curtail for that interval.</a:t>
            </a:r>
          </a:p>
          <a:p>
            <a:endParaRPr lang="en-US" b="0" dirty="0">
              <a:solidFill>
                <a:schemeClr val="tx1"/>
              </a:solidFill>
            </a:endParaRPr>
          </a:p>
          <a:p>
            <a:r>
              <a:rPr lang="en-US" b="0" dirty="0">
                <a:solidFill>
                  <a:schemeClr val="tx1"/>
                </a:solidFill>
              </a:rPr>
              <a:t>The loads were considered to have curtailed </a:t>
            </a:r>
            <a:r>
              <a:rPr lang="en-US" b="0" u="sng" dirty="0">
                <a:solidFill>
                  <a:schemeClr val="tx1"/>
                </a:solidFill>
              </a:rPr>
              <a:t>if their consumption at the end of the interval was less than 20% of their rolling 24-hour average consumption (MW)</a:t>
            </a:r>
            <a:r>
              <a:rPr lang="en-US" b="0" dirty="0">
                <a:solidFill>
                  <a:schemeClr val="tx1"/>
                </a:solidFill>
              </a:rPr>
              <a:t>.</a:t>
            </a:r>
          </a:p>
          <a:p>
            <a:endParaRPr lang="en-US" dirty="0">
              <a:solidFill>
                <a:schemeClr val="tx1"/>
              </a:solidFill>
            </a:endParaRPr>
          </a:p>
          <a:p>
            <a:r>
              <a:rPr lang="en-US" b="0" dirty="0">
                <a:solidFill>
                  <a:schemeClr val="tx1"/>
                </a:solidFill>
              </a:rPr>
              <a:t>Ancillary service obligations were subtracted from the calculation as to not skew the data. A load with AS obligations </a:t>
            </a:r>
            <a:r>
              <a:rPr lang="en-US" b="0" dirty="0"/>
              <a:t>greater than </a:t>
            </a:r>
            <a:r>
              <a:rPr lang="en-US" b="0" dirty="0">
                <a:solidFill>
                  <a:schemeClr val="tx1"/>
                </a:solidFill>
              </a:rPr>
              <a:t>75% if its max consumption was considered “not to have curtailed”.</a:t>
            </a:r>
          </a:p>
          <a:p>
            <a:endParaRPr lang="en-US" b="0" dirty="0"/>
          </a:p>
          <a:p>
            <a:r>
              <a:rPr lang="en-US" b="0" dirty="0">
                <a:solidFill>
                  <a:schemeClr val="tx1"/>
                </a:solidFill>
              </a:rPr>
              <a:t>Percentages of intervals where the load curtailed when expected to (based on S19 XP) were calculated for all loads.</a:t>
            </a:r>
          </a:p>
          <a:p>
            <a:endParaRPr lang="en-US" b="0" dirty="0"/>
          </a:p>
          <a:p>
            <a:endParaRPr lang="en-US" b="0" dirty="0">
              <a:solidFill>
                <a:schemeClr val="tx1"/>
              </a:solidFill>
            </a:endParaRPr>
          </a:p>
        </p:txBody>
      </p:sp>
    </p:spTree>
    <p:extLst>
      <p:ext uri="{BB962C8B-B14F-4D97-AF65-F5344CB8AC3E}">
        <p14:creationId xmlns:p14="http://schemas.microsoft.com/office/powerpoint/2010/main" val="2907844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87978D0-4B67-CCD1-8084-898DC57B7D44}"/>
              </a:ext>
            </a:extLst>
          </p:cNvPr>
          <p:cNvSpPr>
            <a:spLocks noGrp="1"/>
          </p:cNvSpPr>
          <p:nvPr>
            <p:ph type="title"/>
          </p:nvPr>
        </p:nvSpPr>
        <p:spPr/>
        <p:txBody>
          <a:bodyPr/>
          <a:lstStyle/>
          <a:p>
            <a:r>
              <a:rPr lang="en-US"/>
              <a:t>Analysis of </a:t>
            </a:r>
            <a:r>
              <a:rPr lang="en-US" dirty="0"/>
              <a:t>Price </a:t>
            </a:r>
            <a:r>
              <a:rPr lang="en-US"/>
              <a:t>Responsive Behavior</a:t>
            </a:r>
            <a:r>
              <a:rPr lang="en-US" dirty="0"/>
              <a:t> – Background</a:t>
            </a:r>
          </a:p>
        </p:txBody>
      </p:sp>
      <p:sp>
        <p:nvSpPr>
          <p:cNvPr id="4" name="Slide Number Placeholder 3">
            <a:extLst>
              <a:ext uri="{FF2B5EF4-FFF2-40B4-BE49-F238E27FC236}">
                <a16:creationId xmlns:a16="http://schemas.microsoft.com/office/drawing/2014/main" id="{4CCC55B8-2A8A-88CC-F89F-6D2C7331B1E3}"/>
              </a:ext>
            </a:extLst>
          </p:cNvPr>
          <p:cNvSpPr>
            <a:spLocks noGrp="1"/>
          </p:cNvSpPr>
          <p:nvPr>
            <p:ph type="sldNum" sz="quarter" idx="4"/>
          </p:nvPr>
        </p:nvSpPr>
        <p:spPr/>
        <p:txBody>
          <a:bodyPr/>
          <a:lstStyle/>
          <a:p>
            <a:fld id="{1D93BD3E-1E9A-4970-A6F7-E7AC52762E0C}" type="slidenum">
              <a:rPr lang="en-US" smtClean="0"/>
              <a:pPr/>
              <a:t>14</a:t>
            </a:fld>
            <a:endParaRPr lang="en-US" dirty="0"/>
          </a:p>
        </p:txBody>
      </p:sp>
      <p:sp>
        <p:nvSpPr>
          <p:cNvPr id="3" name="Content Placeholder 2">
            <a:extLst>
              <a:ext uri="{FF2B5EF4-FFF2-40B4-BE49-F238E27FC236}">
                <a16:creationId xmlns:a16="http://schemas.microsoft.com/office/drawing/2014/main" id="{54028E2B-61EF-885C-9621-5FDE6EABC7B1}"/>
              </a:ext>
            </a:extLst>
          </p:cNvPr>
          <p:cNvSpPr>
            <a:spLocks noGrp="1"/>
          </p:cNvSpPr>
          <p:nvPr>
            <p:ph idx="1"/>
          </p:nvPr>
        </p:nvSpPr>
        <p:spPr/>
        <p:txBody>
          <a:bodyPr/>
          <a:lstStyle/>
          <a:p>
            <a:pPr marL="0" indent="0">
              <a:buNone/>
            </a:pPr>
            <a:r>
              <a:rPr lang="en-US" sz="1900" dirty="0">
                <a:solidFill>
                  <a:srgbClr val="00AEC7"/>
                </a:solidFill>
              </a:rPr>
              <a:t>Input from the Loads</a:t>
            </a:r>
            <a:endParaRPr lang="en-US" sz="1900" b="0" dirty="0"/>
          </a:p>
          <a:p>
            <a:r>
              <a:rPr lang="en-US" sz="1900" b="0" dirty="0"/>
              <a:t>Part of this analysis included outreach to owners and operators of data center and </a:t>
            </a:r>
            <a:r>
              <a:rPr lang="en-US" sz="1900" b="0" dirty="0" err="1"/>
              <a:t>cryptomining</a:t>
            </a:r>
            <a:r>
              <a:rPr lang="en-US" sz="1900" b="0" dirty="0"/>
              <a:t> loads. While </a:t>
            </a:r>
            <a:r>
              <a:rPr lang="en-US" sz="1900" b="0" u="sng" dirty="0"/>
              <a:t>all</a:t>
            </a:r>
            <a:r>
              <a:rPr lang="en-US" sz="1900" b="0" dirty="0"/>
              <a:t> loads indicated they were flexible in response to prices, many loads cited various limitations to the simple strike price/spot price strategy:</a:t>
            </a:r>
          </a:p>
          <a:p>
            <a:pPr lvl="1"/>
            <a:endParaRPr lang="en-US" dirty="0">
              <a:solidFill>
                <a:schemeClr val="tx1"/>
              </a:solidFill>
            </a:endParaRPr>
          </a:p>
          <a:p>
            <a:pPr lvl="1"/>
            <a:r>
              <a:rPr lang="en-US" sz="1700" b="0" dirty="0">
                <a:solidFill>
                  <a:schemeClr val="tx1"/>
                </a:solidFill>
              </a:rPr>
              <a:t>Risk adjustments to strike prices due to 15-minute settlement intervals.</a:t>
            </a:r>
          </a:p>
          <a:p>
            <a:pPr lvl="1"/>
            <a:endParaRPr lang="en-US" sz="1700" dirty="0">
              <a:solidFill>
                <a:schemeClr val="tx1"/>
              </a:solidFill>
            </a:endParaRPr>
          </a:p>
          <a:p>
            <a:pPr lvl="1"/>
            <a:r>
              <a:rPr lang="en-US" sz="1700" b="0" dirty="0">
                <a:solidFill>
                  <a:schemeClr val="tx1"/>
                </a:solidFill>
              </a:rPr>
              <a:t>Unique operational nuances associated with long term power purchase agreements.</a:t>
            </a:r>
          </a:p>
          <a:p>
            <a:pPr lvl="1"/>
            <a:endParaRPr lang="en-US" sz="1700" dirty="0">
              <a:solidFill>
                <a:schemeClr val="tx1"/>
              </a:solidFill>
            </a:endParaRPr>
          </a:p>
          <a:p>
            <a:pPr lvl="1"/>
            <a:r>
              <a:rPr lang="en-US" sz="1700" b="0" dirty="0">
                <a:solidFill>
                  <a:schemeClr val="tx1"/>
                </a:solidFill>
              </a:rPr>
              <a:t>Third-party hosting agreements/contracts with uptime requirements that result in either a limitation </a:t>
            </a:r>
            <a:r>
              <a:rPr lang="en-US" sz="1700" dirty="0">
                <a:solidFill>
                  <a:schemeClr val="tx1"/>
                </a:solidFill>
              </a:rPr>
              <a:t>of</a:t>
            </a:r>
            <a:r>
              <a:rPr lang="en-US" sz="1700" b="0" dirty="0">
                <a:solidFill>
                  <a:schemeClr val="tx1"/>
                </a:solidFill>
              </a:rPr>
              <a:t> flexibility, or additional hedges that get factored into the overall strike price.</a:t>
            </a:r>
          </a:p>
          <a:p>
            <a:pPr lvl="1"/>
            <a:endParaRPr lang="en-US" dirty="0">
              <a:solidFill>
                <a:schemeClr val="tx1"/>
              </a:solidFill>
            </a:endParaRPr>
          </a:p>
          <a:p>
            <a:r>
              <a:rPr lang="en-US" sz="1900" b="0" dirty="0">
                <a:solidFill>
                  <a:schemeClr val="tx1"/>
                </a:solidFill>
              </a:rPr>
              <a:t>All of these factors are traditionally unknown to ERCOT and </a:t>
            </a:r>
            <a:r>
              <a:rPr lang="en-US" sz="1900" b="0" u="sng" dirty="0">
                <a:solidFill>
                  <a:schemeClr val="tx1"/>
                </a:solidFill>
              </a:rPr>
              <a:t>make passive price response forecasting incredibly difficult.</a:t>
            </a:r>
          </a:p>
          <a:p>
            <a:endParaRPr lang="en-US" b="0" dirty="0">
              <a:solidFill>
                <a:schemeClr val="tx1"/>
              </a:solidFill>
            </a:endParaRPr>
          </a:p>
          <a:p>
            <a:pPr marL="0" indent="0">
              <a:buNone/>
            </a:pPr>
            <a:endParaRPr lang="en-US" b="0" dirty="0">
              <a:solidFill>
                <a:schemeClr val="tx1"/>
              </a:solidFill>
            </a:endParaRPr>
          </a:p>
          <a:p>
            <a:pPr lvl="1"/>
            <a:endParaRPr lang="en-US" dirty="0">
              <a:solidFill>
                <a:schemeClr val="tx1"/>
              </a:solidFill>
            </a:endParaRPr>
          </a:p>
          <a:p>
            <a:pPr lvl="1"/>
            <a:endParaRPr lang="en-US" b="0" dirty="0">
              <a:solidFill>
                <a:schemeClr val="tx1"/>
              </a:solidFill>
            </a:endParaRPr>
          </a:p>
        </p:txBody>
      </p:sp>
    </p:spTree>
    <p:extLst>
      <p:ext uri="{BB962C8B-B14F-4D97-AF65-F5344CB8AC3E}">
        <p14:creationId xmlns:p14="http://schemas.microsoft.com/office/powerpoint/2010/main" val="4015907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B6E5A33-223E-4C84-C22F-0077031F8FFF}"/>
              </a:ext>
            </a:extLst>
          </p:cNvPr>
          <p:cNvGraphicFramePr>
            <a:graphicFrameLocks noGrp="1"/>
          </p:cNvGraphicFramePr>
          <p:nvPr>
            <p:extLst>
              <p:ext uri="{D42A27DB-BD31-4B8C-83A1-F6EECF244321}">
                <p14:modId xmlns:p14="http://schemas.microsoft.com/office/powerpoint/2010/main" val="1970688528"/>
              </p:ext>
            </p:extLst>
          </p:nvPr>
        </p:nvGraphicFramePr>
        <p:xfrm>
          <a:off x="832063" y="2419220"/>
          <a:ext cx="3212671" cy="3720465"/>
        </p:xfrm>
        <a:graphic>
          <a:graphicData uri="http://schemas.openxmlformats.org/drawingml/2006/table">
            <a:tbl>
              <a:tblPr/>
              <a:tblGrid>
                <a:gridCol w="1263752">
                  <a:extLst>
                    <a:ext uri="{9D8B030D-6E8A-4147-A177-3AD203B41FA5}">
                      <a16:colId xmlns:a16="http://schemas.microsoft.com/office/drawing/2014/main" val="836043684"/>
                    </a:ext>
                  </a:extLst>
                </a:gridCol>
                <a:gridCol w="746071">
                  <a:extLst>
                    <a:ext uri="{9D8B030D-6E8A-4147-A177-3AD203B41FA5}">
                      <a16:colId xmlns:a16="http://schemas.microsoft.com/office/drawing/2014/main" val="1578905572"/>
                    </a:ext>
                  </a:extLst>
                </a:gridCol>
                <a:gridCol w="609037">
                  <a:extLst>
                    <a:ext uri="{9D8B030D-6E8A-4147-A177-3AD203B41FA5}">
                      <a16:colId xmlns:a16="http://schemas.microsoft.com/office/drawing/2014/main" val="2035683449"/>
                    </a:ext>
                  </a:extLst>
                </a:gridCol>
                <a:gridCol w="593811">
                  <a:extLst>
                    <a:ext uri="{9D8B030D-6E8A-4147-A177-3AD203B41FA5}">
                      <a16:colId xmlns:a16="http://schemas.microsoft.com/office/drawing/2014/main" val="3066530085"/>
                    </a:ext>
                  </a:extLst>
                </a:gridCol>
              </a:tblGrid>
              <a:tr h="173912">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6770"/>
                    </a:solidFill>
                  </a:tcPr>
                </a:tc>
                <a:tc>
                  <a:txBody>
                    <a:bodyPr/>
                    <a:lstStyle/>
                    <a:p>
                      <a:pPr algn="ctr" fontAlgn="ctr"/>
                      <a:r>
                        <a:rPr lang="en-US" sz="1100" b="1" i="0" u="none" strike="noStrike">
                          <a:solidFill>
                            <a:srgbClr val="000000"/>
                          </a:solidFill>
                          <a:effectLst/>
                          <a:latin typeface="Calibri" panose="020F0502020204030204" pitchFamily="34" charset="0"/>
                        </a:rPr>
                        <a:t>Non 4CP</a:t>
                      </a:r>
                    </a:p>
                  </a:txBody>
                  <a:tcPr marL="9525" marR="9525" marT="9525"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FAFF"/>
                    </a:solidFill>
                  </a:tcPr>
                </a:tc>
                <a:tc>
                  <a:txBody>
                    <a:bodyPr/>
                    <a:lstStyle/>
                    <a:p>
                      <a:pPr algn="ctr" fontAlgn="ctr"/>
                      <a:r>
                        <a:rPr lang="en-US" sz="1100" b="1" i="0" u="none" strike="noStrike">
                          <a:solidFill>
                            <a:srgbClr val="000000"/>
                          </a:solidFill>
                          <a:effectLst/>
                          <a:latin typeface="Calibri" panose="020F0502020204030204" pitchFamily="34" charset="0"/>
                        </a:rPr>
                        <a:t>All</a:t>
                      </a: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FAFF"/>
                    </a:solidFill>
                  </a:tcPr>
                </a:tc>
                <a:tc>
                  <a:txBody>
                    <a:bodyPr/>
                    <a:lstStyle/>
                    <a:p>
                      <a:pPr algn="ctr" fontAlgn="ctr"/>
                      <a:r>
                        <a:rPr lang="en-US" sz="1100" b="1" i="0" u="none" strike="noStrike">
                          <a:solidFill>
                            <a:srgbClr val="000000"/>
                          </a:solidFill>
                          <a:effectLst/>
                          <a:latin typeface="Calibri" panose="020F0502020204030204" pitchFamily="34" charset="0"/>
                        </a:rPr>
                        <a:t>4CP</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FAFF"/>
                    </a:solidFill>
                  </a:tcPr>
                </a:tc>
                <a:extLst>
                  <a:ext uri="{0D108BD9-81ED-4DB2-BD59-A6C34878D82A}">
                    <a16:rowId xmlns:a16="http://schemas.microsoft.com/office/drawing/2014/main" val="3236151625"/>
                  </a:ext>
                </a:extLst>
              </a:tr>
              <a:tr h="173912">
                <a:tc>
                  <a:txBody>
                    <a:bodyPr/>
                    <a:lstStyle/>
                    <a:p>
                      <a:pPr algn="ctr" fontAlgn="ctr"/>
                      <a:r>
                        <a:rPr lang="en-US" sz="1100" b="1" i="0" u="none" strike="noStrike">
                          <a:solidFill>
                            <a:srgbClr val="000000"/>
                          </a:solidFill>
                          <a:effectLst/>
                          <a:latin typeface="Calibri" panose="020F0502020204030204" pitchFamily="34" charset="0"/>
                        </a:rPr>
                        <a:t>LFL 1</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FAFF"/>
                    </a:solidFill>
                  </a:tcPr>
                </a:tc>
                <a:tc>
                  <a:txBody>
                    <a:bodyPr/>
                    <a:lstStyle/>
                    <a:p>
                      <a:pPr algn="ctr" fontAlgn="ctr"/>
                      <a:r>
                        <a:rPr lang="en-US" sz="1100" b="0" i="0" u="none" strike="noStrike">
                          <a:solidFill>
                            <a:srgbClr val="000000"/>
                          </a:solidFill>
                          <a:effectLst/>
                          <a:latin typeface="Calibri" panose="020F0502020204030204" pitchFamily="34" charset="0"/>
                        </a:rPr>
                        <a:t>12%</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8696B"/>
                    </a:solidFill>
                  </a:tcPr>
                </a:tc>
                <a:tc>
                  <a:txBody>
                    <a:bodyPr/>
                    <a:lstStyle/>
                    <a:p>
                      <a:pPr algn="ctr" fontAlgn="ctr"/>
                      <a:r>
                        <a:rPr lang="en-US" sz="1100" b="0" i="0" u="none" strike="noStrike">
                          <a:solidFill>
                            <a:srgbClr val="000000"/>
                          </a:solidFill>
                          <a:effectLst/>
                          <a:latin typeface="Calibri" panose="020F0502020204030204" pitchFamily="34" charset="0"/>
                        </a:rPr>
                        <a:t>37%</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A9B74"/>
                    </a:solidFill>
                  </a:tcPr>
                </a:tc>
                <a:tc>
                  <a:txBody>
                    <a:bodyPr/>
                    <a:lstStyle/>
                    <a:p>
                      <a:pPr algn="ctr" fontAlgn="ctr"/>
                      <a:r>
                        <a:rPr lang="en-US" sz="1100" b="0" i="0" u="none" strike="noStrike">
                          <a:solidFill>
                            <a:srgbClr val="000000"/>
                          </a:solidFill>
                          <a:effectLst/>
                          <a:latin typeface="Calibri" panose="020F0502020204030204" pitchFamily="34" charset="0"/>
                        </a:rPr>
                        <a:t>54%</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CBC7A"/>
                    </a:solidFill>
                  </a:tcPr>
                </a:tc>
                <a:extLst>
                  <a:ext uri="{0D108BD9-81ED-4DB2-BD59-A6C34878D82A}">
                    <a16:rowId xmlns:a16="http://schemas.microsoft.com/office/drawing/2014/main" val="2308326017"/>
                  </a:ext>
                </a:extLst>
              </a:tr>
              <a:tr h="173912">
                <a:tc>
                  <a:txBody>
                    <a:bodyPr/>
                    <a:lstStyle/>
                    <a:p>
                      <a:pPr algn="ctr" fontAlgn="ctr"/>
                      <a:r>
                        <a:rPr lang="en-US" sz="1100" b="1" i="0" u="none" strike="noStrike">
                          <a:solidFill>
                            <a:srgbClr val="000000"/>
                          </a:solidFill>
                          <a:effectLst/>
                          <a:latin typeface="Calibri" panose="020F0502020204030204" pitchFamily="34" charset="0"/>
                        </a:rPr>
                        <a:t>LFL 2</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FAFF"/>
                    </a:solidFill>
                  </a:tcPr>
                </a:tc>
                <a:tc>
                  <a:txBody>
                    <a:bodyPr/>
                    <a:lstStyle/>
                    <a:p>
                      <a:pPr algn="ctr" fontAlgn="ctr"/>
                      <a:r>
                        <a:rPr lang="en-US" sz="1100" b="0" i="0" u="none" strike="noStrike">
                          <a:solidFill>
                            <a:srgbClr val="000000"/>
                          </a:solidFill>
                          <a:effectLst/>
                          <a:latin typeface="Calibri" panose="020F0502020204030204" pitchFamily="34" charset="0"/>
                        </a:rPr>
                        <a:t>28%</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F98971"/>
                    </a:solidFill>
                  </a:tcPr>
                </a:tc>
                <a:tc>
                  <a:txBody>
                    <a:bodyPr/>
                    <a:lstStyle/>
                    <a:p>
                      <a:pPr algn="ctr" fontAlgn="ctr"/>
                      <a:r>
                        <a:rPr lang="en-US" sz="1100" b="0" i="0" u="none" strike="noStrike">
                          <a:solidFill>
                            <a:srgbClr val="000000"/>
                          </a:solidFill>
                          <a:effectLst/>
                          <a:latin typeface="Calibri" panose="020F0502020204030204" pitchFamily="34" charset="0"/>
                        </a:rPr>
                        <a:t>52%</a:t>
                      </a:r>
                    </a:p>
                  </a:txBody>
                  <a:tcPr marL="9525" marR="9525" marT="9525" marB="0" anchor="ctr">
                    <a:lnL>
                      <a:noFill/>
                    </a:lnL>
                    <a:lnR>
                      <a:noFill/>
                    </a:lnR>
                    <a:lnT>
                      <a:noFill/>
                    </a:lnT>
                    <a:lnB>
                      <a:noFill/>
                    </a:lnB>
                    <a:solidFill>
                      <a:srgbClr val="FCB77A"/>
                    </a:solidFill>
                  </a:tcPr>
                </a:tc>
                <a:tc>
                  <a:txBody>
                    <a:bodyPr/>
                    <a:lstStyle/>
                    <a:p>
                      <a:pPr algn="ctr" fontAlgn="ctr"/>
                      <a:r>
                        <a:rPr lang="en-US" sz="1100" b="0" i="0" u="none" strike="noStrike">
                          <a:solidFill>
                            <a:srgbClr val="000000"/>
                          </a:solidFill>
                          <a:effectLst/>
                          <a:latin typeface="Calibri" panose="020F0502020204030204" pitchFamily="34" charset="0"/>
                        </a:rPr>
                        <a:t>59%</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FDC67C"/>
                    </a:solidFill>
                  </a:tcPr>
                </a:tc>
                <a:extLst>
                  <a:ext uri="{0D108BD9-81ED-4DB2-BD59-A6C34878D82A}">
                    <a16:rowId xmlns:a16="http://schemas.microsoft.com/office/drawing/2014/main" val="2752459449"/>
                  </a:ext>
                </a:extLst>
              </a:tr>
              <a:tr h="173912">
                <a:tc>
                  <a:txBody>
                    <a:bodyPr/>
                    <a:lstStyle/>
                    <a:p>
                      <a:pPr algn="ctr" fontAlgn="ctr"/>
                      <a:r>
                        <a:rPr lang="en-US" sz="1100" b="1" i="0" u="none" strike="noStrike">
                          <a:solidFill>
                            <a:srgbClr val="000000"/>
                          </a:solidFill>
                          <a:effectLst/>
                          <a:latin typeface="Calibri" panose="020F0502020204030204" pitchFamily="34" charset="0"/>
                        </a:rPr>
                        <a:t>LFL 3</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FAFF"/>
                    </a:solidFill>
                  </a:tcPr>
                </a:tc>
                <a:tc>
                  <a:txBody>
                    <a:bodyPr/>
                    <a:lstStyle/>
                    <a:p>
                      <a:pPr algn="ctr" fontAlgn="ctr"/>
                      <a:r>
                        <a:rPr lang="en-US" sz="1100" b="0"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F97C6E"/>
                    </a:solidFill>
                  </a:tcPr>
                </a:tc>
                <a:tc>
                  <a:txBody>
                    <a:bodyPr/>
                    <a:lstStyle/>
                    <a:p>
                      <a:pPr algn="ctr" fontAlgn="ctr"/>
                      <a:r>
                        <a:rPr lang="en-US" sz="1100" b="0" i="0" u="none" strike="noStrike">
                          <a:solidFill>
                            <a:srgbClr val="000000"/>
                          </a:solidFill>
                          <a:effectLst/>
                          <a:latin typeface="Calibri" panose="020F0502020204030204" pitchFamily="34" charset="0"/>
                        </a:rPr>
                        <a:t>58%</a:t>
                      </a:r>
                    </a:p>
                  </a:txBody>
                  <a:tcPr marL="9525" marR="9525" marT="9525" marB="0" anchor="ctr">
                    <a:lnL>
                      <a:noFill/>
                    </a:lnL>
                    <a:lnR>
                      <a:noFill/>
                    </a:lnR>
                    <a:lnT>
                      <a:noFill/>
                    </a:lnT>
                    <a:lnB>
                      <a:noFill/>
                    </a:lnB>
                    <a:solidFill>
                      <a:srgbClr val="FCC37C"/>
                    </a:solidFill>
                  </a:tcPr>
                </a:tc>
                <a:tc>
                  <a:txBody>
                    <a:bodyPr/>
                    <a:lstStyle/>
                    <a:p>
                      <a:pPr algn="ctr" fontAlgn="ctr"/>
                      <a:r>
                        <a:rPr lang="en-US" sz="1100" b="0" i="0" u="none" strike="noStrike">
                          <a:solidFill>
                            <a:srgbClr val="000000"/>
                          </a:solidFill>
                          <a:effectLst/>
                          <a:latin typeface="Calibri" panose="020F0502020204030204" pitchFamily="34" charset="0"/>
                        </a:rPr>
                        <a:t>81%</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E7E483"/>
                    </a:solidFill>
                  </a:tcPr>
                </a:tc>
                <a:extLst>
                  <a:ext uri="{0D108BD9-81ED-4DB2-BD59-A6C34878D82A}">
                    <a16:rowId xmlns:a16="http://schemas.microsoft.com/office/drawing/2014/main" val="2627305216"/>
                  </a:ext>
                </a:extLst>
              </a:tr>
              <a:tr h="173912">
                <a:tc>
                  <a:txBody>
                    <a:bodyPr/>
                    <a:lstStyle/>
                    <a:p>
                      <a:pPr algn="ctr" fontAlgn="ctr"/>
                      <a:r>
                        <a:rPr lang="en-US" sz="1100" b="1" i="0" u="none" strike="noStrike">
                          <a:solidFill>
                            <a:srgbClr val="000000"/>
                          </a:solidFill>
                          <a:effectLst/>
                          <a:latin typeface="Calibri" panose="020F0502020204030204" pitchFamily="34" charset="0"/>
                        </a:rPr>
                        <a:t>LFL 4</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FAFF"/>
                    </a:solidFill>
                  </a:tcPr>
                </a:tc>
                <a:tc>
                  <a:txBody>
                    <a:bodyPr/>
                    <a:lstStyle/>
                    <a:p>
                      <a:pPr algn="ctr" fontAlgn="ctr"/>
                      <a:r>
                        <a:rPr lang="en-US" sz="1100" b="0" i="0" u="none" strike="noStrike">
                          <a:solidFill>
                            <a:srgbClr val="000000"/>
                          </a:solidFill>
                          <a:effectLst/>
                          <a:latin typeface="Calibri" panose="020F0502020204030204" pitchFamily="34" charset="0"/>
                        </a:rPr>
                        <a:t>35%</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FA9773"/>
                    </a:solidFill>
                  </a:tcPr>
                </a:tc>
                <a:tc>
                  <a:txBody>
                    <a:bodyPr/>
                    <a:lstStyle/>
                    <a:p>
                      <a:pPr algn="ctr" fontAlgn="ctr"/>
                      <a:r>
                        <a:rPr lang="en-US" sz="1100" b="0" i="0" u="none" strike="noStrike">
                          <a:solidFill>
                            <a:srgbClr val="000000"/>
                          </a:solidFill>
                          <a:effectLst/>
                          <a:latin typeface="Calibri" panose="020F0502020204030204" pitchFamily="34" charset="0"/>
                        </a:rPr>
                        <a:t>52%</a:t>
                      </a:r>
                    </a:p>
                  </a:txBody>
                  <a:tcPr marL="9525" marR="9525" marT="9525" marB="0" anchor="ctr">
                    <a:lnL>
                      <a:noFill/>
                    </a:lnL>
                    <a:lnR>
                      <a:noFill/>
                    </a:lnR>
                    <a:lnT>
                      <a:noFill/>
                    </a:lnT>
                    <a:lnB>
                      <a:noFill/>
                    </a:lnB>
                    <a:solidFill>
                      <a:srgbClr val="FCB87A"/>
                    </a:solidFill>
                  </a:tcPr>
                </a:tc>
                <a:tc>
                  <a:txBody>
                    <a:bodyPr/>
                    <a:lstStyle/>
                    <a:p>
                      <a:pPr algn="ctr" fontAlgn="ctr"/>
                      <a:r>
                        <a:rPr lang="en-US" sz="1100" b="0" i="0" u="none" strike="noStrike">
                          <a:solidFill>
                            <a:srgbClr val="000000"/>
                          </a:solidFill>
                          <a:effectLst/>
                          <a:latin typeface="Calibri" panose="020F0502020204030204" pitchFamily="34" charset="0"/>
                        </a:rPr>
                        <a:t>75%</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FEE482"/>
                    </a:solidFill>
                  </a:tcPr>
                </a:tc>
                <a:extLst>
                  <a:ext uri="{0D108BD9-81ED-4DB2-BD59-A6C34878D82A}">
                    <a16:rowId xmlns:a16="http://schemas.microsoft.com/office/drawing/2014/main" val="3082327558"/>
                  </a:ext>
                </a:extLst>
              </a:tr>
              <a:tr h="173912">
                <a:tc>
                  <a:txBody>
                    <a:bodyPr/>
                    <a:lstStyle/>
                    <a:p>
                      <a:pPr algn="ctr" fontAlgn="ctr"/>
                      <a:r>
                        <a:rPr lang="en-US" sz="1100" b="1" i="0" u="none" strike="noStrike" dirty="0">
                          <a:solidFill>
                            <a:srgbClr val="000000"/>
                          </a:solidFill>
                          <a:effectLst/>
                          <a:latin typeface="Calibri" panose="020F0502020204030204" pitchFamily="34" charset="0"/>
                        </a:rPr>
                        <a:t>LFL 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FAFF"/>
                    </a:solidFill>
                  </a:tcPr>
                </a:tc>
                <a:tc>
                  <a:txBody>
                    <a:bodyPr/>
                    <a:lstStyle/>
                    <a:p>
                      <a:pPr algn="ctr" fontAlgn="ctr"/>
                      <a:r>
                        <a:rPr lang="en-US" sz="1100" b="0" i="0" u="none" strike="noStrike">
                          <a:solidFill>
                            <a:srgbClr val="000000"/>
                          </a:solidFill>
                          <a:effectLst/>
                          <a:latin typeface="Calibri" panose="020F0502020204030204" pitchFamily="34" charset="0"/>
                        </a:rPr>
                        <a:t>40%</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FA9F75"/>
                    </a:solidFill>
                  </a:tcPr>
                </a:tc>
                <a:tc>
                  <a:txBody>
                    <a:bodyPr/>
                    <a:lstStyle/>
                    <a:p>
                      <a:pPr algn="ctr" fontAlgn="ctr"/>
                      <a:r>
                        <a:rPr lang="en-US" sz="1100" b="0" i="0" u="none" strike="noStrike">
                          <a:solidFill>
                            <a:srgbClr val="000000"/>
                          </a:solidFill>
                          <a:effectLst/>
                          <a:latin typeface="Calibri" panose="020F0502020204030204" pitchFamily="34" charset="0"/>
                        </a:rPr>
                        <a:t>66%</a:t>
                      </a:r>
                    </a:p>
                  </a:txBody>
                  <a:tcPr marL="9525" marR="9525" marT="9525" marB="0" anchor="ctr">
                    <a:lnL>
                      <a:noFill/>
                    </a:lnL>
                    <a:lnR>
                      <a:noFill/>
                    </a:lnR>
                    <a:lnT>
                      <a:noFill/>
                    </a:lnT>
                    <a:lnB>
                      <a:noFill/>
                    </a:lnB>
                    <a:solidFill>
                      <a:srgbClr val="FDD47F"/>
                    </a:solidFill>
                  </a:tcPr>
                </a:tc>
                <a:tc>
                  <a:txBody>
                    <a:bodyPr/>
                    <a:lstStyle/>
                    <a:p>
                      <a:pPr algn="ctr" fontAlgn="ctr"/>
                      <a:r>
                        <a:rPr lang="en-US" sz="1100" b="0" i="0" u="none" strike="noStrike">
                          <a:solidFill>
                            <a:srgbClr val="000000"/>
                          </a:solidFill>
                          <a:effectLst/>
                          <a:latin typeface="Calibri" panose="020F0502020204030204" pitchFamily="34" charset="0"/>
                        </a:rPr>
                        <a:t>81%</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E7E483"/>
                    </a:solidFill>
                  </a:tcPr>
                </a:tc>
                <a:extLst>
                  <a:ext uri="{0D108BD9-81ED-4DB2-BD59-A6C34878D82A}">
                    <a16:rowId xmlns:a16="http://schemas.microsoft.com/office/drawing/2014/main" val="2120105378"/>
                  </a:ext>
                </a:extLst>
              </a:tr>
              <a:tr h="173912">
                <a:tc>
                  <a:txBody>
                    <a:bodyPr/>
                    <a:lstStyle/>
                    <a:p>
                      <a:pPr algn="ctr" fontAlgn="ctr"/>
                      <a:r>
                        <a:rPr lang="en-US" sz="1100" b="1" i="0" u="none" strike="noStrike" dirty="0">
                          <a:solidFill>
                            <a:srgbClr val="000000"/>
                          </a:solidFill>
                          <a:effectLst/>
                          <a:latin typeface="Calibri" panose="020F0502020204030204" pitchFamily="34" charset="0"/>
                        </a:rPr>
                        <a:t>LFL 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FAFF"/>
                    </a:solidFill>
                  </a:tcPr>
                </a:tc>
                <a:tc>
                  <a:txBody>
                    <a:bodyPr/>
                    <a:lstStyle/>
                    <a:p>
                      <a:pPr algn="ctr" fontAlgn="ctr"/>
                      <a:r>
                        <a:rPr lang="en-US" sz="1100" b="0" i="0" u="none" strike="noStrike" dirty="0">
                          <a:solidFill>
                            <a:srgbClr val="000000"/>
                          </a:solidFill>
                          <a:effectLst/>
                          <a:latin typeface="Calibri" panose="020F0502020204030204" pitchFamily="34" charset="0"/>
                        </a:rPr>
                        <a:t>46%</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FBAC77"/>
                    </a:solidFill>
                  </a:tcPr>
                </a:tc>
                <a:tc>
                  <a:txBody>
                    <a:bodyPr/>
                    <a:lstStyle/>
                    <a:p>
                      <a:pPr algn="ctr" fontAlgn="ctr"/>
                      <a:r>
                        <a:rPr lang="en-US" sz="1100" b="0" i="0" u="none" strike="noStrike">
                          <a:solidFill>
                            <a:srgbClr val="000000"/>
                          </a:solidFill>
                          <a:effectLst/>
                          <a:latin typeface="Calibri" panose="020F0502020204030204" pitchFamily="34" charset="0"/>
                        </a:rPr>
                        <a:t>72%</a:t>
                      </a:r>
                    </a:p>
                  </a:txBody>
                  <a:tcPr marL="9525" marR="9525" marT="9525" marB="0" anchor="ctr">
                    <a:lnL>
                      <a:noFill/>
                    </a:lnL>
                    <a:lnR>
                      <a:noFill/>
                    </a:lnR>
                    <a:lnT>
                      <a:noFill/>
                    </a:lnT>
                    <a:lnB>
                      <a:noFill/>
                    </a:lnB>
                    <a:solidFill>
                      <a:srgbClr val="FEDE81"/>
                    </a:solidFill>
                  </a:tcPr>
                </a:tc>
                <a:tc>
                  <a:txBody>
                    <a:bodyPr/>
                    <a:lstStyle/>
                    <a:p>
                      <a:pPr algn="ctr" fontAlgn="ctr"/>
                      <a:r>
                        <a:rPr lang="en-US" sz="1100" b="0" i="0" u="none" strike="noStrike">
                          <a:solidFill>
                            <a:srgbClr val="000000"/>
                          </a:solidFill>
                          <a:effectLst/>
                          <a:latin typeface="Calibri" panose="020F0502020204030204" pitchFamily="34" charset="0"/>
                        </a:rPr>
                        <a:t>74%</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FEE282"/>
                    </a:solidFill>
                  </a:tcPr>
                </a:tc>
                <a:extLst>
                  <a:ext uri="{0D108BD9-81ED-4DB2-BD59-A6C34878D82A}">
                    <a16:rowId xmlns:a16="http://schemas.microsoft.com/office/drawing/2014/main" val="4134677691"/>
                  </a:ext>
                </a:extLst>
              </a:tr>
              <a:tr h="173912">
                <a:tc>
                  <a:txBody>
                    <a:bodyPr/>
                    <a:lstStyle/>
                    <a:p>
                      <a:pPr algn="ctr" fontAlgn="ctr"/>
                      <a:r>
                        <a:rPr lang="en-US" sz="1100" b="1" i="0" u="none" strike="noStrike">
                          <a:solidFill>
                            <a:srgbClr val="000000"/>
                          </a:solidFill>
                          <a:effectLst/>
                          <a:latin typeface="Calibri" panose="020F0502020204030204" pitchFamily="34" charset="0"/>
                        </a:rPr>
                        <a:t>LFL 7</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FAFF"/>
                    </a:solidFill>
                  </a:tcPr>
                </a:tc>
                <a:tc>
                  <a:txBody>
                    <a:bodyPr/>
                    <a:lstStyle/>
                    <a:p>
                      <a:pPr algn="ctr" fontAlgn="ctr"/>
                      <a:r>
                        <a:rPr lang="en-US" sz="1100" b="0" i="0" u="none" strike="noStrike" dirty="0">
                          <a:solidFill>
                            <a:srgbClr val="000000"/>
                          </a:solidFill>
                          <a:effectLst/>
                          <a:latin typeface="Calibri" panose="020F0502020204030204" pitchFamily="34" charset="0"/>
                        </a:rPr>
                        <a:t>48%</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FBB078"/>
                    </a:solidFill>
                  </a:tcPr>
                </a:tc>
                <a:tc>
                  <a:txBody>
                    <a:bodyPr/>
                    <a:lstStyle/>
                    <a:p>
                      <a:pPr algn="ctr" fontAlgn="ctr"/>
                      <a:r>
                        <a:rPr lang="en-US" sz="1100" b="0" i="0" u="none" strike="noStrike">
                          <a:solidFill>
                            <a:srgbClr val="000000"/>
                          </a:solidFill>
                          <a:effectLst/>
                          <a:latin typeface="Calibri" panose="020F0502020204030204" pitchFamily="34" charset="0"/>
                        </a:rPr>
                        <a:t>64%</a:t>
                      </a:r>
                    </a:p>
                  </a:txBody>
                  <a:tcPr marL="9525" marR="9525" marT="9525" marB="0" anchor="ctr">
                    <a:lnL>
                      <a:noFill/>
                    </a:lnL>
                    <a:lnR>
                      <a:noFill/>
                    </a:lnR>
                    <a:lnT>
                      <a:noFill/>
                    </a:lnT>
                    <a:lnB>
                      <a:noFill/>
                    </a:lnB>
                    <a:solidFill>
                      <a:srgbClr val="FDCF7E"/>
                    </a:solidFill>
                  </a:tcPr>
                </a:tc>
                <a:tc>
                  <a:txBody>
                    <a:bodyPr/>
                    <a:lstStyle/>
                    <a:p>
                      <a:pPr algn="ctr" fontAlgn="ctr"/>
                      <a:r>
                        <a:rPr lang="en-US" sz="1100" b="0" i="0" u="none" strike="noStrike">
                          <a:solidFill>
                            <a:srgbClr val="000000"/>
                          </a:solidFill>
                          <a:effectLst/>
                          <a:latin typeface="Calibri" panose="020F0502020204030204" pitchFamily="34" charset="0"/>
                        </a:rPr>
                        <a:t>89%</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ACD380"/>
                    </a:solidFill>
                  </a:tcPr>
                </a:tc>
                <a:extLst>
                  <a:ext uri="{0D108BD9-81ED-4DB2-BD59-A6C34878D82A}">
                    <a16:rowId xmlns:a16="http://schemas.microsoft.com/office/drawing/2014/main" val="3444394854"/>
                  </a:ext>
                </a:extLst>
              </a:tr>
              <a:tr h="173912">
                <a:tc>
                  <a:txBody>
                    <a:bodyPr/>
                    <a:lstStyle/>
                    <a:p>
                      <a:pPr algn="ctr" fontAlgn="ctr"/>
                      <a:r>
                        <a:rPr lang="en-US" sz="1100" b="1" i="0" u="none" strike="noStrike">
                          <a:solidFill>
                            <a:srgbClr val="000000"/>
                          </a:solidFill>
                          <a:effectLst/>
                          <a:latin typeface="Calibri" panose="020F0502020204030204" pitchFamily="34" charset="0"/>
                        </a:rPr>
                        <a:t>LFL 8</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FAFF"/>
                    </a:solidFill>
                  </a:tcPr>
                </a:tc>
                <a:tc>
                  <a:txBody>
                    <a:bodyPr/>
                    <a:lstStyle/>
                    <a:p>
                      <a:pPr algn="ctr" fontAlgn="ctr"/>
                      <a:r>
                        <a:rPr lang="en-US" sz="1100" b="0" i="0" u="none" strike="noStrike">
                          <a:solidFill>
                            <a:srgbClr val="000000"/>
                          </a:solidFill>
                          <a:effectLst/>
                          <a:latin typeface="Calibri" panose="020F0502020204030204" pitchFamily="34" charset="0"/>
                        </a:rPr>
                        <a:t>57%</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FCC27C"/>
                    </a:solidFill>
                  </a:tcPr>
                </a:tc>
                <a:tc>
                  <a:txBody>
                    <a:bodyPr/>
                    <a:lstStyle/>
                    <a:p>
                      <a:pPr algn="ctr" fontAlgn="ctr"/>
                      <a:r>
                        <a:rPr lang="en-US" sz="1100" b="0" i="0" u="none" strike="noStrike">
                          <a:solidFill>
                            <a:srgbClr val="000000"/>
                          </a:solidFill>
                          <a:effectLst/>
                          <a:latin typeface="Calibri" panose="020F0502020204030204" pitchFamily="34" charset="0"/>
                        </a:rPr>
                        <a:t>70%</a:t>
                      </a:r>
                    </a:p>
                  </a:txBody>
                  <a:tcPr marL="9525" marR="9525" marT="9525" marB="0" anchor="ctr">
                    <a:lnL>
                      <a:noFill/>
                    </a:lnL>
                    <a:lnR>
                      <a:noFill/>
                    </a:lnR>
                    <a:lnT>
                      <a:noFill/>
                    </a:lnT>
                    <a:lnB>
                      <a:noFill/>
                    </a:lnB>
                    <a:solidFill>
                      <a:srgbClr val="FEDA80"/>
                    </a:solidFill>
                  </a:tcPr>
                </a:tc>
                <a:tc>
                  <a:txBody>
                    <a:bodyPr/>
                    <a:lstStyle/>
                    <a:p>
                      <a:pPr algn="ctr" fontAlgn="ctr"/>
                      <a:r>
                        <a:rPr lang="en-US" sz="1100" b="0" i="0" u="none" strike="noStrike">
                          <a:solidFill>
                            <a:srgbClr val="000000"/>
                          </a:solidFill>
                          <a:effectLst/>
                          <a:latin typeface="Calibri" panose="020F0502020204030204" pitchFamily="34" charset="0"/>
                        </a:rPr>
                        <a:t>89%</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AED480"/>
                    </a:solidFill>
                  </a:tcPr>
                </a:tc>
                <a:extLst>
                  <a:ext uri="{0D108BD9-81ED-4DB2-BD59-A6C34878D82A}">
                    <a16:rowId xmlns:a16="http://schemas.microsoft.com/office/drawing/2014/main" val="105887871"/>
                  </a:ext>
                </a:extLst>
              </a:tr>
              <a:tr h="173912">
                <a:tc>
                  <a:txBody>
                    <a:bodyPr/>
                    <a:lstStyle/>
                    <a:p>
                      <a:pPr algn="ctr" fontAlgn="ctr"/>
                      <a:r>
                        <a:rPr lang="en-US" sz="1100" b="1" i="0" u="none" strike="noStrike">
                          <a:solidFill>
                            <a:srgbClr val="000000"/>
                          </a:solidFill>
                          <a:effectLst/>
                          <a:latin typeface="Calibri" panose="020F0502020204030204" pitchFamily="34" charset="0"/>
                        </a:rPr>
                        <a:t>LFL 9</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FAFF"/>
                    </a:solidFill>
                  </a:tcPr>
                </a:tc>
                <a:tc>
                  <a:txBody>
                    <a:bodyPr/>
                    <a:lstStyle/>
                    <a:p>
                      <a:pPr algn="ctr" fontAlgn="ctr"/>
                      <a:r>
                        <a:rPr lang="en-US" sz="1100" b="0" i="0" u="none" strike="noStrike">
                          <a:solidFill>
                            <a:srgbClr val="000000"/>
                          </a:solidFill>
                          <a:effectLst/>
                          <a:latin typeface="Calibri" panose="020F0502020204030204" pitchFamily="34" charset="0"/>
                        </a:rPr>
                        <a:t>58%</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FCC37C"/>
                    </a:solidFill>
                  </a:tcPr>
                </a:tc>
                <a:tc>
                  <a:txBody>
                    <a:bodyPr/>
                    <a:lstStyle/>
                    <a:p>
                      <a:pPr algn="ctr" fontAlgn="ctr"/>
                      <a:r>
                        <a:rPr lang="en-US" sz="1100" b="0" i="0" u="none" strike="noStrike">
                          <a:solidFill>
                            <a:srgbClr val="000000"/>
                          </a:solidFill>
                          <a:effectLst/>
                          <a:latin typeface="Calibri" panose="020F0502020204030204" pitchFamily="34" charset="0"/>
                        </a:rPr>
                        <a:t>70%</a:t>
                      </a:r>
                    </a:p>
                  </a:txBody>
                  <a:tcPr marL="9525" marR="9525" marT="9525" marB="0" anchor="ctr">
                    <a:lnL>
                      <a:noFill/>
                    </a:lnL>
                    <a:lnR>
                      <a:noFill/>
                    </a:lnR>
                    <a:lnT>
                      <a:noFill/>
                    </a:lnT>
                    <a:lnB>
                      <a:noFill/>
                    </a:lnB>
                    <a:solidFill>
                      <a:srgbClr val="FEDB80"/>
                    </a:solidFill>
                  </a:tcPr>
                </a:tc>
                <a:tc>
                  <a:txBody>
                    <a:bodyPr/>
                    <a:lstStyle/>
                    <a:p>
                      <a:pPr algn="ctr" fontAlgn="ctr"/>
                      <a:r>
                        <a:rPr lang="en-US" sz="1100" b="0" i="0" u="none" strike="noStrike">
                          <a:solidFill>
                            <a:srgbClr val="000000"/>
                          </a:solidFill>
                          <a:effectLst/>
                          <a:latin typeface="Calibri" panose="020F0502020204030204" pitchFamily="34" charset="0"/>
                        </a:rPr>
                        <a:t>89%</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ADD480"/>
                    </a:solidFill>
                  </a:tcPr>
                </a:tc>
                <a:extLst>
                  <a:ext uri="{0D108BD9-81ED-4DB2-BD59-A6C34878D82A}">
                    <a16:rowId xmlns:a16="http://schemas.microsoft.com/office/drawing/2014/main" val="114579838"/>
                  </a:ext>
                </a:extLst>
              </a:tr>
              <a:tr h="173912">
                <a:tc>
                  <a:txBody>
                    <a:bodyPr/>
                    <a:lstStyle/>
                    <a:p>
                      <a:pPr algn="ctr" fontAlgn="ctr"/>
                      <a:r>
                        <a:rPr lang="en-US" sz="1100" b="1" i="0" u="none" strike="noStrike">
                          <a:solidFill>
                            <a:srgbClr val="000000"/>
                          </a:solidFill>
                          <a:effectLst/>
                          <a:latin typeface="Calibri" panose="020F0502020204030204" pitchFamily="34" charset="0"/>
                        </a:rPr>
                        <a:t>LFL 10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FAFF"/>
                    </a:solidFill>
                  </a:tcPr>
                </a:tc>
                <a:tc>
                  <a:txBody>
                    <a:bodyPr/>
                    <a:lstStyle/>
                    <a:p>
                      <a:pPr algn="ctr" fontAlgn="ctr"/>
                      <a:r>
                        <a:rPr lang="en-US" sz="1100" b="0" i="0" u="none" strike="noStrike">
                          <a:solidFill>
                            <a:srgbClr val="000000"/>
                          </a:solidFill>
                          <a:effectLst/>
                          <a:latin typeface="Calibri" panose="020F0502020204030204" pitchFamily="34" charset="0"/>
                        </a:rPr>
                        <a:t>71%</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FEDD81"/>
                    </a:solidFill>
                  </a:tcPr>
                </a:tc>
                <a:tc>
                  <a:txBody>
                    <a:bodyPr/>
                    <a:lstStyle/>
                    <a:p>
                      <a:pPr algn="ctr" fontAlgn="ctr"/>
                      <a:r>
                        <a:rPr lang="en-US" sz="1100" b="0" i="0" u="none" strike="noStrike" dirty="0">
                          <a:solidFill>
                            <a:srgbClr val="000000"/>
                          </a:solidFill>
                          <a:effectLst/>
                          <a:latin typeface="Calibri" panose="020F0502020204030204" pitchFamily="34" charset="0"/>
                        </a:rPr>
                        <a:t>77%</a:t>
                      </a:r>
                    </a:p>
                  </a:txBody>
                  <a:tcPr marL="9525" marR="9525" marT="9525" marB="0" anchor="ctr">
                    <a:lnL>
                      <a:noFill/>
                    </a:lnL>
                    <a:lnR>
                      <a:noFill/>
                    </a:lnR>
                    <a:lnT>
                      <a:noFill/>
                    </a:lnT>
                    <a:lnB>
                      <a:noFill/>
                    </a:lnB>
                    <a:solidFill>
                      <a:srgbClr val="FEE983"/>
                    </a:solidFill>
                  </a:tcPr>
                </a:tc>
                <a:tc>
                  <a:txBody>
                    <a:bodyPr/>
                    <a:lstStyle/>
                    <a:p>
                      <a:pPr algn="ctr" fontAlgn="ctr"/>
                      <a:r>
                        <a:rPr lang="en-US" sz="1100" b="0" i="0" u="none" strike="noStrike">
                          <a:solidFill>
                            <a:srgbClr val="000000"/>
                          </a:solidFill>
                          <a:effectLst/>
                          <a:latin typeface="Calibri" panose="020F0502020204030204" pitchFamily="34" charset="0"/>
                        </a:rPr>
                        <a:t>86%</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C3DA81"/>
                    </a:solidFill>
                  </a:tcPr>
                </a:tc>
                <a:extLst>
                  <a:ext uri="{0D108BD9-81ED-4DB2-BD59-A6C34878D82A}">
                    <a16:rowId xmlns:a16="http://schemas.microsoft.com/office/drawing/2014/main" val="763561178"/>
                  </a:ext>
                </a:extLst>
              </a:tr>
              <a:tr h="173912">
                <a:tc>
                  <a:txBody>
                    <a:bodyPr/>
                    <a:lstStyle/>
                    <a:p>
                      <a:pPr algn="ctr" fontAlgn="ctr"/>
                      <a:r>
                        <a:rPr lang="en-US" sz="1100" b="1" i="0" u="none" strike="noStrike">
                          <a:solidFill>
                            <a:srgbClr val="000000"/>
                          </a:solidFill>
                          <a:effectLst/>
                          <a:latin typeface="Calibri" panose="020F0502020204030204" pitchFamily="34" charset="0"/>
                        </a:rPr>
                        <a:t>LFL 11</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FAFF"/>
                    </a:solidFill>
                  </a:tcPr>
                </a:tc>
                <a:tc>
                  <a:txBody>
                    <a:bodyPr/>
                    <a:lstStyle/>
                    <a:p>
                      <a:pPr algn="ctr" fontAlgn="ctr"/>
                      <a:r>
                        <a:rPr lang="en-US" sz="1100" b="0" i="0" u="none" strike="noStrike">
                          <a:solidFill>
                            <a:srgbClr val="000000"/>
                          </a:solidFill>
                          <a:effectLst/>
                          <a:latin typeface="Calibri" panose="020F0502020204030204" pitchFamily="34" charset="0"/>
                        </a:rPr>
                        <a:t>79%</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F9EA84"/>
                    </a:solidFill>
                  </a:tcPr>
                </a:tc>
                <a:tc>
                  <a:txBody>
                    <a:bodyPr/>
                    <a:lstStyle/>
                    <a:p>
                      <a:pPr algn="ctr" fontAlgn="ctr"/>
                      <a:r>
                        <a:rPr lang="en-US" sz="1100" b="0" i="0" u="none" strike="noStrike">
                          <a:solidFill>
                            <a:srgbClr val="000000"/>
                          </a:solidFill>
                          <a:effectLst/>
                          <a:latin typeface="Calibri" panose="020F0502020204030204" pitchFamily="34" charset="0"/>
                        </a:rPr>
                        <a:t>81%</a:t>
                      </a:r>
                    </a:p>
                  </a:txBody>
                  <a:tcPr marL="9525" marR="9525" marT="9525" marB="0" anchor="ctr">
                    <a:lnL>
                      <a:noFill/>
                    </a:lnL>
                    <a:lnR>
                      <a:noFill/>
                    </a:lnR>
                    <a:lnT>
                      <a:noFill/>
                    </a:lnT>
                    <a:lnB>
                      <a:noFill/>
                    </a:lnB>
                    <a:solidFill>
                      <a:srgbClr val="E6E483"/>
                    </a:solidFill>
                  </a:tcPr>
                </a:tc>
                <a:tc>
                  <a:txBody>
                    <a:bodyPr/>
                    <a:lstStyle/>
                    <a:p>
                      <a:pPr algn="ctr" fontAlgn="ctr"/>
                      <a:r>
                        <a:rPr lang="en-US" sz="1100" b="0" i="0" u="none" strike="noStrike">
                          <a:solidFill>
                            <a:srgbClr val="000000"/>
                          </a:solidFill>
                          <a:effectLst/>
                          <a:latin typeface="Calibri" panose="020F0502020204030204" pitchFamily="34" charset="0"/>
                        </a:rPr>
                        <a:t>86%</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C8DB81"/>
                    </a:solidFill>
                  </a:tcPr>
                </a:tc>
                <a:extLst>
                  <a:ext uri="{0D108BD9-81ED-4DB2-BD59-A6C34878D82A}">
                    <a16:rowId xmlns:a16="http://schemas.microsoft.com/office/drawing/2014/main" val="60627368"/>
                  </a:ext>
                </a:extLst>
              </a:tr>
              <a:tr h="173912">
                <a:tc>
                  <a:txBody>
                    <a:bodyPr/>
                    <a:lstStyle/>
                    <a:p>
                      <a:pPr algn="ctr" fontAlgn="ctr"/>
                      <a:r>
                        <a:rPr lang="en-US" sz="1100" b="1" i="0" u="none" strike="noStrike">
                          <a:solidFill>
                            <a:srgbClr val="000000"/>
                          </a:solidFill>
                          <a:effectLst/>
                          <a:latin typeface="Calibri" panose="020F0502020204030204" pitchFamily="34" charset="0"/>
                        </a:rPr>
                        <a:t>LFL 12</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FAFF"/>
                    </a:solidFill>
                  </a:tcPr>
                </a:tc>
                <a:tc>
                  <a:txBody>
                    <a:bodyPr/>
                    <a:lstStyle/>
                    <a:p>
                      <a:pPr algn="ctr" fontAlgn="ctr"/>
                      <a:r>
                        <a:rPr lang="en-US" sz="1100" b="0" i="0" u="none" strike="noStrike">
                          <a:solidFill>
                            <a:srgbClr val="000000"/>
                          </a:solidFill>
                          <a:effectLst/>
                          <a:latin typeface="Calibri" panose="020F0502020204030204" pitchFamily="34" charset="0"/>
                        </a:rPr>
                        <a:t>75%</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FEE482"/>
                    </a:solidFill>
                  </a:tcPr>
                </a:tc>
                <a:tc>
                  <a:txBody>
                    <a:bodyPr/>
                    <a:lstStyle/>
                    <a:p>
                      <a:pPr algn="ctr" fontAlgn="ctr"/>
                      <a:r>
                        <a:rPr lang="en-US" sz="1100" b="0" i="0" u="none" strike="noStrike">
                          <a:solidFill>
                            <a:srgbClr val="000000"/>
                          </a:solidFill>
                          <a:effectLst/>
                          <a:latin typeface="Calibri" panose="020F0502020204030204" pitchFamily="34" charset="0"/>
                        </a:rPr>
                        <a:t>84%</a:t>
                      </a:r>
                    </a:p>
                  </a:txBody>
                  <a:tcPr marL="9525" marR="9525" marT="9525" marB="0" anchor="ctr">
                    <a:lnL>
                      <a:noFill/>
                    </a:lnL>
                    <a:lnR>
                      <a:noFill/>
                    </a:lnR>
                    <a:lnT>
                      <a:noFill/>
                    </a:lnT>
                    <a:lnB>
                      <a:noFill/>
                    </a:lnB>
                    <a:solidFill>
                      <a:srgbClr val="D6DF82"/>
                    </a:solidFill>
                  </a:tcPr>
                </a:tc>
                <a:tc>
                  <a:txBody>
                    <a:bodyPr/>
                    <a:lstStyle/>
                    <a:p>
                      <a:pPr algn="ctr" fontAlgn="ctr"/>
                      <a:r>
                        <a:rPr lang="en-US" sz="1100" b="0" i="0" u="none" strike="noStrike">
                          <a:solidFill>
                            <a:srgbClr val="000000"/>
                          </a:solidFill>
                          <a:effectLst/>
                          <a:latin typeface="Calibri" panose="020F0502020204030204" pitchFamily="34" charset="0"/>
                        </a:rPr>
                        <a:t>89%</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B1D580"/>
                    </a:solidFill>
                  </a:tcPr>
                </a:tc>
                <a:extLst>
                  <a:ext uri="{0D108BD9-81ED-4DB2-BD59-A6C34878D82A}">
                    <a16:rowId xmlns:a16="http://schemas.microsoft.com/office/drawing/2014/main" val="2835264833"/>
                  </a:ext>
                </a:extLst>
              </a:tr>
              <a:tr h="173912">
                <a:tc>
                  <a:txBody>
                    <a:bodyPr/>
                    <a:lstStyle/>
                    <a:p>
                      <a:pPr algn="ctr" fontAlgn="ctr"/>
                      <a:r>
                        <a:rPr lang="en-US" sz="1100" b="1" i="0" u="none" strike="noStrike">
                          <a:solidFill>
                            <a:srgbClr val="000000"/>
                          </a:solidFill>
                          <a:effectLst/>
                          <a:latin typeface="Calibri" panose="020F0502020204030204" pitchFamily="34" charset="0"/>
                        </a:rPr>
                        <a:t>LFL 13</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FAFF"/>
                    </a:solidFill>
                  </a:tcPr>
                </a:tc>
                <a:tc>
                  <a:txBody>
                    <a:bodyPr/>
                    <a:lstStyle/>
                    <a:p>
                      <a:pPr algn="ctr" fontAlgn="ctr"/>
                      <a:r>
                        <a:rPr lang="en-US" sz="1100" b="0" i="0" u="none" strike="noStrike">
                          <a:solidFill>
                            <a:srgbClr val="000000"/>
                          </a:solidFill>
                          <a:effectLst/>
                          <a:latin typeface="Calibri" panose="020F0502020204030204" pitchFamily="34" charset="0"/>
                        </a:rPr>
                        <a:t>75%</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FEE582"/>
                    </a:solidFill>
                  </a:tcPr>
                </a:tc>
                <a:tc>
                  <a:txBody>
                    <a:bodyPr/>
                    <a:lstStyle/>
                    <a:p>
                      <a:pPr algn="ctr" fontAlgn="ctr"/>
                      <a:r>
                        <a:rPr lang="en-US" sz="1100" b="0" i="0" u="none" strike="noStrike">
                          <a:solidFill>
                            <a:srgbClr val="000000"/>
                          </a:solidFill>
                          <a:effectLst/>
                          <a:latin typeface="Calibri" panose="020F0502020204030204" pitchFamily="34" charset="0"/>
                        </a:rPr>
                        <a:t>82%</a:t>
                      </a:r>
                    </a:p>
                  </a:txBody>
                  <a:tcPr marL="9525" marR="9525" marT="9525" marB="0" anchor="ctr">
                    <a:lnL>
                      <a:noFill/>
                    </a:lnL>
                    <a:lnR>
                      <a:noFill/>
                    </a:lnR>
                    <a:lnT>
                      <a:noFill/>
                    </a:lnT>
                    <a:lnB>
                      <a:noFill/>
                    </a:lnB>
                    <a:solidFill>
                      <a:srgbClr val="E3E383"/>
                    </a:solidFill>
                  </a:tcPr>
                </a:tc>
                <a:tc>
                  <a:txBody>
                    <a:bodyPr/>
                    <a:lstStyle/>
                    <a:p>
                      <a:pPr algn="ctr" fontAlgn="ctr"/>
                      <a:r>
                        <a:rPr lang="en-US" sz="1100" b="0" i="0" u="none" strike="noStrike">
                          <a:solidFill>
                            <a:srgbClr val="000000"/>
                          </a:solidFill>
                          <a:effectLst/>
                          <a:latin typeface="Calibri" panose="020F0502020204030204" pitchFamily="34" charset="0"/>
                        </a:rPr>
                        <a:t>93%</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92CC7E"/>
                    </a:solidFill>
                  </a:tcPr>
                </a:tc>
                <a:extLst>
                  <a:ext uri="{0D108BD9-81ED-4DB2-BD59-A6C34878D82A}">
                    <a16:rowId xmlns:a16="http://schemas.microsoft.com/office/drawing/2014/main" val="1578597360"/>
                  </a:ext>
                </a:extLst>
              </a:tr>
              <a:tr h="173912">
                <a:tc>
                  <a:txBody>
                    <a:bodyPr/>
                    <a:lstStyle/>
                    <a:p>
                      <a:pPr algn="ctr" fontAlgn="ctr"/>
                      <a:r>
                        <a:rPr lang="en-US" sz="1100" b="1" i="0" u="none" strike="noStrike">
                          <a:solidFill>
                            <a:srgbClr val="000000"/>
                          </a:solidFill>
                          <a:effectLst/>
                          <a:latin typeface="Calibri" panose="020F0502020204030204" pitchFamily="34" charset="0"/>
                        </a:rPr>
                        <a:t>LFL 14</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FAFF"/>
                    </a:solidFill>
                  </a:tcPr>
                </a:tc>
                <a:tc>
                  <a:txBody>
                    <a:bodyPr/>
                    <a:lstStyle/>
                    <a:p>
                      <a:pPr algn="ctr" fontAlgn="ctr"/>
                      <a:r>
                        <a:rPr lang="en-US" sz="1100" b="0" i="0" u="none" strike="noStrike">
                          <a:solidFill>
                            <a:srgbClr val="000000"/>
                          </a:solidFill>
                          <a:effectLst/>
                          <a:latin typeface="Calibri" panose="020F0502020204030204" pitchFamily="34" charset="0"/>
                        </a:rPr>
                        <a:t>85%</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CBDC81"/>
                    </a:solidFill>
                  </a:tcPr>
                </a:tc>
                <a:tc>
                  <a:txBody>
                    <a:bodyPr/>
                    <a:lstStyle/>
                    <a:p>
                      <a:pPr algn="ctr" fontAlgn="ctr"/>
                      <a:r>
                        <a:rPr lang="en-US" sz="1100" b="0" i="0" u="none" strike="noStrike">
                          <a:solidFill>
                            <a:srgbClr val="000000"/>
                          </a:solidFill>
                          <a:effectLst/>
                          <a:latin typeface="Calibri" panose="020F0502020204030204" pitchFamily="34" charset="0"/>
                        </a:rPr>
                        <a:t>87%</a:t>
                      </a:r>
                    </a:p>
                  </a:txBody>
                  <a:tcPr marL="9525" marR="9525" marT="9525" marB="0" anchor="ctr">
                    <a:lnL>
                      <a:noFill/>
                    </a:lnL>
                    <a:lnR>
                      <a:noFill/>
                    </a:lnR>
                    <a:lnT>
                      <a:noFill/>
                    </a:lnT>
                    <a:lnB>
                      <a:noFill/>
                    </a:lnB>
                    <a:solidFill>
                      <a:srgbClr val="BDD881"/>
                    </a:solidFill>
                  </a:tcPr>
                </a:tc>
                <a:tc>
                  <a:txBody>
                    <a:bodyPr/>
                    <a:lstStyle/>
                    <a:p>
                      <a:pPr algn="ctr" fontAlgn="ctr"/>
                      <a:r>
                        <a:rPr lang="en-US" sz="1100" b="0" i="0" u="none" strike="noStrike">
                          <a:solidFill>
                            <a:srgbClr val="000000"/>
                          </a:solidFill>
                          <a:effectLst/>
                          <a:latin typeface="Calibri" panose="020F0502020204030204" pitchFamily="34" charset="0"/>
                        </a:rPr>
                        <a:t>90%</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A7D27F"/>
                    </a:solidFill>
                  </a:tcPr>
                </a:tc>
                <a:extLst>
                  <a:ext uri="{0D108BD9-81ED-4DB2-BD59-A6C34878D82A}">
                    <a16:rowId xmlns:a16="http://schemas.microsoft.com/office/drawing/2014/main" val="657363238"/>
                  </a:ext>
                </a:extLst>
              </a:tr>
              <a:tr h="173912">
                <a:tc>
                  <a:txBody>
                    <a:bodyPr/>
                    <a:lstStyle/>
                    <a:p>
                      <a:pPr algn="ctr" fontAlgn="ctr"/>
                      <a:r>
                        <a:rPr lang="en-US" sz="1100" b="1" i="0" u="none" strike="noStrike">
                          <a:solidFill>
                            <a:srgbClr val="000000"/>
                          </a:solidFill>
                          <a:effectLst/>
                          <a:latin typeface="Calibri" panose="020F0502020204030204" pitchFamily="34" charset="0"/>
                        </a:rPr>
                        <a:t>LFL 15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FAFF"/>
                    </a:solidFill>
                  </a:tcPr>
                </a:tc>
                <a:tc>
                  <a:txBody>
                    <a:bodyPr/>
                    <a:lstStyle/>
                    <a:p>
                      <a:pPr algn="ctr" fontAlgn="ctr"/>
                      <a:r>
                        <a:rPr lang="en-US" sz="1100" b="0" i="0" u="none" strike="noStrike">
                          <a:solidFill>
                            <a:srgbClr val="000000"/>
                          </a:solidFill>
                          <a:effectLst/>
                          <a:latin typeface="Calibri" panose="020F0502020204030204" pitchFamily="34" charset="0"/>
                        </a:rPr>
                        <a:t>97%</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78C47D"/>
                    </a:solidFill>
                  </a:tcPr>
                </a:tc>
                <a:tc>
                  <a:txBody>
                    <a:bodyPr/>
                    <a:lstStyle/>
                    <a:p>
                      <a:pPr algn="ctr" fontAlgn="ctr"/>
                      <a:r>
                        <a:rPr lang="en-US" sz="1100" b="0" i="0" u="none" strike="noStrike">
                          <a:solidFill>
                            <a:srgbClr val="000000"/>
                          </a:solidFill>
                          <a:effectLst/>
                          <a:latin typeface="Calibri" panose="020F0502020204030204" pitchFamily="34" charset="0"/>
                        </a:rPr>
                        <a:t>88%</a:t>
                      </a:r>
                    </a:p>
                  </a:txBody>
                  <a:tcPr marL="9525" marR="9525" marT="9525" marB="0" anchor="ctr">
                    <a:lnL>
                      <a:noFill/>
                    </a:lnL>
                    <a:lnR>
                      <a:noFill/>
                    </a:lnR>
                    <a:lnT>
                      <a:noFill/>
                    </a:lnT>
                    <a:lnB>
                      <a:noFill/>
                    </a:lnB>
                    <a:solidFill>
                      <a:srgbClr val="B8D780"/>
                    </a:solidFill>
                  </a:tcPr>
                </a:tc>
                <a:tc>
                  <a:txBody>
                    <a:bodyPr/>
                    <a:lstStyle/>
                    <a:p>
                      <a:pPr algn="ctr" fontAlgn="ctr"/>
                      <a:r>
                        <a:rPr lang="en-US" sz="1100" b="0" i="0" u="none" strike="noStrike">
                          <a:solidFill>
                            <a:srgbClr val="000000"/>
                          </a:solidFill>
                          <a:effectLst/>
                          <a:latin typeface="Calibri" panose="020F0502020204030204" pitchFamily="34" charset="0"/>
                        </a:rPr>
                        <a:t>84%</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D7E082"/>
                    </a:solidFill>
                  </a:tcPr>
                </a:tc>
                <a:extLst>
                  <a:ext uri="{0D108BD9-81ED-4DB2-BD59-A6C34878D82A}">
                    <a16:rowId xmlns:a16="http://schemas.microsoft.com/office/drawing/2014/main" val="1834459964"/>
                  </a:ext>
                </a:extLst>
              </a:tr>
              <a:tr h="173912">
                <a:tc>
                  <a:txBody>
                    <a:bodyPr/>
                    <a:lstStyle/>
                    <a:p>
                      <a:pPr algn="ctr" fontAlgn="ctr"/>
                      <a:r>
                        <a:rPr lang="en-US" sz="1100" b="1" i="0" u="none" strike="noStrike">
                          <a:solidFill>
                            <a:srgbClr val="000000"/>
                          </a:solidFill>
                          <a:effectLst/>
                          <a:latin typeface="Calibri" panose="020F0502020204030204" pitchFamily="34" charset="0"/>
                        </a:rPr>
                        <a:t>LFL 16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FAFF"/>
                    </a:solidFill>
                  </a:tcPr>
                </a:tc>
                <a:tc>
                  <a:txBody>
                    <a:bodyPr/>
                    <a:lstStyle/>
                    <a:p>
                      <a:pPr algn="ctr" fontAlgn="ctr"/>
                      <a:r>
                        <a:rPr lang="en-US" sz="1100" b="0" i="0" u="none" strike="noStrike">
                          <a:solidFill>
                            <a:srgbClr val="000000"/>
                          </a:solidFill>
                          <a:effectLst/>
                          <a:latin typeface="Calibri" panose="020F0502020204030204" pitchFamily="34" charset="0"/>
                        </a:rPr>
                        <a:t>92%</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9CCF7F"/>
                    </a:solidFill>
                  </a:tcPr>
                </a:tc>
                <a:tc>
                  <a:txBody>
                    <a:bodyPr/>
                    <a:lstStyle/>
                    <a:p>
                      <a:pPr algn="ctr" fontAlgn="ctr"/>
                      <a:r>
                        <a:rPr lang="en-US" sz="1100" b="0" i="0" u="none" strike="noStrike">
                          <a:solidFill>
                            <a:srgbClr val="000000"/>
                          </a:solidFill>
                          <a:effectLst/>
                          <a:latin typeface="Calibri" panose="020F0502020204030204" pitchFamily="34" charset="0"/>
                        </a:rPr>
                        <a:t>95%</a:t>
                      </a:r>
                    </a:p>
                  </a:txBody>
                  <a:tcPr marL="9525" marR="9525" marT="9525" marB="0" anchor="ctr">
                    <a:lnL>
                      <a:noFill/>
                    </a:lnL>
                    <a:lnR>
                      <a:noFill/>
                    </a:lnR>
                    <a:lnT>
                      <a:noFill/>
                    </a:lnT>
                    <a:lnB>
                      <a:noFill/>
                    </a:lnB>
                    <a:solidFill>
                      <a:srgbClr val="86C87D"/>
                    </a:solidFill>
                  </a:tcPr>
                </a:tc>
                <a:tc>
                  <a:txBody>
                    <a:bodyPr/>
                    <a:lstStyle/>
                    <a:p>
                      <a:pPr algn="ctr" fontAlgn="ctr"/>
                      <a:r>
                        <a:rPr lang="en-US" sz="1100" b="0" i="0" u="none" strike="noStrike">
                          <a:solidFill>
                            <a:srgbClr val="000000"/>
                          </a:solidFill>
                          <a:effectLst/>
                          <a:latin typeface="Calibri" panose="020F0502020204030204" pitchFamily="34" charset="0"/>
                        </a:rPr>
                        <a:t>99%</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63BE7B"/>
                    </a:solidFill>
                  </a:tcPr>
                </a:tc>
                <a:extLst>
                  <a:ext uri="{0D108BD9-81ED-4DB2-BD59-A6C34878D82A}">
                    <a16:rowId xmlns:a16="http://schemas.microsoft.com/office/drawing/2014/main" val="4042192388"/>
                  </a:ext>
                </a:extLst>
              </a:tr>
              <a:tr h="173912">
                <a:tc>
                  <a:txBody>
                    <a:bodyPr/>
                    <a:lstStyle/>
                    <a:p>
                      <a:pPr algn="ctr" fontAlgn="ctr"/>
                      <a:r>
                        <a:rPr lang="en-US" sz="1100" b="1" i="0" u="none" strike="noStrike">
                          <a:solidFill>
                            <a:srgbClr val="000000"/>
                          </a:solidFill>
                          <a:effectLst/>
                          <a:latin typeface="Calibri" panose="020F0502020204030204" pitchFamily="34" charset="0"/>
                        </a:rPr>
                        <a:t>LFL 17</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FAFF"/>
                    </a:solidFill>
                  </a:tcPr>
                </a:tc>
                <a:tc>
                  <a:txBody>
                    <a:bodyPr/>
                    <a:lstStyle/>
                    <a:p>
                      <a:pPr algn="ctr" fontAlgn="ctr"/>
                      <a:r>
                        <a:rPr lang="en-US" sz="1100" b="0" i="0" u="none" strike="noStrike">
                          <a:solidFill>
                            <a:srgbClr val="000000"/>
                          </a:solidFill>
                          <a:effectLst/>
                          <a:latin typeface="Calibri" panose="020F0502020204030204" pitchFamily="34" charset="0"/>
                        </a:rPr>
                        <a:t>94%</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solidFill>
                      <a:srgbClr val="89C97E"/>
                    </a:solidFill>
                  </a:tcPr>
                </a:tc>
                <a:tc>
                  <a:txBody>
                    <a:bodyPr/>
                    <a:lstStyle/>
                    <a:p>
                      <a:pPr algn="ctr" fontAlgn="ctr"/>
                      <a:r>
                        <a:rPr lang="en-US" sz="1100" b="0" i="0" u="none" strike="noStrike">
                          <a:solidFill>
                            <a:srgbClr val="000000"/>
                          </a:solidFill>
                          <a:effectLst/>
                          <a:latin typeface="Calibri" panose="020F0502020204030204" pitchFamily="34" charset="0"/>
                        </a:rPr>
                        <a:t>96%</a:t>
                      </a:r>
                    </a:p>
                  </a:txBody>
                  <a:tcPr marL="9525" marR="9525" marT="9525" marB="0" anchor="ctr">
                    <a:lnL>
                      <a:noFill/>
                    </a:lnL>
                    <a:lnR>
                      <a:noFill/>
                    </a:lnR>
                    <a:lnT>
                      <a:noFill/>
                    </a:lnT>
                    <a:lnB>
                      <a:noFill/>
                    </a:lnB>
                    <a:solidFill>
                      <a:srgbClr val="7AC57D"/>
                    </a:solidFill>
                  </a:tcPr>
                </a:tc>
                <a:tc>
                  <a:txBody>
                    <a:bodyPr/>
                    <a:lstStyle/>
                    <a:p>
                      <a:pPr algn="ctr" fontAlgn="ctr"/>
                      <a:r>
                        <a:rPr lang="en-US" sz="1100" b="0" i="0" u="none" strike="noStrike" dirty="0">
                          <a:solidFill>
                            <a:srgbClr val="000000"/>
                          </a:solidFill>
                          <a:effectLst/>
                          <a:latin typeface="Calibri" panose="020F0502020204030204" pitchFamily="34" charset="0"/>
                        </a:rPr>
                        <a:t>99%</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69C07C"/>
                    </a:solidFill>
                  </a:tcPr>
                </a:tc>
                <a:extLst>
                  <a:ext uri="{0D108BD9-81ED-4DB2-BD59-A6C34878D82A}">
                    <a16:rowId xmlns:a16="http://schemas.microsoft.com/office/drawing/2014/main" val="2067345823"/>
                  </a:ext>
                </a:extLst>
              </a:tr>
              <a:tr h="174324">
                <a:tc>
                  <a:txBody>
                    <a:bodyPr/>
                    <a:lstStyle/>
                    <a:p>
                      <a:pPr algn="ctr" fontAlgn="ctr"/>
                      <a:r>
                        <a:rPr lang="en-US" sz="1100" b="1" i="0" u="none" strike="noStrike">
                          <a:solidFill>
                            <a:srgbClr val="000000"/>
                          </a:solidFill>
                          <a:effectLst/>
                          <a:latin typeface="Calibri" panose="020F0502020204030204" pitchFamily="34" charset="0"/>
                        </a:rPr>
                        <a:t>LFL 18</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FAFF"/>
                    </a:solidFill>
                  </a:tcPr>
                </a:tc>
                <a:tc>
                  <a:txBody>
                    <a:bodyPr/>
                    <a:lstStyle/>
                    <a:p>
                      <a:pPr algn="ctr" fontAlgn="ctr"/>
                      <a:r>
                        <a:rPr lang="en-US" sz="1100" b="0" i="0" u="none" strike="noStrike">
                          <a:solidFill>
                            <a:srgbClr val="000000"/>
                          </a:solidFill>
                          <a:effectLst/>
                          <a:latin typeface="Calibri" panose="020F0502020204030204" pitchFamily="34" charset="0"/>
                        </a:rPr>
                        <a:t>96%</a:t>
                      </a:r>
                    </a:p>
                  </a:txBody>
                  <a:tcPr marL="9525" marR="9525" marT="9525" marB="0" anchor="ctr">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7DC67D"/>
                    </a:solidFill>
                  </a:tcPr>
                </a:tc>
                <a:tc>
                  <a:txBody>
                    <a:bodyPr/>
                    <a:lstStyle/>
                    <a:p>
                      <a:pPr algn="ctr" fontAlgn="ctr"/>
                      <a:r>
                        <a:rPr lang="en-US" sz="1100" b="0" i="0" u="none" strike="noStrike">
                          <a:solidFill>
                            <a:srgbClr val="000000"/>
                          </a:solidFill>
                          <a:effectLst/>
                          <a:latin typeface="Calibri" panose="020F0502020204030204" pitchFamily="34" charset="0"/>
                        </a:rPr>
                        <a:t>97%</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75C37C"/>
                    </a:solidFill>
                  </a:tcPr>
                </a:tc>
                <a:tc>
                  <a:txBody>
                    <a:bodyPr/>
                    <a:lstStyle/>
                    <a:p>
                      <a:pPr algn="ctr" fontAlgn="ctr"/>
                      <a:r>
                        <a:rPr lang="en-US" sz="1100" b="0" i="0" u="none" strike="noStrike" dirty="0">
                          <a:solidFill>
                            <a:srgbClr val="000000"/>
                          </a:solidFill>
                          <a:effectLst/>
                          <a:latin typeface="Calibri" panose="020F0502020204030204" pitchFamily="34" charset="0"/>
                        </a:rPr>
                        <a:t>99%</a:t>
                      </a: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68C07C"/>
                    </a:solidFill>
                  </a:tcPr>
                </a:tc>
                <a:extLst>
                  <a:ext uri="{0D108BD9-81ED-4DB2-BD59-A6C34878D82A}">
                    <a16:rowId xmlns:a16="http://schemas.microsoft.com/office/drawing/2014/main" val="3849874555"/>
                  </a:ext>
                </a:extLst>
              </a:tr>
              <a:tr h="173912">
                <a:tc>
                  <a:txBody>
                    <a:bodyPr/>
                    <a:lstStyle/>
                    <a:p>
                      <a:pPr algn="ctr" fontAlgn="ctr"/>
                      <a:r>
                        <a:rPr lang="en-US" sz="1100" b="1" i="0" u="none" strike="noStrike">
                          <a:solidFill>
                            <a:srgbClr val="000000"/>
                          </a:solidFill>
                          <a:effectLst/>
                          <a:latin typeface="Calibri" panose="020F0502020204030204" pitchFamily="34" charset="0"/>
                        </a:rPr>
                        <a:t>AVG</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9FAFF"/>
                    </a:solidFill>
                  </a:tcPr>
                </a:tc>
                <a:tc>
                  <a:txBody>
                    <a:bodyPr/>
                    <a:lstStyle/>
                    <a:p>
                      <a:pPr algn="ctr" fontAlgn="ctr"/>
                      <a:r>
                        <a:rPr lang="en-US" sz="1100" b="0" i="0" u="none" strike="noStrike">
                          <a:solidFill>
                            <a:srgbClr val="000000"/>
                          </a:solidFill>
                          <a:effectLst/>
                          <a:latin typeface="Calibri" panose="020F0502020204030204" pitchFamily="34" charset="0"/>
                        </a:rPr>
                        <a:t>62%</a:t>
                      </a:r>
                    </a:p>
                  </a:txBody>
                  <a:tcPr marL="9525" marR="9525" marT="9525"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DCB7D"/>
                    </a:solidFill>
                  </a:tcPr>
                </a:tc>
                <a:tc>
                  <a:txBody>
                    <a:bodyPr/>
                    <a:lstStyle/>
                    <a:p>
                      <a:pPr algn="ctr" fontAlgn="ctr"/>
                      <a:r>
                        <a:rPr lang="en-US" sz="1100" b="0" i="0" u="none" strike="noStrike">
                          <a:solidFill>
                            <a:srgbClr val="000000"/>
                          </a:solidFill>
                          <a:effectLst/>
                          <a:latin typeface="Calibri" panose="020F0502020204030204" pitchFamily="34" charset="0"/>
                        </a:rPr>
                        <a:t>74%</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FEE282"/>
                    </a:solidFill>
                  </a:tcPr>
                </a:tc>
                <a:tc>
                  <a:txBody>
                    <a:bodyPr/>
                    <a:lstStyle/>
                    <a:p>
                      <a:pPr algn="ctr" fontAlgn="ctr"/>
                      <a:r>
                        <a:rPr lang="en-US" sz="1100" b="0" i="0" u="none" strike="noStrike">
                          <a:solidFill>
                            <a:srgbClr val="000000"/>
                          </a:solidFill>
                          <a:effectLst/>
                          <a:latin typeface="Calibri" panose="020F0502020204030204" pitchFamily="34" charset="0"/>
                        </a:rPr>
                        <a:t>84%</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1DE82"/>
                    </a:solidFill>
                  </a:tcPr>
                </a:tc>
                <a:extLst>
                  <a:ext uri="{0D108BD9-81ED-4DB2-BD59-A6C34878D82A}">
                    <a16:rowId xmlns:a16="http://schemas.microsoft.com/office/drawing/2014/main" val="1439056100"/>
                  </a:ext>
                </a:extLst>
              </a:tr>
              <a:tr h="174324">
                <a:tc>
                  <a:txBody>
                    <a:bodyPr/>
                    <a:lstStyle/>
                    <a:p>
                      <a:pPr algn="ctr" fontAlgn="ctr"/>
                      <a:r>
                        <a:rPr lang="en-US" sz="1100" b="1" i="0" u="none" strike="noStrike">
                          <a:solidFill>
                            <a:srgbClr val="000000"/>
                          </a:solidFill>
                          <a:effectLst/>
                          <a:latin typeface="Calibri" panose="020F0502020204030204" pitchFamily="34" charset="0"/>
                        </a:rPr>
                        <a:t>AVG (Weighted)</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FAFF"/>
                    </a:solidFill>
                  </a:tcPr>
                </a:tc>
                <a:tc>
                  <a:txBody>
                    <a:bodyPr/>
                    <a:lstStyle/>
                    <a:p>
                      <a:pPr algn="ctr" fontAlgn="ctr"/>
                      <a:r>
                        <a:rPr lang="en-US" sz="1100" b="0" i="0" u="none" strike="noStrike">
                          <a:solidFill>
                            <a:srgbClr val="000000"/>
                          </a:solidFill>
                          <a:effectLst/>
                          <a:latin typeface="Calibri" panose="020F0502020204030204" pitchFamily="34" charset="0"/>
                        </a:rPr>
                        <a:t>48%</a:t>
                      </a:r>
                    </a:p>
                  </a:txBody>
                  <a:tcPr marL="9525" marR="9525" marT="9525" marB="0" anchor="ctr">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BAF78"/>
                    </a:solidFill>
                  </a:tcPr>
                </a:tc>
                <a:tc>
                  <a:txBody>
                    <a:bodyPr/>
                    <a:lstStyle/>
                    <a:p>
                      <a:pPr algn="ctr" fontAlgn="ctr"/>
                      <a:r>
                        <a:rPr lang="en-US" sz="1100" b="0" i="0" u="none" strike="noStrike">
                          <a:solidFill>
                            <a:srgbClr val="000000"/>
                          </a:solidFill>
                          <a:effectLst/>
                          <a:latin typeface="Calibri" panose="020F0502020204030204" pitchFamily="34" charset="0"/>
                        </a:rPr>
                        <a:t>66%</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FDD27F"/>
                    </a:solidFill>
                  </a:tcPr>
                </a:tc>
                <a:tc>
                  <a:txBody>
                    <a:bodyPr/>
                    <a:lstStyle/>
                    <a:p>
                      <a:pPr algn="ctr" fontAlgn="ctr"/>
                      <a:r>
                        <a:rPr lang="en-US" sz="1100" b="0" i="0" u="none" strike="noStrike" dirty="0">
                          <a:solidFill>
                            <a:srgbClr val="000000"/>
                          </a:solidFill>
                          <a:effectLst/>
                          <a:latin typeface="Calibri" panose="020F0502020204030204" pitchFamily="34" charset="0"/>
                        </a:rPr>
                        <a:t>79%</a:t>
                      </a: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5E984"/>
                    </a:solidFill>
                  </a:tcPr>
                </a:tc>
                <a:extLst>
                  <a:ext uri="{0D108BD9-81ED-4DB2-BD59-A6C34878D82A}">
                    <a16:rowId xmlns:a16="http://schemas.microsoft.com/office/drawing/2014/main" val="3885553032"/>
                  </a:ext>
                </a:extLst>
              </a:tr>
            </a:tbl>
          </a:graphicData>
        </a:graphic>
      </p:graphicFrame>
      <p:graphicFrame>
        <p:nvGraphicFramePr>
          <p:cNvPr id="10" name="Chart 9">
            <a:extLst>
              <a:ext uri="{FF2B5EF4-FFF2-40B4-BE49-F238E27FC236}">
                <a16:creationId xmlns:a16="http://schemas.microsoft.com/office/drawing/2014/main" id="{F0938EF8-6BDF-2377-E22B-FC6C9D3B65A0}"/>
              </a:ext>
            </a:extLst>
          </p:cNvPr>
          <p:cNvGraphicFramePr>
            <a:graphicFrameLocks/>
          </p:cNvGraphicFramePr>
          <p:nvPr>
            <p:extLst>
              <p:ext uri="{D42A27DB-BD31-4B8C-83A1-F6EECF244321}">
                <p14:modId xmlns:p14="http://schemas.microsoft.com/office/powerpoint/2010/main" val="4092191022"/>
              </p:ext>
            </p:extLst>
          </p:nvPr>
        </p:nvGraphicFramePr>
        <p:xfrm>
          <a:off x="4876800" y="748070"/>
          <a:ext cx="7071852" cy="329053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865D3996-7256-DE0B-225B-FF2E9D17894D}"/>
              </a:ext>
            </a:extLst>
          </p:cNvPr>
          <p:cNvSpPr>
            <a:spLocks noGrp="1"/>
          </p:cNvSpPr>
          <p:nvPr>
            <p:ph type="title"/>
          </p:nvPr>
        </p:nvSpPr>
        <p:spPr/>
        <p:txBody>
          <a:bodyPr/>
          <a:lstStyle/>
          <a:p>
            <a:r>
              <a:rPr lang="en-US" dirty="0"/>
              <a:t>Analysis of Price Responsive Behavior – ERCOT Observations</a:t>
            </a:r>
          </a:p>
        </p:txBody>
      </p:sp>
      <p:sp>
        <p:nvSpPr>
          <p:cNvPr id="3" name="Content Placeholder 2">
            <a:extLst>
              <a:ext uri="{FF2B5EF4-FFF2-40B4-BE49-F238E27FC236}">
                <a16:creationId xmlns:a16="http://schemas.microsoft.com/office/drawing/2014/main" id="{FA608B79-70EF-55DC-3694-F18E440ED119}"/>
              </a:ext>
            </a:extLst>
          </p:cNvPr>
          <p:cNvSpPr>
            <a:spLocks noGrp="1"/>
          </p:cNvSpPr>
          <p:nvPr>
            <p:ph idx="1"/>
          </p:nvPr>
        </p:nvSpPr>
        <p:spPr>
          <a:xfrm>
            <a:off x="243348" y="674004"/>
            <a:ext cx="4862052" cy="1852393"/>
          </a:xfrm>
        </p:spPr>
        <p:txBody>
          <a:bodyPr/>
          <a:lstStyle/>
          <a:p>
            <a:r>
              <a:rPr lang="en-US" sz="1800" b="0" dirty="0"/>
              <a:t>Price responsive capabilities vary greatly between loads. The data suggests that many LFLs are primarily responding to 4CP intervals rather than high-price intervals.</a:t>
            </a:r>
          </a:p>
          <a:p>
            <a:pPr marL="0" indent="0">
              <a:buNone/>
            </a:pPr>
            <a:endParaRPr lang="en-US" b="0" dirty="0"/>
          </a:p>
        </p:txBody>
      </p:sp>
      <p:sp>
        <p:nvSpPr>
          <p:cNvPr id="4" name="Slide Number Placeholder 3">
            <a:extLst>
              <a:ext uri="{FF2B5EF4-FFF2-40B4-BE49-F238E27FC236}">
                <a16:creationId xmlns:a16="http://schemas.microsoft.com/office/drawing/2014/main" id="{759990D4-D945-1004-237B-6ADD475CDF1F}"/>
              </a:ext>
            </a:extLst>
          </p:cNvPr>
          <p:cNvSpPr>
            <a:spLocks noGrp="1"/>
          </p:cNvSpPr>
          <p:nvPr>
            <p:ph type="sldNum" sz="quarter" idx="4"/>
          </p:nvPr>
        </p:nvSpPr>
        <p:spPr/>
        <p:txBody>
          <a:bodyPr/>
          <a:lstStyle/>
          <a:p>
            <a:fld id="{1D93BD3E-1E9A-4970-A6F7-E7AC52762E0C}" type="slidenum">
              <a:rPr lang="en-US" smtClean="0"/>
              <a:pPr/>
              <a:t>15</a:t>
            </a:fld>
            <a:endParaRPr lang="en-US"/>
          </a:p>
        </p:txBody>
      </p:sp>
      <p:sp>
        <p:nvSpPr>
          <p:cNvPr id="9" name="Content Placeholder 2">
            <a:extLst>
              <a:ext uri="{FF2B5EF4-FFF2-40B4-BE49-F238E27FC236}">
                <a16:creationId xmlns:a16="http://schemas.microsoft.com/office/drawing/2014/main" id="{05AD7392-2C7D-2A8C-BA6F-3CBF78D5F201}"/>
              </a:ext>
            </a:extLst>
          </p:cNvPr>
          <p:cNvSpPr txBox="1">
            <a:spLocks/>
          </p:cNvSpPr>
          <p:nvPr/>
        </p:nvSpPr>
        <p:spPr>
          <a:xfrm>
            <a:off x="4845050" y="3780988"/>
            <a:ext cx="6959600" cy="2648469"/>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1"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rgbClr val="5B677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rgbClr val="5B677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rgbClr val="5B677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rgbClr val="5B677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b="0" dirty="0"/>
              <a:t>The degree to which loads are 4CP vs Price sensitive is demonstrated by their spread. A larger spread indicates a load is primarily responding to 4CP, or their economic curtailment strategy has greatly improved in recent months.</a:t>
            </a:r>
          </a:p>
          <a:p>
            <a:endParaRPr lang="en-US" sz="1800" b="0" dirty="0"/>
          </a:p>
          <a:p>
            <a:r>
              <a:rPr lang="en-US" sz="1800" b="0" dirty="0"/>
              <a:t>As indicated by the load weighted averages, larger loads are worse at responding to high prices on average.</a:t>
            </a:r>
          </a:p>
        </p:txBody>
      </p:sp>
      <p:sp>
        <p:nvSpPr>
          <p:cNvPr id="11" name="Rectangle: Rounded Corners 10">
            <a:extLst>
              <a:ext uri="{FF2B5EF4-FFF2-40B4-BE49-F238E27FC236}">
                <a16:creationId xmlns:a16="http://schemas.microsoft.com/office/drawing/2014/main" id="{2C0D6BF8-A121-5552-F556-C0220319BC4E}"/>
              </a:ext>
            </a:extLst>
          </p:cNvPr>
          <p:cNvSpPr/>
          <p:nvPr/>
        </p:nvSpPr>
        <p:spPr>
          <a:xfrm>
            <a:off x="5334000" y="1266388"/>
            <a:ext cx="3344186" cy="2010212"/>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553207F5-46BF-1F72-B84C-BFC5AC6BF8D2}"/>
              </a:ext>
            </a:extLst>
          </p:cNvPr>
          <p:cNvSpPr/>
          <p:nvPr/>
        </p:nvSpPr>
        <p:spPr>
          <a:xfrm>
            <a:off x="832063" y="5923501"/>
            <a:ext cx="3212671" cy="240396"/>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80443760-0426-6A7A-F46C-389EA0F49398}"/>
              </a:ext>
            </a:extLst>
          </p:cNvPr>
          <p:cNvSpPr/>
          <p:nvPr/>
        </p:nvSpPr>
        <p:spPr>
          <a:xfrm>
            <a:off x="3429000" y="2413269"/>
            <a:ext cx="615734" cy="3770728"/>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4735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childTnLst>
                                </p:cTn>
                              </p:par>
                              <p:par>
                                <p:cTn id="16" presetID="10" presetClass="exit" presetSubtype="0" fill="hold" grpId="1" nodeType="withEffect">
                                  <p:stCondLst>
                                    <p:cond delay="0"/>
                                  </p:stCondLst>
                                  <p:childTnLst>
                                    <p:animEffect transition="out" filter="fade">
                                      <p:cBhvr>
                                        <p:cTn id="17" dur="500"/>
                                        <p:tgtEl>
                                          <p:spTgt spid="13"/>
                                        </p:tgtEl>
                                      </p:cBhvr>
                                    </p:animEffect>
                                    <p:set>
                                      <p:cBhvr>
                                        <p:cTn id="18" dur="1" fill="hold">
                                          <p:stCondLst>
                                            <p:cond delay="499"/>
                                          </p:stCondLst>
                                        </p:cTn>
                                        <p:tgtEl>
                                          <p:spTgt spid="13"/>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Effect transition="in" filter="fade">
                                      <p:cBhvr>
                                        <p:cTn id="26" dur="500"/>
                                        <p:tgtEl>
                                          <p:spTgt spid="9">
                                            <p:txEl>
                                              <p:pRg st="2" end="2"/>
                                            </p:txEl>
                                          </p:spTgt>
                                        </p:tgtEl>
                                      </p:cBhvr>
                                    </p:animEffect>
                                  </p:childTnLst>
                                </p:cTn>
                              </p:par>
                              <p:par>
                                <p:cTn id="27" presetID="10" presetClass="exit" presetSubtype="0" fill="hold" grpId="1" nodeType="withEffect">
                                  <p:stCondLst>
                                    <p:cond delay="0"/>
                                  </p:stCondLst>
                                  <p:childTnLst>
                                    <p:animEffect transition="out" filter="fade">
                                      <p:cBhvr>
                                        <p:cTn id="28" dur="500"/>
                                        <p:tgtEl>
                                          <p:spTgt spid="11"/>
                                        </p:tgtEl>
                                      </p:cBhvr>
                                    </p:animEffect>
                                    <p:set>
                                      <p:cBhvr>
                                        <p:cTn id="29" dur="1" fill="hold">
                                          <p:stCondLst>
                                            <p:cond delay="499"/>
                                          </p:stCondLst>
                                        </p:cTn>
                                        <p:tgtEl>
                                          <p:spTgt spid="11"/>
                                        </p:tgtEl>
                                        <p:attrNameLst>
                                          <p:attrName>style.visibility</p:attrName>
                                        </p:attrNameLst>
                                      </p:cBhvr>
                                      <p:to>
                                        <p:strVal val="hidden"/>
                                      </p:to>
                                    </p:set>
                                  </p:childTnLst>
                                </p:cTn>
                              </p:par>
                              <p:par>
                                <p:cTn id="30" presetID="10" presetClass="entr" presetSubtype="0"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1" nodeType="clickEffect">
                                  <p:stCondLst>
                                    <p:cond delay="0"/>
                                  </p:stCondLst>
                                  <p:childTnLst>
                                    <p:animEffect transition="out" filter="fade">
                                      <p:cBhvr>
                                        <p:cTn id="36" dur="500"/>
                                        <p:tgtEl>
                                          <p:spTgt spid="12"/>
                                        </p:tgtEl>
                                      </p:cBhvr>
                                    </p:animEffect>
                                    <p:set>
                                      <p:cBhvr>
                                        <p:cTn id="37"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animBg="1"/>
      <p:bldP spid="12" grpId="1" animBg="1"/>
      <p:bldP spid="13" grpId="0" animBg="1"/>
      <p:bldP spid="13"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D39D3FE4-5C25-C8B0-A3D3-A66FA0A9A434}"/>
              </a:ext>
            </a:extLst>
          </p:cNvPr>
          <p:cNvGraphicFramePr>
            <a:graphicFrameLocks/>
          </p:cNvGraphicFramePr>
          <p:nvPr>
            <p:extLst>
              <p:ext uri="{D42A27DB-BD31-4B8C-83A1-F6EECF244321}">
                <p14:modId xmlns:p14="http://schemas.microsoft.com/office/powerpoint/2010/main" val="3999753950"/>
              </p:ext>
            </p:extLst>
          </p:nvPr>
        </p:nvGraphicFramePr>
        <p:xfrm>
          <a:off x="197211" y="762000"/>
          <a:ext cx="11797578" cy="412873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865D3996-7256-DE0B-225B-FF2E9D17894D}"/>
              </a:ext>
            </a:extLst>
          </p:cNvPr>
          <p:cNvSpPr>
            <a:spLocks noGrp="1"/>
          </p:cNvSpPr>
          <p:nvPr>
            <p:ph type="title"/>
          </p:nvPr>
        </p:nvSpPr>
        <p:spPr/>
        <p:txBody>
          <a:bodyPr/>
          <a:lstStyle/>
          <a:p>
            <a:r>
              <a:rPr lang="en-US"/>
              <a:t>Analysis of Price Responsive Behavior – ERCOT Observations</a:t>
            </a:r>
          </a:p>
        </p:txBody>
      </p:sp>
      <p:sp>
        <p:nvSpPr>
          <p:cNvPr id="3" name="Content Placeholder 2">
            <a:extLst>
              <a:ext uri="{FF2B5EF4-FFF2-40B4-BE49-F238E27FC236}">
                <a16:creationId xmlns:a16="http://schemas.microsoft.com/office/drawing/2014/main" id="{FA608B79-70EF-55DC-3694-F18E440ED119}"/>
              </a:ext>
            </a:extLst>
          </p:cNvPr>
          <p:cNvSpPr>
            <a:spLocks noGrp="1"/>
          </p:cNvSpPr>
          <p:nvPr>
            <p:ph idx="1"/>
          </p:nvPr>
        </p:nvSpPr>
        <p:spPr>
          <a:xfrm>
            <a:off x="197211" y="4648200"/>
            <a:ext cx="11797578" cy="1684338"/>
          </a:xfrm>
        </p:spPr>
        <p:txBody>
          <a:bodyPr>
            <a:normAutofit fontScale="92500" lnSpcReduction="10000"/>
          </a:bodyPr>
          <a:lstStyle/>
          <a:p>
            <a:r>
              <a:rPr lang="en-US" b="0" dirty="0"/>
              <a:t>This has significant impacts for load forecasting</a:t>
            </a:r>
          </a:p>
          <a:p>
            <a:pPr lvl="1"/>
            <a:r>
              <a:rPr lang="en-US" dirty="0">
                <a:solidFill>
                  <a:schemeClr val="tx1"/>
                </a:solidFill>
              </a:rPr>
              <a:t>Highly price sensitive loads can be forecasted since their behavior is consistent. (</a:t>
            </a:r>
            <a:r>
              <a:rPr lang="en-US" dirty="0">
                <a:solidFill>
                  <a:srgbClr val="00B050"/>
                </a:solidFill>
              </a:rPr>
              <a:t>Green</a:t>
            </a:r>
            <a:r>
              <a:rPr lang="en-US" dirty="0">
                <a:solidFill>
                  <a:schemeClr val="tx1"/>
                </a:solidFill>
              </a:rPr>
              <a:t>)</a:t>
            </a:r>
          </a:p>
          <a:p>
            <a:pPr lvl="1"/>
            <a:r>
              <a:rPr lang="en-US" b="0" dirty="0">
                <a:solidFill>
                  <a:schemeClr val="tx1"/>
                </a:solidFill>
              </a:rPr>
              <a:t>Primarily 4CP Only</a:t>
            </a:r>
            <a:r>
              <a:rPr lang="en-US" dirty="0">
                <a:solidFill>
                  <a:schemeClr val="tx1"/>
                </a:solidFill>
              </a:rPr>
              <a:t>-responsive loads can be forecasted to some extent. (</a:t>
            </a:r>
            <a:r>
              <a:rPr lang="en-US" dirty="0">
                <a:solidFill>
                  <a:srgbClr val="B4B000"/>
                </a:solidFill>
              </a:rPr>
              <a:t>Yellow</a:t>
            </a:r>
            <a:r>
              <a:rPr lang="en-US" dirty="0">
                <a:solidFill>
                  <a:schemeClr val="tx1"/>
                </a:solidFill>
              </a:rPr>
              <a:t>)</a:t>
            </a:r>
          </a:p>
          <a:p>
            <a:pPr lvl="1"/>
            <a:r>
              <a:rPr lang="en-US" b="0" dirty="0">
                <a:solidFill>
                  <a:schemeClr val="tx1"/>
                </a:solidFill>
              </a:rPr>
              <a:t>Other loads are not easily forecasted without additional information. (</a:t>
            </a:r>
            <a:r>
              <a:rPr lang="en-US" b="0" dirty="0">
                <a:solidFill>
                  <a:srgbClr val="FF0000"/>
                </a:solidFill>
              </a:rPr>
              <a:t>Red</a:t>
            </a:r>
            <a:r>
              <a:rPr lang="en-US" b="0" dirty="0">
                <a:solidFill>
                  <a:schemeClr val="tx1"/>
                </a:solidFill>
              </a:rPr>
              <a:t>)</a:t>
            </a:r>
          </a:p>
        </p:txBody>
      </p:sp>
      <p:sp>
        <p:nvSpPr>
          <p:cNvPr id="4" name="Slide Number Placeholder 3">
            <a:extLst>
              <a:ext uri="{FF2B5EF4-FFF2-40B4-BE49-F238E27FC236}">
                <a16:creationId xmlns:a16="http://schemas.microsoft.com/office/drawing/2014/main" id="{759990D4-D945-1004-237B-6ADD475CDF1F}"/>
              </a:ext>
            </a:extLst>
          </p:cNvPr>
          <p:cNvSpPr>
            <a:spLocks noGrp="1"/>
          </p:cNvSpPr>
          <p:nvPr>
            <p:ph type="sldNum" sz="quarter" idx="4"/>
          </p:nvPr>
        </p:nvSpPr>
        <p:spPr/>
        <p:txBody>
          <a:bodyPr/>
          <a:lstStyle/>
          <a:p>
            <a:fld id="{1D93BD3E-1E9A-4970-A6F7-E7AC52762E0C}" type="slidenum">
              <a:rPr lang="en-US" smtClean="0"/>
              <a:pPr/>
              <a:t>16</a:t>
            </a:fld>
            <a:endParaRPr lang="en-US"/>
          </a:p>
        </p:txBody>
      </p:sp>
      <p:sp>
        <p:nvSpPr>
          <p:cNvPr id="6" name="Rectangle: Rounded Corners 5">
            <a:extLst>
              <a:ext uri="{FF2B5EF4-FFF2-40B4-BE49-F238E27FC236}">
                <a16:creationId xmlns:a16="http://schemas.microsoft.com/office/drawing/2014/main" id="{4D226587-106C-831A-D486-59082E27EEE2}"/>
              </a:ext>
            </a:extLst>
          </p:cNvPr>
          <p:cNvSpPr/>
          <p:nvPr/>
        </p:nvSpPr>
        <p:spPr>
          <a:xfrm>
            <a:off x="8763000" y="1012741"/>
            <a:ext cx="3022600" cy="778317"/>
          </a:xfrm>
          <a:prstGeom prst="roundRect">
            <a:avLst/>
          </a:prstGeom>
          <a:solidFill>
            <a:srgbClr val="00B050">
              <a:alpha val="28000"/>
            </a:srgbClr>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1CF94B8F-B9B1-4DD3-2D96-0B6CE851028D}"/>
              </a:ext>
            </a:extLst>
          </p:cNvPr>
          <p:cNvSpPr/>
          <p:nvPr/>
        </p:nvSpPr>
        <p:spPr>
          <a:xfrm>
            <a:off x="685800" y="1524000"/>
            <a:ext cx="3048000" cy="2792138"/>
          </a:xfrm>
          <a:prstGeom prst="roundRect">
            <a:avLst/>
          </a:prstGeom>
          <a:solidFill>
            <a:srgbClr val="FFFF00">
              <a:alpha val="34000"/>
            </a:srgbClr>
          </a:solidFill>
          <a:ln w="57150">
            <a:solidFill>
              <a:srgbClr val="FFD1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D64DFBB3-AF29-429E-1E61-6ADEC48E095F}"/>
              </a:ext>
            </a:extLst>
          </p:cNvPr>
          <p:cNvSpPr/>
          <p:nvPr/>
        </p:nvSpPr>
        <p:spPr>
          <a:xfrm>
            <a:off x="3810000" y="1219201"/>
            <a:ext cx="4876800" cy="1905000"/>
          </a:xfrm>
          <a:prstGeom prst="roundRect">
            <a:avLst/>
          </a:prstGeom>
          <a:solidFill>
            <a:srgbClr val="FF0000">
              <a:alpha val="24000"/>
            </a:srgbClr>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5446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42D5AFE-D065-2D6F-4D04-C44EBECA1E7D}"/>
              </a:ext>
            </a:extLst>
          </p:cNvPr>
          <p:cNvSpPr>
            <a:spLocks noGrp="1"/>
          </p:cNvSpPr>
          <p:nvPr>
            <p:ph type="title"/>
          </p:nvPr>
        </p:nvSpPr>
        <p:spPr/>
        <p:txBody>
          <a:bodyPr/>
          <a:lstStyle/>
          <a:p>
            <a:r>
              <a:rPr lang="en-US" dirty="0"/>
              <a:t>Price Responsiveness of LFLs – By the Hour</a:t>
            </a:r>
          </a:p>
        </p:txBody>
      </p:sp>
      <p:sp>
        <p:nvSpPr>
          <p:cNvPr id="4" name="Slide Number Placeholder 3">
            <a:extLst>
              <a:ext uri="{FF2B5EF4-FFF2-40B4-BE49-F238E27FC236}">
                <a16:creationId xmlns:a16="http://schemas.microsoft.com/office/drawing/2014/main" id="{201B9AB7-B03C-2511-24C0-47530B1FA24F}"/>
              </a:ext>
            </a:extLst>
          </p:cNvPr>
          <p:cNvSpPr>
            <a:spLocks noGrp="1"/>
          </p:cNvSpPr>
          <p:nvPr>
            <p:ph type="sldNum" sz="quarter" idx="4"/>
          </p:nvPr>
        </p:nvSpPr>
        <p:spPr/>
        <p:txBody>
          <a:bodyPr/>
          <a:lstStyle/>
          <a:p>
            <a:fld id="{1D93BD3E-1E9A-4970-A6F7-E7AC52762E0C}" type="slidenum">
              <a:rPr lang="en-US" smtClean="0"/>
              <a:pPr/>
              <a:t>17</a:t>
            </a:fld>
            <a:endParaRPr lang="en-US" dirty="0"/>
          </a:p>
        </p:txBody>
      </p:sp>
      <p:graphicFrame>
        <p:nvGraphicFramePr>
          <p:cNvPr id="3" name="Chart 2">
            <a:extLst>
              <a:ext uri="{FF2B5EF4-FFF2-40B4-BE49-F238E27FC236}">
                <a16:creationId xmlns:a16="http://schemas.microsoft.com/office/drawing/2014/main" id="{7D582A6B-B7F3-290F-AC19-95BF4B45A1B8}"/>
              </a:ext>
            </a:extLst>
          </p:cNvPr>
          <p:cNvGraphicFramePr>
            <a:graphicFrameLocks/>
          </p:cNvGraphicFramePr>
          <p:nvPr>
            <p:extLst>
              <p:ext uri="{D42A27DB-BD31-4B8C-83A1-F6EECF244321}">
                <p14:modId xmlns:p14="http://schemas.microsoft.com/office/powerpoint/2010/main" val="3069018363"/>
              </p:ext>
            </p:extLst>
          </p:nvPr>
        </p:nvGraphicFramePr>
        <p:xfrm>
          <a:off x="304800" y="762000"/>
          <a:ext cx="11480800" cy="3810001"/>
        </p:xfrm>
        <a:graphic>
          <a:graphicData uri="http://schemas.openxmlformats.org/drawingml/2006/chart">
            <c:chart xmlns:c="http://schemas.openxmlformats.org/drawingml/2006/chart" xmlns:r="http://schemas.openxmlformats.org/officeDocument/2006/relationships" r:id="rId2"/>
          </a:graphicData>
        </a:graphic>
      </p:graphicFrame>
      <p:sp>
        <p:nvSpPr>
          <p:cNvPr id="9" name="Content Placeholder 2">
            <a:extLst>
              <a:ext uri="{FF2B5EF4-FFF2-40B4-BE49-F238E27FC236}">
                <a16:creationId xmlns:a16="http://schemas.microsoft.com/office/drawing/2014/main" id="{0383ED8F-7EE5-0E63-23DB-F1EDD783DC96}"/>
              </a:ext>
            </a:extLst>
          </p:cNvPr>
          <p:cNvSpPr txBox="1">
            <a:spLocks/>
          </p:cNvSpPr>
          <p:nvPr/>
        </p:nvSpPr>
        <p:spPr>
          <a:xfrm>
            <a:off x="508000" y="4419600"/>
            <a:ext cx="10718800" cy="1752600"/>
          </a:xfrm>
          <a:prstGeom prst="rect">
            <a:avLst/>
          </a:prstGeom>
        </p:spPr>
        <p:txBody>
          <a:bodyPr lIns="274320" tIns="274320" rIns="274320" bIns="274320">
            <a:normAutofit/>
          </a:bodyPr>
          <a:lstStyle>
            <a:lvl1pPr marL="0" indent="0" algn="l" defTabSz="914400" rtl="0" eaLnBrk="1" latinLnBrk="0" hangingPunct="1">
              <a:spcBef>
                <a:spcPct val="20000"/>
              </a:spcBef>
              <a:buFont typeface="Arial" panose="020B0604020202020204" pitchFamily="34" charset="0"/>
              <a:buNone/>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indent="-285750">
              <a:buFont typeface="Arial" panose="020B0604020202020204" pitchFamily="34" charset="0"/>
              <a:buChar char="•"/>
            </a:pPr>
            <a:r>
              <a:rPr lang="en-US" sz="1800" dirty="0"/>
              <a:t>Overall pattern indicates a correlation to net-load and respective price action.</a:t>
            </a:r>
          </a:p>
          <a:p>
            <a:pPr marL="285750" indent="-285750">
              <a:buFont typeface="Arial" panose="020B0604020202020204" pitchFamily="34" charset="0"/>
              <a:buChar char="•"/>
            </a:pPr>
            <a:r>
              <a:rPr lang="en-US" sz="1800" dirty="0"/>
              <a:t>Failure to curtail during 4CP months is most prominent from HE 14 to HE 22.</a:t>
            </a:r>
          </a:p>
          <a:p>
            <a:pPr marL="1028700" lvl="1">
              <a:buFont typeface="Arial" panose="020B0604020202020204" pitchFamily="34" charset="0"/>
              <a:buChar char="•"/>
            </a:pPr>
            <a:r>
              <a:rPr lang="en-US" sz="1600" dirty="0"/>
              <a:t>No 4CP risk and no economic curtailment</a:t>
            </a:r>
          </a:p>
          <a:p>
            <a:pPr marL="1028700" lvl="1">
              <a:buFont typeface="Arial" panose="020B0604020202020204" pitchFamily="34" charset="0"/>
              <a:buChar char="•"/>
            </a:pPr>
            <a:r>
              <a:rPr lang="en-US" sz="1600" dirty="0"/>
              <a:t>Loads returning from 4CP curtailment while prices are still high (and conditions are potentially tight)</a:t>
            </a:r>
          </a:p>
          <a:p>
            <a:pPr marL="285750" indent="-285750">
              <a:buFont typeface="Arial" panose="020B0604020202020204" pitchFamily="34" charset="0"/>
              <a:buChar char="•"/>
            </a:pPr>
            <a:endParaRPr lang="en-US" dirty="0"/>
          </a:p>
        </p:txBody>
      </p:sp>
      <p:sp>
        <p:nvSpPr>
          <p:cNvPr id="11" name="Rectangle: Rounded Corners 10">
            <a:extLst>
              <a:ext uri="{FF2B5EF4-FFF2-40B4-BE49-F238E27FC236}">
                <a16:creationId xmlns:a16="http://schemas.microsoft.com/office/drawing/2014/main" id="{928E0FC1-6ADC-1DF1-1F95-B8AC334AFF38}"/>
              </a:ext>
            </a:extLst>
          </p:cNvPr>
          <p:cNvSpPr/>
          <p:nvPr/>
        </p:nvSpPr>
        <p:spPr>
          <a:xfrm>
            <a:off x="8077201" y="1143000"/>
            <a:ext cx="2666999" cy="3217607"/>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2843FE1B-E6A2-6293-33A8-8C043DAA0F3C}"/>
              </a:ext>
            </a:extLst>
          </p:cNvPr>
          <p:cNvSpPr/>
          <p:nvPr/>
        </p:nvSpPr>
        <p:spPr>
          <a:xfrm>
            <a:off x="3200401" y="2895600"/>
            <a:ext cx="1371599" cy="148590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113E0B21-C2F9-F13E-90FD-C81C75433CA2}"/>
              </a:ext>
            </a:extLst>
          </p:cNvPr>
          <p:cNvSpPr/>
          <p:nvPr/>
        </p:nvSpPr>
        <p:spPr>
          <a:xfrm>
            <a:off x="6705601" y="1135293"/>
            <a:ext cx="4114800" cy="3217607"/>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5FE0D64D-F447-949A-22FD-47F80C53760E}"/>
              </a:ext>
            </a:extLst>
          </p:cNvPr>
          <p:cNvSpPr/>
          <p:nvPr/>
        </p:nvSpPr>
        <p:spPr>
          <a:xfrm>
            <a:off x="8561439" y="1163894"/>
            <a:ext cx="2182761" cy="3217607"/>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883FECD2-8F41-99DB-F12A-B1B64123D459}"/>
              </a:ext>
            </a:extLst>
          </p:cNvPr>
          <p:cNvSpPr/>
          <p:nvPr/>
        </p:nvSpPr>
        <p:spPr>
          <a:xfrm>
            <a:off x="6732640" y="2590799"/>
            <a:ext cx="1801760" cy="1732373"/>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46168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9">
                                            <p:txEl>
                                              <p:pRg st="1" end="1"/>
                                            </p:txEl>
                                          </p:spTgt>
                                        </p:tgtEl>
                                        <p:attrNameLst>
                                          <p:attrName>style.visibility</p:attrName>
                                        </p:attrNameLst>
                                      </p:cBhvr>
                                      <p:to>
                                        <p:strVal val="visible"/>
                                      </p:to>
                                    </p:set>
                                    <p:animEffect transition="in" filter="fade">
                                      <p:cBhvr>
                                        <p:cTn id="18" dur="500"/>
                                        <p:tgtEl>
                                          <p:spTgt spid="9">
                                            <p:txEl>
                                              <p:pRg st="1" end="1"/>
                                            </p:txEl>
                                          </p:spTgt>
                                        </p:tgtEl>
                                      </p:cBhvr>
                                    </p:animEffect>
                                  </p:childTnLst>
                                </p:cTn>
                              </p:par>
                              <p:par>
                                <p:cTn id="19" presetID="10" presetClass="exit" presetSubtype="0" fill="hold" grpId="1" nodeType="withEffect">
                                  <p:stCondLst>
                                    <p:cond delay="0"/>
                                  </p:stCondLst>
                                  <p:childTnLst>
                                    <p:animEffect transition="out" filter="fade">
                                      <p:cBhvr>
                                        <p:cTn id="20" dur="500"/>
                                        <p:tgtEl>
                                          <p:spTgt spid="12"/>
                                        </p:tgtEl>
                                      </p:cBhvr>
                                    </p:animEffect>
                                    <p:set>
                                      <p:cBhvr>
                                        <p:cTn id="21" dur="1" fill="hold">
                                          <p:stCondLst>
                                            <p:cond delay="499"/>
                                          </p:stCondLst>
                                        </p:cTn>
                                        <p:tgtEl>
                                          <p:spTgt spid="12"/>
                                        </p:tgtEl>
                                        <p:attrNameLst>
                                          <p:attrName>style.visibility</p:attrName>
                                        </p:attrNameLst>
                                      </p:cBhvr>
                                      <p:to>
                                        <p:strVal val="hidden"/>
                                      </p:to>
                                    </p:set>
                                  </p:childTnLst>
                                </p:cTn>
                              </p:par>
                              <p:par>
                                <p:cTn id="22" presetID="10" presetClass="exit" presetSubtype="0" fill="hold" grpId="1" nodeType="withEffect">
                                  <p:stCondLst>
                                    <p:cond delay="0"/>
                                  </p:stCondLst>
                                  <p:childTnLst>
                                    <p:animEffect transition="out" filter="fade">
                                      <p:cBhvr>
                                        <p:cTn id="23" dur="500"/>
                                        <p:tgtEl>
                                          <p:spTgt spid="11"/>
                                        </p:tgtEl>
                                      </p:cBhvr>
                                    </p:animEffect>
                                    <p:set>
                                      <p:cBhvr>
                                        <p:cTn id="24" dur="1" fill="hold">
                                          <p:stCondLst>
                                            <p:cond delay="499"/>
                                          </p:stCondLst>
                                        </p:cTn>
                                        <p:tgtEl>
                                          <p:spTgt spid="11"/>
                                        </p:tgtEl>
                                        <p:attrNameLst>
                                          <p:attrName>style.visibility</p:attrName>
                                        </p:attrNameLst>
                                      </p:cBhvr>
                                      <p:to>
                                        <p:strVal val="hidden"/>
                                      </p:to>
                                    </p:set>
                                  </p:childTnLst>
                                </p:cTn>
                              </p:par>
                              <p:par>
                                <p:cTn id="25" presetID="10"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2" end="2"/>
                                            </p:txEl>
                                          </p:spTgt>
                                        </p:tgtEl>
                                        <p:attrNameLst>
                                          <p:attrName>style.visibility</p:attrName>
                                        </p:attrNameLst>
                                      </p:cBhvr>
                                      <p:to>
                                        <p:strVal val="visible"/>
                                      </p:to>
                                    </p:set>
                                    <p:animEffect transition="in" filter="fade">
                                      <p:cBhvr>
                                        <p:cTn id="32" dur="500"/>
                                        <p:tgtEl>
                                          <p:spTgt spid="9">
                                            <p:txEl>
                                              <p:pRg st="2" end="2"/>
                                            </p:txEl>
                                          </p:spTgt>
                                        </p:tgtEl>
                                      </p:cBhvr>
                                    </p:animEffect>
                                  </p:childTnLst>
                                </p:cTn>
                              </p:par>
                              <p:par>
                                <p:cTn id="33" presetID="10" presetClass="exit" presetSubtype="0" fill="hold" grpId="1" nodeType="withEffect">
                                  <p:stCondLst>
                                    <p:cond delay="0"/>
                                  </p:stCondLst>
                                  <p:childTnLst>
                                    <p:animEffect transition="out" filter="fade">
                                      <p:cBhvr>
                                        <p:cTn id="34" dur="500"/>
                                        <p:tgtEl>
                                          <p:spTgt spid="13"/>
                                        </p:tgtEl>
                                      </p:cBhvr>
                                    </p:animEffect>
                                    <p:set>
                                      <p:cBhvr>
                                        <p:cTn id="35" dur="1" fill="hold">
                                          <p:stCondLst>
                                            <p:cond delay="499"/>
                                          </p:stCondLst>
                                        </p:cTn>
                                        <p:tgtEl>
                                          <p:spTgt spid="13"/>
                                        </p:tgtEl>
                                        <p:attrNameLst>
                                          <p:attrName>style.visibility</p:attrName>
                                        </p:attrNameLst>
                                      </p:cBhvr>
                                      <p:to>
                                        <p:strVal val="hidden"/>
                                      </p:to>
                                    </p:set>
                                  </p:childTnLst>
                                </p:cTn>
                              </p:par>
                              <p:par>
                                <p:cTn id="36" presetID="10" presetClass="entr" presetSubtype="0" fill="hold" grpId="0" nodeType="with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500"/>
                                        <p:tgtEl>
                                          <p:spTgt spid="15"/>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9">
                                            <p:txEl>
                                              <p:pRg st="3" end="3"/>
                                            </p:txEl>
                                          </p:spTgt>
                                        </p:tgtEl>
                                        <p:attrNameLst>
                                          <p:attrName>style.visibility</p:attrName>
                                        </p:attrNameLst>
                                      </p:cBhvr>
                                      <p:to>
                                        <p:strVal val="visible"/>
                                      </p:to>
                                    </p:set>
                                    <p:animEffect transition="in" filter="fade">
                                      <p:cBhvr>
                                        <p:cTn id="43" dur="500"/>
                                        <p:tgtEl>
                                          <p:spTgt spid="9">
                                            <p:txEl>
                                              <p:pRg st="3" end="3"/>
                                            </p:txEl>
                                          </p:spTgt>
                                        </p:tgtEl>
                                      </p:cBhvr>
                                    </p:animEffect>
                                  </p:childTnLst>
                                </p:cTn>
                              </p:par>
                              <p:par>
                                <p:cTn id="44" presetID="10" presetClass="exit" presetSubtype="0" fill="hold" grpId="1" nodeType="withEffect">
                                  <p:stCondLst>
                                    <p:cond delay="0"/>
                                  </p:stCondLst>
                                  <p:childTnLst>
                                    <p:animEffect transition="out" filter="fade">
                                      <p:cBhvr>
                                        <p:cTn id="45" dur="500"/>
                                        <p:tgtEl>
                                          <p:spTgt spid="15"/>
                                        </p:tgtEl>
                                      </p:cBhvr>
                                    </p:animEffect>
                                    <p:set>
                                      <p:cBhvr>
                                        <p:cTn id="46" dur="1" fill="hold">
                                          <p:stCondLst>
                                            <p:cond delay="499"/>
                                          </p:stCondLst>
                                        </p:cTn>
                                        <p:tgtEl>
                                          <p:spTgt spid="15"/>
                                        </p:tgtEl>
                                        <p:attrNameLst>
                                          <p:attrName>style.visibility</p:attrName>
                                        </p:attrNameLst>
                                      </p:cBhvr>
                                      <p:to>
                                        <p:strVal val="hidden"/>
                                      </p:to>
                                    </p:set>
                                  </p:childTnLst>
                                </p:cTn>
                              </p:par>
                              <p:par>
                                <p:cTn id="47" presetID="10" presetClass="entr" presetSubtype="0" fill="hold" grpId="0" nodeType="with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500"/>
                                        <p:tgtEl>
                                          <p:spTgt spid="14"/>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xit" presetSubtype="0" fill="hold" grpId="1" nodeType="clickEffect">
                                  <p:stCondLst>
                                    <p:cond delay="0"/>
                                  </p:stCondLst>
                                  <p:childTnLst>
                                    <p:animEffect transition="out" filter="fade">
                                      <p:cBhvr>
                                        <p:cTn id="53" dur="500"/>
                                        <p:tgtEl>
                                          <p:spTgt spid="14"/>
                                        </p:tgtEl>
                                      </p:cBhvr>
                                    </p:animEffect>
                                    <p:set>
                                      <p:cBhvr>
                                        <p:cTn id="54"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A84A7-C91B-0A10-D7F3-3B1043DB68B8}"/>
              </a:ext>
            </a:extLst>
          </p:cNvPr>
          <p:cNvSpPr>
            <a:spLocks noGrp="1"/>
          </p:cNvSpPr>
          <p:nvPr>
            <p:ph type="ctrTitle"/>
          </p:nvPr>
        </p:nvSpPr>
        <p:spPr>
          <a:xfrm>
            <a:off x="711200" y="2438405"/>
            <a:ext cx="10674157" cy="2682235"/>
          </a:xfrm>
        </p:spPr>
        <p:txBody>
          <a:bodyPr/>
          <a:lstStyle/>
          <a:p>
            <a:r>
              <a:rPr lang="en-US" dirty="0"/>
              <a:t>ERCOT Analysis</a:t>
            </a:r>
            <a:br>
              <a:rPr lang="en-US" dirty="0"/>
            </a:br>
            <a:br>
              <a:rPr lang="en-US" dirty="0"/>
            </a:br>
            <a:r>
              <a:rPr lang="en-US" sz="3200" b="0" dirty="0">
                <a:solidFill>
                  <a:srgbClr val="5B6770"/>
                </a:solidFill>
              </a:rPr>
              <a:t>Large Flexible Load September 6</a:t>
            </a:r>
            <a:r>
              <a:rPr lang="en-US" sz="3200" b="0" baseline="30000" dirty="0">
                <a:solidFill>
                  <a:srgbClr val="5B6770"/>
                </a:solidFill>
              </a:rPr>
              <a:t>th</a:t>
            </a:r>
            <a:r>
              <a:rPr lang="en-US" sz="3200" b="0" dirty="0">
                <a:solidFill>
                  <a:srgbClr val="5B6770"/>
                </a:solidFill>
              </a:rPr>
              <a:t> EEA Behavior</a:t>
            </a:r>
            <a:endParaRPr lang="en-US" dirty="0"/>
          </a:p>
        </p:txBody>
      </p:sp>
      <p:sp>
        <p:nvSpPr>
          <p:cNvPr id="3" name="Slide Number Placeholder 2">
            <a:extLst>
              <a:ext uri="{FF2B5EF4-FFF2-40B4-BE49-F238E27FC236}">
                <a16:creationId xmlns:a16="http://schemas.microsoft.com/office/drawing/2014/main" id="{F7FF8E8A-3074-0E3A-2D4F-A5754B61BEDA}"/>
              </a:ext>
            </a:extLst>
          </p:cNvPr>
          <p:cNvSpPr>
            <a:spLocks noGrp="1"/>
          </p:cNvSpPr>
          <p:nvPr>
            <p:ph type="sldNum" sz="quarter" idx="4"/>
          </p:nvPr>
        </p:nvSpPr>
        <p:spPr/>
        <p:txBody>
          <a:bodyPr/>
          <a:lstStyle/>
          <a:p>
            <a:fld id="{1D93BD3E-1E9A-4970-A6F7-E7AC52762E0C}" type="slidenum">
              <a:rPr lang="en-US" smtClean="0"/>
              <a:pPr/>
              <a:t>18</a:t>
            </a:fld>
            <a:endParaRPr lang="en-US"/>
          </a:p>
        </p:txBody>
      </p:sp>
    </p:spTree>
    <p:extLst>
      <p:ext uri="{BB962C8B-B14F-4D97-AF65-F5344CB8AC3E}">
        <p14:creationId xmlns:p14="http://schemas.microsoft.com/office/powerpoint/2010/main" val="4074081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87978D0-4B67-CCD1-8084-898DC57B7D44}"/>
              </a:ext>
            </a:extLst>
          </p:cNvPr>
          <p:cNvSpPr>
            <a:spLocks noGrp="1"/>
          </p:cNvSpPr>
          <p:nvPr>
            <p:ph type="title"/>
          </p:nvPr>
        </p:nvSpPr>
        <p:spPr/>
        <p:txBody>
          <a:bodyPr/>
          <a:lstStyle/>
          <a:p>
            <a:r>
              <a:rPr lang="en-US" dirty="0"/>
              <a:t>September 6</a:t>
            </a:r>
            <a:r>
              <a:rPr lang="en-US" baseline="30000" dirty="0"/>
              <a:t>th</a:t>
            </a:r>
            <a:r>
              <a:rPr lang="en-US" dirty="0"/>
              <a:t> Large Load Behavior – Price </a:t>
            </a:r>
          </a:p>
        </p:txBody>
      </p:sp>
      <p:sp>
        <p:nvSpPr>
          <p:cNvPr id="4" name="Slide Number Placeholder 3">
            <a:extLst>
              <a:ext uri="{FF2B5EF4-FFF2-40B4-BE49-F238E27FC236}">
                <a16:creationId xmlns:a16="http://schemas.microsoft.com/office/drawing/2014/main" id="{4CCC55B8-2A8A-88CC-F89F-6D2C7331B1E3}"/>
              </a:ext>
            </a:extLst>
          </p:cNvPr>
          <p:cNvSpPr>
            <a:spLocks noGrp="1"/>
          </p:cNvSpPr>
          <p:nvPr>
            <p:ph type="sldNum" sz="quarter" idx="4"/>
          </p:nvPr>
        </p:nvSpPr>
        <p:spPr/>
        <p:txBody>
          <a:bodyPr/>
          <a:lstStyle/>
          <a:p>
            <a:fld id="{1D93BD3E-1E9A-4970-A6F7-E7AC52762E0C}" type="slidenum">
              <a:rPr lang="en-US" smtClean="0"/>
              <a:pPr/>
              <a:t>19</a:t>
            </a:fld>
            <a:endParaRPr lang="en-US" dirty="0"/>
          </a:p>
        </p:txBody>
      </p:sp>
      <p:graphicFrame>
        <p:nvGraphicFramePr>
          <p:cNvPr id="6" name="Content Placeholder 5">
            <a:extLst>
              <a:ext uri="{FF2B5EF4-FFF2-40B4-BE49-F238E27FC236}">
                <a16:creationId xmlns:a16="http://schemas.microsoft.com/office/drawing/2014/main" id="{10960020-588E-85F1-AD64-D6E7B121BD2F}"/>
              </a:ext>
            </a:extLst>
          </p:cNvPr>
          <p:cNvGraphicFramePr>
            <a:graphicFrameLocks noGrp="1"/>
          </p:cNvGraphicFramePr>
          <p:nvPr>
            <p:ph idx="1"/>
            <p:extLst>
              <p:ext uri="{D42A27DB-BD31-4B8C-83A1-F6EECF244321}">
                <p14:modId xmlns:p14="http://schemas.microsoft.com/office/powerpoint/2010/main" val="1321523354"/>
              </p:ext>
            </p:extLst>
          </p:nvPr>
        </p:nvGraphicFramePr>
        <p:xfrm>
          <a:off x="317500" y="685800"/>
          <a:ext cx="115570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0481E21F-1A84-7091-2972-AFEDEB0815A0}"/>
              </a:ext>
            </a:extLst>
          </p:cNvPr>
          <p:cNvSpPr txBox="1"/>
          <p:nvPr/>
        </p:nvSpPr>
        <p:spPr>
          <a:xfrm>
            <a:off x="1371600" y="2362200"/>
            <a:ext cx="1524000" cy="1277273"/>
          </a:xfrm>
          <a:prstGeom prst="rect">
            <a:avLst/>
          </a:prstGeom>
          <a:noFill/>
          <a:ln w="28575">
            <a:solidFill>
              <a:srgbClr val="FF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white"/>
                </a:solidFill>
                <a:effectLst/>
                <a:uLnTx/>
                <a:uFillTx/>
                <a:latin typeface="Calibri" panose="020F0502020204030204"/>
                <a:ea typeface="+mn-ea"/>
                <a:cs typeface="+mn-cs"/>
              </a:rPr>
              <a:t>LFL curtailment begins around 11:30 am when system prices begin to touch the breakeven cost. This is likely combined with typical 4CP behavior.</a:t>
            </a:r>
          </a:p>
        </p:txBody>
      </p:sp>
      <p:cxnSp>
        <p:nvCxnSpPr>
          <p:cNvPr id="8" name="Straight Arrow Connector 7">
            <a:extLst>
              <a:ext uri="{FF2B5EF4-FFF2-40B4-BE49-F238E27FC236}">
                <a16:creationId xmlns:a16="http://schemas.microsoft.com/office/drawing/2014/main" id="{4C794C41-9DDE-4E67-9F3D-BD2BC26506BA}"/>
              </a:ext>
            </a:extLst>
          </p:cNvPr>
          <p:cNvCxnSpPr>
            <a:cxnSpLocks/>
          </p:cNvCxnSpPr>
          <p:nvPr/>
        </p:nvCxnSpPr>
        <p:spPr>
          <a:xfrm flipV="1">
            <a:off x="2286000" y="1894219"/>
            <a:ext cx="152400" cy="381066"/>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E079EF60-C5AA-FDE1-7024-D4A58CCA128A}"/>
              </a:ext>
            </a:extLst>
          </p:cNvPr>
          <p:cNvCxnSpPr>
            <a:cxnSpLocks/>
          </p:cNvCxnSpPr>
          <p:nvPr/>
        </p:nvCxnSpPr>
        <p:spPr>
          <a:xfrm>
            <a:off x="2212521" y="3726388"/>
            <a:ext cx="302079" cy="355203"/>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3">
            <a:extLst>
              <a:ext uri="{FF2B5EF4-FFF2-40B4-BE49-F238E27FC236}">
                <a16:creationId xmlns:a16="http://schemas.microsoft.com/office/drawing/2014/main" id="{D23C731A-669E-0D29-B00A-901F16CC4E1D}"/>
              </a:ext>
            </a:extLst>
          </p:cNvPr>
          <p:cNvSpPr txBox="1"/>
          <p:nvPr/>
        </p:nvSpPr>
        <p:spPr>
          <a:xfrm>
            <a:off x="5334000" y="3876775"/>
            <a:ext cx="1319742" cy="4064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2000" b="1" dirty="0">
                <a:ln w="0">
                  <a:solidFill>
                    <a:schemeClr val="tx1"/>
                  </a:solidFill>
                </a:ln>
                <a:solidFill>
                  <a:srgbClr val="FF8200"/>
                </a:solidFill>
              </a:rPr>
              <a:t>$85/MWh</a:t>
            </a:r>
          </a:p>
        </p:txBody>
      </p:sp>
      <p:sp>
        <p:nvSpPr>
          <p:cNvPr id="16" name="TextBox 15">
            <a:extLst>
              <a:ext uri="{FF2B5EF4-FFF2-40B4-BE49-F238E27FC236}">
                <a16:creationId xmlns:a16="http://schemas.microsoft.com/office/drawing/2014/main" id="{C43E707E-D46D-0639-9E93-A9C3CABF06FA}"/>
              </a:ext>
            </a:extLst>
          </p:cNvPr>
          <p:cNvSpPr txBox="1"/>
          <p:nvPr/>
        </p:nvSpPr>
        <p:spPr>
          <a:xfrm>
            <a:off x="5105400" y="4556918"/>
            <a:ext cx="3581400" cy="762000"/>
          </a:xfrm>
          <a:prstGeom prst="rect">
            <a:avLst/>
          </a:prstGeom>
          <a:noFill/>
          <a:ln w="28575">
            <a:solidFill>
              <a:srgbClr val="FF0000"/>
            </a:solidFill>
          </a:ln>
        </p:spPr>
        <p:txBody>
          <a:bodyPr wrap="square" rtlCol="0">
            <a:spAutoFit/>
          </a:bodyPr>
          <a:lstStyle/>
          <a:p>
            <a:r>
              <a:rPr lang="en-US" sz="1100" b="1" dirty="0"/>
              <a:t>The orange line indicates an approximate strike price estimate</a:t>
            </a:r>
            <a:r>
              <a:rPr lang="en-US" sz="1100" b="1" baseline="0" dirty="0"/>
              <a:t> for LFLs participating in bitcoin mining. This was calculated based on an S19 j Pro and network metrics from the afternoon of 9/6.</a:t>
            </a:r>
            <a:endParaRPr lang="en-US" sz="1100" b="1" dirty="0"/>
          </a:p>
        </p:txBody>
      </p:sp>
      <p:cxnSp>
        <p:nvCxnSpPr>
          <p:cNvPr id="17" name="Straight Arrow Connector 16">
            <a:extLst>
              <a:ext uri="{FF2B5EF4-FFF2-40B4-BE49-F238E27FC236}">
                <a16:creationId xmlns:a16="http://schemas.microsoft.com/office/drawing/2014/main" id="{7E0894DF-2446-05E3-5626-EEDE58475A63}"/>
              </a:ext>
            </a:extLst>
          </p:cNvPr>
          <p:cNvCxnSpPr>
            <a:cxnSpLocks/>
          </p:cNvCxnSpPr>
          <p:nvPr/>
        </p:nvCxnSpPr>
        <p:spPr>
          <a:xfrm flipH="1" flipV="1">
            <a:off x="6318250" y="4256014"/>
            <a:ext cx="335492" cy="239786"/>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441EB3DC-841A-0B80-D8A3-AE9DE7ECE8EA}"/>
              </a:ext>
            </a:extLst>
          </p:cNvPr>
          <p:cNvSpPr/>
          <p:nvPr/>
        </p:nvSpPr>
        <p:spPr>
          <a:xfrm>
            <a:off x="6858000" y="5267595"/>
            <a:ext cx="1371600" cy="96572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21" name="TextBox 20">
            <a:extLst>
              <a:ext uri="{FF2B5EF4-FFF2-40B4-BE49-F238E27FC236}">
                <a16:creationId xmlns:a16="http://schemas.microsoft.com/office/drawing/2014/main" id="{579C9A08-20DE-8482-8F5F-9F75D5421FB1}"/>
              </a:ext>
            </a:extLst>
          </p:cNvPr>
          <p:cNvSpPr txBox="1"/>
          <p:nvPr/>
        </p:nvSpPr>
        <p:spPr>
          <a:xfrm>
            <a:off x="4894792" y="4769543"/>
            <a:ext cx="1758950" cy="769441"/>
          </a:xfrm>
          <a:prstGeom prst="rect">
            <a:avLst/>
          </a:prstGeom>
          <a:noFill/>
          <a:ln w="28575">
            <a:solidFill>
              <a:srgbClr val="FF0000"/>
            </a:solidFill>
          </a:ln>
        </p:spPr>
        <p:txBody>
          <a:bodyPr wrap="square" rtlCol="0">
            <a:spAutoFit/>
          </a:bodyPr>
          <a:lstStyle/>
          <a:p>
            <a:r>
              <a:rPr lang="en-US" sz="1100" b="1" dirty="0"/>
              <a:t>LFL load ramped up at ~6:30 pm to meet a RRS &amp; ECRS</a:t>
            </a:r>
            <a:r>
              <a:rPr lang="en-US" sz="1100" b="1" baseline="0" dirty="0"/>
              <a:t> obligation at 7 pm. </a:t>
            </a:r>
            <a:endParaRPr lang="en-US" sz="1100" b="1" dirty="0"/>
          </a:p>
        </p:txBody>
      </p:sp>
      <p:cxnSp>
        <p:nvCxnSpPr>
          <p:cNvPr id="22" name="Straight Arrow Connector 21">
            <a:extLst>
              <a:ext uri="{FF2B5EF4-FFF2-40B4-BE49-F238E27FC236}">
                <a16:creationId xmlns:a16="http://schemas.microsoft.com/office/drawing/2014/main" id="{897F92C8-4825-4FB7-FAE5-A24FDC7B2115}"/>
              </a:ext>
            </a:extLst>
          </p:cNvPr>
          <p:cNvCxnSpPr>
            <a:cxnSpLocks/>
          </p:cNvCxnSpPr>
          <p:nvPr/>
        </p:nvCxnSpPr>
        <p:spPr>
          <a:xfrm>
            <a:off x="6705600" y="5201784"/>
            <a:ext cx="190500" cy="295387"/>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287261ED-4E51-A664-BC32-E714DA4ADA14}"/>
              </a:ext>
            </a:extLst>
          </p:cNvPr>
          <p:cNvSpPr txBox="1"/>
          <p:nvPr/>
        </p:nvSpPr>
        <p:spPr>
          <a:xfrm>
            <a:off x="9296400" y="2870032"/>
            <a:ext cx="1676400" cy="938719"/>
          </a:xfrm>
          <a:prstGeom prst="rect">
            <a:avLst/>
          </a:prstGeom>
          <a:noFill/>
          <a:ln w="28575">
            <a:solidFill>
              <a:srgbClr val="FF0000"/>
            </a:solidFill>
          </a:ln>
        </p:spPr>
        <p:txBody>
          <a:bodyPr wrap="square" rtlCol="0">
            <a:spAutoFit/>
          </a:bodyPr>
          <a:lstStyle/>
          <a:p>
            <a:r>
              <a:rPr lang="en-US" sz="1100" b="1" dirty="0">
                <a:solidFill>
                  <a:schemeClr val="bg1"/>
                </a:solidFill>
              </a:rPr>
              <a:t>LFLs</a:t>
            </a:r>
            <a:r>
              <a:rPr lang="en-US" sz="1100" b="1" baseline="0" dirty="0">
                <a:solidFill>
                  <a:schemeClr val="bg1"/>
                </a:solidFill>
              </a:rPr>
              <a:t> returned in mass once prices stabilized under the strike price threshold (9 - 11 pm).</a:t>
            </a:r>
            <a:endParaRPr lang="en-US" sz="1100" b="1" dirty="0">
              <a:solidFill>
                <a:schemeClr val="bg1"/>
              </a:solidFill>
            </a:endParaRPr>
          </a:p>
        </p:txBody>
      </p:sp>
      <p:sp>
        <p:nvSpPr>
          <p:cNvPr id="26" name="TextBox 25">
            <a:extLst>
              <a:ext uri="{FF2B5EF4-FFF2-40B4-BE49-F238E27FC236}">
                <a16:creationId xmlns:a16="http://schemas.microsoft.com/office/drawing/2014/main" id="{08812ED1-8EA9-8AE6-A9BC-977BFF17A7B9}"/>
              </a:ext>
            </a:extLst>
          </p:cNvPr>
          <p:cNvSpPr txBox="1"/>
          <p:nvPr/>
        </p:nvSpPr>
        <p:spPr>
          <a:xfrm>
            <a:off x="5211536" y="4447365"/>
            <a:ext cx="2362200" cy="600164"/>
          </a:xfrm>
          <a:prstGeom prst="rect">
            <a:avLst/>
          </a:prstGeom>
          <a:noFill/>
          <a:ln w="28575">
            <a:solidFill>
              <a:srgbClr val="FF0000"/>
            </a:solidFill>
          </a:ln>
        </p:spPr>
        <p:txBody>
          <a:bodyPr wrap="square" rtlCol="0">
            <a:spAutoFit/>
          </a:bodyPr>
          <a:lstStyle/>
          <a:p>
            <a:r>
              <a:rPr lang="en-US" sz="1100" b="1" dirty="0"/>
              <a:t>Max 5 min Up</a:t>
            </a:r>
            <a:r>
              <a:rPr lang="en-US" sz="1100" b="1" baseline="0" dirty="0"/>
              <a:t> Ramp: 242 MW</a:t>
            </a:r>
          </a:p>
          <a:p>
            <a:endParaRPr lang="en-US" sz="1100" b="1" baseline="0" dirty="0"/>
          </a:p>
          <a:p>
            <a:r>
              <a:rPr lang="en-US" sz="1100" b="1" baseline="0" dirty="0"/>
              <a:t>Max 5 min Down Ramp: 391 MW</a:t>
            </a:r>
            <a:endParaRPr lang="en-US" sz="1100" b="1" dirty="0"/>
          </a:p>
        </p:txBody>
      </p:sp>
    </p:spTree>
    <p:extLst>
      <p:ext uri="{BB962C8B-B14F-4D97-AF65-F5344CB8AC3E}">
        <p14:creationId xmlns:p14="http://schemas.microsoft.com/office/powerpoint/2010/main" val="1048971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500"/>
                                        <p:tgtEl>
                                          <p:spTgt spid="16"/>
                                        </p:tgtEl>
                                      </p:cBhvr>
                                    </p:animEffect>
                                  </p:childTnLst>
                                </p:cTn>
                              </p:par>
                              <p:par>
                                <p:cTn id="19" presetID="10" presetClass="exit" presetSubtype="0" fill="hold" grpId="1" nodeType="withEffect">
                                  <p:stCondLst>
                                    <p:cond delay="0"/>
                                  </p:stCondLst>
                                  <p:childTnLst>
                                    <p:animEffect transition="out" filter="fade">
                                      <p:cBhvr>
                                        <p:cTn id="20" dur="500"/>
                                        <p:tgtEl>
                                          <p:spTgt spid="7"/>
                                        </p:tgtEl>
                                      </p:cBhvr>
                                    </p:animEffect>
                                    <p:set>
                                      <p:cBhvr>
                                        <p:cTn id="21" dur="1" fill="hold">
                                          <p:stCondLst>
                                            <p:cond delay="499"/>
                                          </p:stCondLst>
                                        </p:cTn>
                                        <p:tgtEl>
                                          <p:spTgt spid="7"/>
                                        </p:tgtEl>
                                        <p:attrNameLst>
                                          <p:attrName>style.visibility</p:attrName>
                                        </p:attrNameLst>
                                      </p:cBhvr>
                                      <p:to>
                                        <p:strVal val="hidden"/>
                                      </p:to>
                                    </p:set>
                                  </p:childTnLst>
                                </p:cTn>
                              </p:par>
                              <p:par>
                                <p:cTn id="22" presetID="10" presetClass="exit" presetSubtype="0" fill="hold" nodeType="withEffect">
                                  <p:stCondLst>
                                    <p:cond delay="0"/>
                                  </p:stCondLst>
                                  <p:childTnLst>
                                    <p:animEffect transition="out" filter="fade">
                                      <p:cBhvr>
                                        <p:cTn id="23" dur="500"/>
                                        <p:tgtEl>
                                          <p:spTgt spid="8"/>
                                        </p:tgtEl>
                                      </p:cBhvr>
                                    </p:animEffect>
                                    <p:set>
                                      <p:cBhvr>
                                        <p:cTn id="24" dur="1" fill="hold">
                                          <p:stCondLst>
                                            <p:cond delay="499"/>
                                          </p:stCondLst>
                                        </p:cTn>
                                        <p:tgtEl>
                                          <p:spTgt spid="8"/>
                                        </p:tgtEl>
                                        <p:attrNameLst>
                                          <p:attrName>style.visibility</p:attrName>
                                        </p:attrNameLst>
                                      </p:cBhvr>
                                      <p:to>
                                        <p:strVal val="hidden"/>
                                      </p:to>
                                    </p:set>
                                  </p:childTnLst>
                                </p:cTn>
                              </p:par>
                              <p:par>
                                <p:cTn id="25" presetID="10" presetClass="exit" presetSubtype="0" fill="hold" nodeType="withEffect">
                                  <p:stCondLst>
                                    <p:cond delay="0"/>
                                  </p:stCondLst>
                                  <p:childTnLst>
                                    <p:animEffect transition="out" filter="fade">
                                      <p:cBhvr>
                                        <p:cTn id="26" dur="500"/>
                                        <p:tgtEl>
                                          <p:spTgt spid="12"/>
                                        </p:tgtEl>
                                      </p:cBhvr>
                                    </p:animEffect>
                                    <p:set>
                                      <p:cBhvr>
                                        <p:cTn id="27" dur="1" fill="hold">
                                          <p:stCondLst>
                                            <p:cond delay="499"/>
                                          </p:stCondLst>
                                        </p:cTn>
                                        <p:tgtEl>
                                          <p:spTgt spid="12"/>
                                        </p:tgtEl>
                                        <p:attrNameLst>
                                          <p:attrName>style.visibility</p:attrName>
                                        </p:attrNameLst>
                                      </p:cBhvr>
                                      <p:to>
                                        <p:strVal val="hidden"/>
                                      </p:to>
                                    </p:set>
                                  </p:childTnLst>
                                </p:cTn>
                              </p:par>
                              <p:par>
                                <p:cTn id="28" presetID="1" presetClass="entr" presetSubtype="0" fill="hold" nodeType="withEffect">
                                  <p:stCondLst>
                                    <p:cond delay="0"/>
                                  </p:stCondLst>
                                  <p:childTnLst>
                                    <p:set>
                                      <p:cBhvr>
                                        <p:cTn id="29" dur="1" fill="hold">
                                          <p:stCondLst>
                                            <p:cond delay="0"/>
                                          </p:stCondLst>
                                        </p:cTn>
                                        <p:tgtEl>
                                          <p:spTgt spid="17"/>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21"/>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22"/>
                                        </p:tgtEl>
                                        <p:attrNameLst>
                                          <p:attrName>style.visibility</p:attrName>
                                        </p:attrNameLst>
                                      </p:cBhvr>
                                      <p:to>
                                        <p:strVal val="visible"/>
                                      </p:to>
                                    </p:set>
                                  </p:childTnLst>
                                </p:cTn>
                              </p:par>
                              <p:par>
                                <p:cTn id="38" presetID="10" presetClass="entr" presetSubtype="0"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fade">
                                      <p:cBhvr>
                                        <p:cTn id="40" dur="500"/>
                                        <p:tgtEl>
                                          <p:spTgt spid="20"/>
                                        </p:tgtEl>
                                      </p:cBhvr>
                                    </p:animEffect>
                                  </p:childTnLst>
                                </p:cTn>
                              </p:par>
                              <p:par>
                                <p:cTn id="41" presetID="10" presetClass="exit" presetSubtype="0" fill="hold" nodeType="withEffect">
                                  <p:stCondLst>
                                    <p:cond delay="0"/>
                                  </p:stCondLst>
                                  <p:childTnLst>
                                    <p:animEffect transition="out" filter="fade">
                                      <p:cBhvr>
                                        <p:cTn id="42" dur="500"/>
                                        <p:tgtEl>
                                          <p:spTgt spid="17"/>
                                        </p:tgtEl>
                                      </p:cBhvr>
                                    </p:animEffect>
                                    <p:set>
                                      <p:cBhvr>
                                        <p:cTn id="43" dur="1" fill="hold">
                                          <p:stCondLst>
                                            <p:cond delay="499"/>
                                          </p:stCondLst>
                                        </p:cTn>
                                        <p:tgtEl>
                                          <p:spTgt spid="17"/>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16"/>
                                        </p:tgtEl>
                                      </p:cBhvr>
                                    </p:animEffect>
                                    <p:set>
                                      <p:cBhvr>
                                        <p:cTn id="46" dur="1" fill="hold">
                                          <p:stCondLst>
                                            <p:cond delay="499"/>
                                          </p:stCondLst>
                                        </p:cTn>
                                        <p:tgtEl>
                                          <p:spTgt spid="16"/>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500"/>
                                        <p:tgtEl>
                                          <p:spTgt spid="25"/>
                                        </p:tgtEl>
                                      </p:cBhvr>
                                    </p:animEffect>
                                  </p:childTnLst>
                                </p:cTn>
                              </p:par>
                              <p:par>
                                <p:cTn id="52" presetID="10" presetClass="exit" presetSubtype="0" fill="hold" grpId="1" nodeType="withEffect">
                                  <p:stCondLst>
                                    <p:cond delay="0"/>
                                  </p:stCondLst>
                                  <p:childTnLst>
                                    <p:animEffect transition="out" filter="fade">
                                      <p:cBhvr>
                                        <p:cTn id="53" dur="500"/>
                                        <p:tgtEl>
                                          <p:spTgt spid="20"/>
                                        </p:tgtEl>
                                      </p:cBhvr>
                                    </p:animEffect>
                                    <p:set>
                                      <p:cBhvr>
                                        <p:cTn id="54" dur="1" fill="hold">
                                          <p:stCondLst>
                                            <p:cond delay="499"/>
                                          </p:stCondLst>
                                        </p:cTn>
                                        <p:tgtEl>
                                          <p:spTgt spid="20"/>
                                        </p:tgtEl>
                                        <p:attrNameLst>
                                          <p:attrName>style.visibility</p:attrName>
                                        </p:attrNameLst>
                                      </p:cBhvr>
                                      <p:to>
                                        <p:strVal val="hidden"/>
                                      </p:to>
                                    </p:set>
                                  </p:childTnLst>
                                </p:cTn>
                              </p:par>
                              <p:par>
                                <p:cTn id="55" presetID="10" presetClass="exit" presetSubtype="0" fill="hold" grpId="1" nodeType="withEffect">
                                  <p:stCondLst>
                                    <p:cond delay="0"/>
                                  </p:stCondLst>
                                  <p:childTnLst>
                                    <p:animEffect transition="out" filter="fade">
                                      <p:cBhvr>
                                        <p:cTn id="56" dur="500"/>
                                        <p:tgtEl>
                                          <p:spTgt spid="21"/>
                                        </p:tgtEl>
                                      </p:cBhvr>
                                    </p:animEffect>
                                    <p:set>
                                      <p:cBhvr>
                                        <p:cTn id="57" dur="1" fill="hold">
                                          <p:stCondLst>
                                            <p:cond delay="499"/>
                                          </p:stCondLst>
                                        </p:cTn>
                                        <p:tgtEl>
                                          <p:spTgt spid="21"/>
                                        </p:tgtEl>
                                        <p:attrNameLst>
                                          <p:attrName>style.visibility</p:attrName>
                                        </p:attrNameLst>
                                      </p:cBhvr>
                                      <p:to>
                                        <p:strVal val="hidden"/>
                                      </p:to>
                                    </p:set>
                                  </p:childTnLst>
                                </p:cTn>
                              </p:par>
                              <p:par>
                                <p:cTn id="58" presetID="10" presetClass="exit" presetSubtype="0" fill="hold" nodeType="withEffect">
                                  <p:stCondLst>
                                    <p:cond delay="0"/>
                                  </p:stCondLst>
                                  <p:childTnLst>
                                    <p:animEffect transition="out" filter="fade">
                                      <p:cBhvr>
                                        <p:cTn id="59" dur="500"/>
                                        <p:tgtEl>
                                          <p:spTgt spid="22"/>
                                        </p:tgtEl>
                                      </p:cBhvr>
                                    </p:animEffect>
                                    <p:set>
                                      <p:cBhvr>
                                        <p:cTn id="60" dur="1" fill="hold">
                                          <p:stCondLst>
                                            <p:cond delay="499"/>
                                          </p:stCondLst>
                                        </p:cTn>
                                        <p:tgtEl>
                                          <p:spTgt spid="22"/>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26"/>
                                        </p:tgtEl>
                                        <p:attrNameLst>
                                          <p:attrName>style.visibility</p:attrName>
                                        </p:attrNameLst>
                                      </p:cBhvr>
                                      <p:to>
                                        <p:strVal val="visible"/>
                                      </p:to>
                                    </p:set>
                                    <p:animEffect transition="in" filter="fade">
                                      <p:cBhvr>
                                        <p:cTn id="65" dur="500"/>
                                        <p:tgtEl>
                                          <p:spTgt spid="26"/>
                                        </p:tgtEl>
                                      </p:cBhvr>
                                    </p:animEffect>
                                  </p:childTnLst>
                                </p:cTn>
                              </p:par>
                              <p:par>
                                <p:cTn id="66" presetID="10" presetClass="exit" presetSubtype="0" fill="hold" grpId="1" nodeType="withEffect">
                                  <p:stCondLst>
                                    <p:cond delay="0"/>
                                  </p:stCondLst>
                                  <p:childTnLst>
                                    <p:animEffect transition="out" filter="fade">
                                      <p:cBhvr>
                                        <p:cTn id="67" dur="500"/>
                                        <p:tgtEl>
                                          <p:spTgt spid="25"/>
                                        </p:tgtEl>
                                      </p:cBhvr>
                                    </p:animEffect>
                                    <p:set>
                                      <p:cBhvr>
                                        <p:cTn id="68" dur="1" fill="hold">
                                          <p:stCondLst>
                                            <p:cond delay="499"/>
                                          </p:stCondLst>
                                        </p:cTn>
                                        <p:tgtEl>
                                          <p:spTgt spid="25"/>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0" presetClass="exit" presetSubtype="0" fill="hold" grpId="1" nodeType="clickEffect">
                                  <p:stCondLst>
                                    <p:cond delay="0"/>
                                  </p:stCondLst>
                                  <p:childTnLst>
                                    <p:animEffect transition="out" filter="fade">
                                      <p:cBhvr>
                                        <p:cTn id="72" dur="500"/>
                                        <p:tgtEl>
                                          <p:spTgt spid="26"/>
                                        </p:tgtEl>
                                      </p:cBhvr>
                                    </p:animEffect>
                                    <p:set>
                                      <p:cBhvr>
                                        <p:cTn id="73" dur="1" fill="hold">
                                          <p:stCondLst>
                                            <p:cond delay="499"/>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15" grpId="0"/>
      <p:bldP spid="16" grpId="0" animBg="1"/>
      <p:bldP spid="16" grpId="1" animBg="1"/>
      <p:bldP spid="20" grpId="0" animBg="1"/>
      <p:bldP spid="20" grpId="1" animBg="1"/>
      <p:bldP spid="21" grpId="0" animBg="1"/>
      <p:bldP spid="21" grpId="1" animBg="1"/>
      <p:bldP spid="25" grpId="0" animBg="1"/>
      <p:bldP spid="25" grpId="1" animBg="1"/>
      <p:bldP spid="26" grpId="0" animBg="1"/>
      <p:bldP spid="26"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87978D0-4B67-CCD1-8084-898DC57B7D44}"/>
              </a:ext>
            </a:extLst>
          </p:cNvPr>
          <p:cNvSpPr>
            <a:spLocks noGrp="1"/>
          </p:cNvSpPr>
          <p:nvPr>
            <p:ph type="title"/>
          </p:nvPr>
        </p:nvSpPr>
        <p:spPr/>
        <p:txBody>
          <a:bodyPr/>
          <a:lstStyle/>
          <a:p>
            <a:r>
              <a:rPr lang="en-US" dirty="0"/>
              <a:t>Contents</a:t>
            </a:r>
          </a:p>
        </p:txBody>
      </p:sp>
      <p:sp>
        <p:nvSpPr>
          <p:cNvPr id="4" name="Slide Number Placeholder 3">
            <a:extLst>
              <a:ext uri="{FF2B5EF4-FFF2-40B4-BE49-F238E27FC236}">
                <a16:creationId xmlns:a16="http://schemas.microsoft.com/office/drawing/2014/main" id="{4CCC55B8-2A8A-88CC-F89F-6D2C7331B1E3}"/>
              </a:ext>
            </a:extLst>
          </p:cNvPr>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Content Placeholder 2">
            <a:extLst>
              <a:ext uri="{FF2B5EF4-FFF2-40B4-BE49-F238E27FC236}">
                <a16:creationId xmlns:a16="http://schemas.microsoft.com/office/drawing/2014/main" id="{54028E2B-61EF-885C-9621-5FDE6EABC7B1}"/>
              </a:ext>
            </a:extLst>
          </p:cNvPr>
          <p:cNvSpPr>
            <a:spLocks noGrp="1"/>
          </p:cNvSpPr>
          <p:nvPr>
            <p:ph idx="1"/>
          </p:nvPr>
        </p:nvSpPr>
        <p:spPr>
          <a:xfrm>
            <a:off x="406400" y="762001"/>
            <a:ext cx="11709400" cy="5280822"/>
          </a:xfrm>
        </p:spPr>
        <p:txBody>
          <a:bodyPr>
            <a:normAutofit/>
          </a:bodyPr>
          <a:lstStyle/>
          <a:p>
            <a:r>
              <a:rPr lang="en-US" sz="3200" b="0" dirty="0">
                <a:solidFill>
                  <a:srgbClr val="5B6770"/>
                </a:solidFill>
              </a:rPr>
              <a:t>Large Flexible Load Ramping Behavior</a:t>
            </a:r>
          </a:p>
          <a:p>
            <a:endParaRPr lang="en-US" sz="3200" b="0" dirty="0">
              <a:solidFill>
                <a:srgbClr val="5B6770"/>
              </a:solidFill>
            </a:endParaRPr>
          </a:p>
          <a:p>
            <a:r>
              <a:rPr lang="en-US" sz="3200" b="0" dirty="0">
                <a:solidFill>
                  <a:srgbClr val="5B6770"/>
                </a:solidFill>
              </a:rPr>
              <a:t>Large Flexible Load Price Responsiveness</a:t>
            </a:r>
          </a:p>
          <a:p>
            <a:endParaRPr lang="en-US" sz="3200" b="0" dirty="0">
              <a:solidFill>
                <a:srgbClr val="5B6770"/>
              </a:solidFill>
            </a:endParaRPr>
          </a:p>
          <a:p>
            <a:r>
              <a:rPr lang="en-US" sz="3200" b="0" dirty="0">
                <a:solidFill>
                  <a:srgbClr val="5B6770"/>
                </a:solidFill>
              </a:rPr>
              <a:t>Large Flexible Load September 6</a:t>
            </a:r>
            <a:r>
              <a:rPr lang="en-US" sz="3200" b="0" baseline="30000" dirty="0">
                <a:solidFill>
                  <a:srgbClr val="5B6770"/>
                </a:solidFill>
              </a:rPr>
              <a:t>th</a:t>
            </a:r>
            <a:r>
              <a:rPr lang="en-US" sz="3200" b="0" dirty="0">
                <a:solidFill>
                  <a:srgbClr val="5B6770"/>
                </a:solidFill>
              </a:rPr>
              <a:t> EEA Behavior</a:t>
            </a:r>
          </a:p>
        </p:txBody>
      </p:sp>
    </p:spTree>
    <p:extLst>
      <p:ext uri="{BB962C8B-B14F-4D97-AF65-F5344CB8AC3E}">
        <p14:creationId xmlns:p14="http://schemas.microsoft.com/office/powerpoint/2010/main" val="4109183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87978D0-4B67-CCD1-8084-898DC57B7D44}"/>
              </a:ext>
            </a:extLst>
          </p:cNvPr>
          <p:cNvSpPr>
            <a:spLocks noGrp="1"/>
          </p:cNvSpPr>
          <p:nvPr>
            <p:ph type="title"/>
          </p:nvPr>
        </p:nvSpPr>
        <p:spPr/>
        <p:txBody>
          <a:bodyPr/>
          <a:lstStyle/>
          <a:p>
            <a:r>
              <a:rPr lang="en-US" dirty="0"/>
              <a:t>September 6</a:t>
            </a:r>
            <a:r>
              <a:rPr lang="en-US" baseline="30000" dirty="0"/>
              <a:t>th</a:t>
            </a:r>
            <a:r>
              <a:rPr lang="en-US" dirty="0"/>
              <a:t> Large Load Behavior – PRC </a:t>
            </a:r>
          </a:p>
        </p:txBody>
      </p:sp>
      <p:sp>
        <p:nvSpPr>
          <p:cNvPr id="4" name="Slide Number Placeholder 3">
            <a:extLst>
              <a:ext uri="{FF2B5EF4-FFF2-40B4-BE49-F238E27FC236}">
                <a16:creationId xmlns:a16="http://schemas.microsoft.com/office/drawing/2014/main" id="{4CCC55B8-2A8A-88CC-F89F-6D2C7331B1E3}"/>
              </a:ext>
            </a:extLst>
          </p:cNvPr>
          <p:cNvSpPr>
            <a:spLocks noGrp="1"/>
          </p:cNvSpPr>
          <p:nvPr>
            <p:ph type="sldNum" sz="quarter" idx="4"/>
          </p:nvPr>
        </p:nvSpPr>
        <p:spPr/>
        <p:txBody>
          <a:bodyPr/>
          <a:lstStyle/>
          <a:p>
            <a:fld id="{1D93BD3E-1E9A-4970-A6F7-E7AC52762E0C}" type="slidenum">
              <a:rPr lang="en-US" smtClean="0"/>
              <a:pPr/>
              <a:t>20</a:t>
            </a:fld>
            <a:endParaRPr lang="en-US" dirty="0"/>
          </a:p>
        </p:txBody>
      </p:sp>
      <p:graphicFrame>
        <p:nvGraphicFramePr>
          <p:cNvPr id="6" name="Content Placeholder 5">
            <a:extLst>
              <a:ext uri="{FF2B5EF4-FFF2-40B4-BE49-F238E27FC236}">
                <a16:creationId xmlns:a16="http://schemas.microsoft.com/office/drawing/2014/main" id="{64D41423-0223-4F27-B119-4BA9EB3EFF82}"/>
              </a:ext>
            </a:extLst>
          </p:cNvPr>
          <p:cNvGraphicFramePr>
            <a:graphicFrameLocks noGrp="1"/>
          </p:cNvGraphicFramePr>
          <p:nvPr>
            <p:ph idx="1"/>
            <p:extLst>
              <p:ext uri="{D42A27DB-BD31-4B8C-83A1-F6EECF244321}">
                <p14:modId xmlns:p14="http://schemas.microsoft.com/office/powerpoint/2010/main" val="865021935"/>
              </p:ext>
            </p:extLst>
          </p:nvPr>
        </p:nvGraphicFramePr>
        <p:xfrm>
          <a:off x="304800" y="762000"/>
          <a:ext cx="11582400" cy="5334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FACE4AB4-179F-8233-0B39-D7F964E8C961}"/>
              </a:ext>
            </a:extLst>
          </p:cNvPr>
          <p:cNvSpPr txBox="1"/>
          <p:nvPr/>
        </p:nvSpPr>
        <p:spPr>
          <a:xfrm>
            <a:off x="1524000" y="3124200"/>
            <a:ext cx="1676400" cy="769441"/>
          </a:xfrm>
          <a:prstGeom prst="rect">
            <a:avLst/>
          </a:prstGeom>
          <a:noFill/>
          <a:ln w="28575">
            <a:solidFill>
              <a:srgbClr val="FF0000"/>
            </a:solidFill>
          </a:ln>
        </p:spPr>
        <p:txBody>
          <a:bodyPr wrap="square" rtlCol="0">
            <a:spAutoFit/>
          </a:bodyPr>
          <a:lstStyle/>
          <a:p>
            <a:r>
              <a:rPr lang="en-US" sz="1100" b="1" dirty="0"/>
              <a:t>Early LFL ramp up for AS obligations helped contribute to falling PRC (~150 MW).</a:t>
            </a:r>
          </a:p>
        </p:txBody>
      </p:sp>
      <p:cxnSp>
        <p:nvCxnSpPr>
          <p:cNvPr id="8" name="Straight Arrow Connector 7">
            <a:extLst>
              <a:ext uri="{FF2B5EF4-FFF2-40B4-BE49-F238E27FC236}">
                <a16:creationId xmlns:a16="http://schemas.microsoft.com/office/drawing/2014/main" id="{F2549241-8BE5-2492-CBA6-BAC89539CF5B}"/>
              </a:ext>
            </a:extLst>
          </p:cNvPr>
          <p:cNvCxnSpPr>
            <a:cxnSpLocks/>
          </p:cNvCxnSpPr>
          <p:nvPr/>
        </p:nvCxnSpPr>
        <p:spPr>
          <a:xfrm>
            <a:off x="3276600" y="3485230"/>
            <a:ext cx="838200" cy="0"/>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253A9052-5DDC-553B-2F82-B9F64EEE2C09}"/>
              </a:ext>
            </a:extLst>
          </p:cNvPr>
          <p:cNvCxnSpPr>
            <a:cxnSpLocks/>
          </p:cNvCxnSpPr>
          <p:nvPr/>
        </p:nvCxnSpPr>
        <p:spPr>
          <a:xfrm flipV="1">
            <a:off x="3287486" y="2743200"/>
            <a:ext cx="1970314" cy="447215"/>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BA1ED8C6-0967-3D66-AA7D-1256F2791248}"/>
              </a:ext>
            </a:extLst>
          </p:cNvPr>
          <p:cNvSpPr txBox="1"/>
          <p:nvPr/>
        </p:nvSpPr>
        <p:spPr>
          <a:xfrm>
            <a:off x="4076700" y="4258488"/>
            <a:ext cx="1752600" cy="769441"/>
          </a:xfrm>
          <a:prstGeom prst="rect">
            <a:avLst/>
          </a:prstGeom>
          <a:noFill/>
          <a:ln w="28575">
            <a:solidFill>
              <a:srgbClr val="FF0000"/>
            </a:solidFill>
          </a:ln>
        </p:spPr>
        <p:txBody>
          <a:bodyPr wrap="square" rtlCol="0">
            <a:spAutoFit/>
          </a:bodyPr>
          <a:lstStyle/>
          <a:p>
            <a:r>
              <a:rPr lang="en-US" sz="1100" b="1" dirty="0">
                <a:solidFill>
                  <a:schemeClr val="bg1"/>
                </a:solidFill>
                <a:effectLst/>
                <a:latin typeface="+mn-lt"/>
                <a:ea typeface="+mn-ea"/>
                <a:cs typeface="+mn-cs"/>
              </a:rPr>
              <a:t>ECRS was deployed nearly instantaneously upon ramping</a:t>
            </a:r>
            <a:r>
              <a:rPr lang="en-US" sz="1100" b="1" baseline="0" dirty="0">
                <a:solidFill>
                  <a:schemeClr val="bg1"/>
                </a:solidFill>
                <a:effectLst/>
                <a:latin typeface="+mn-lt"/>
                <a:ea typeface="+mn-ea"/>
                <a:cs typeface="+mn-cs"/>
              </a:rPr>
              <a:t> up for</a:t>
            </a:r>
            <a:r>
              <a:rPr lang="en-US" sz="1100" b="1" dirty="0">
                <a:solidFill>
                  <a:schemeClr val="bg1"/>
                </a:solidFill>
                <a:effectLst/>
                <a:latin typeface="+mn-lt"/>
                <a:ea typeface="+mn-ea"/>
                <a:cs typeface="+mn-cs"/>
              </a:rPr>
              <a:t> obligation.</a:t>
            </a:r>
          </a:p>
        </p:txBody>
      </p:sp>
      <p:cxnSp>
        <p:nvCxnSpPr>
          <p:cNvPr id="15" name="Straight Arrow Connector 14">
            <a:extLst>
              <a:ext uri="{FF2B5EF4-FFF2-40B4-BE49-F238E27FC236}">
                <a16:creationId xmlns:a16="http://schemas.microsoft.com/office/drawing/2014/main" id="{76469750-327E-CD1B-7782-21E27479AFB2}"/>
              </a:ext>
            </a:extLst>
          </p:cNvPr>
          <p:cNvCxnSpPr>
            <a:cxnSpLocks/>
          </p:cNvCxnSpPr>
          <p:nvPr/>
        </p:nvCxnSpPr>
        <p:spPr>
          <a:xfrm flipV="1">
            <a:off x="5257800" y="3893641"/>
            <a:ext cx="609600" cy="297359"/>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00DD1527-A22C-46A6-C382-3D3FEEF80ADE}"/>
              </a:ext>
            </a:extLst>
          </p:cNvPr>
          <p:cNvSpPr txBox="1"/>
          <p:nvPr/>
        </p:nvSpPr>
        <p:spPr>
          <a:xfrm>
            <a:off x="8991600" y="4876800"/>
            <a:ext cx="1524000" cy="600164"/>
          </a:xfrm>
          <a:prstGeom prst="rect">
            <a:avLst/>
          </a:prstGeom>
          <a:noFill/>
          <a:ln w="28575">
            <a:solidFill>
              <a:srgbClr val="FF0000"/>
            </a:solidFill>
          </a:ln>
        </p:spPr>
        <p:txBody>
          <a:bodyPr wrap="square" rtlCol="0">
            <a:spAutoFit/>
          </a:bodyPr>
          <a:lstStyle/>
          <a:p>
            <a:r>
              <a:rPr lang="en-US" sz="1100" b="1" dirty="0">
                <a:solidFill>
                  <a:schemeClr val="bg1"/>
                </a:solidFill>
                <a:effectLst/>
                <a:latin typeface="+mn-lt"/>
                <a:ea typeface="+mn-ea"/>
                <a:cs typeface="+mn-cs"/>
              </a:rPr>
              <a:t>PRC drop stabilized shortly after RRS was deployed.</a:t>
            </a:r>
          </a:p>
        </p:txBody>
      </p:sp>
      <p:cxnSp>
        <p:nvCxnSpPr>
          <p:cNvPr id="18" name="Straight Arrow Connector 17">
            <a:extLst>
              <a:ext uri="{FF2B5EF4-FFF2-40B4-BE49-F238E27FC236}">
                <a16:creationId xmlns:a16="http://schemas.microsoft.com/office/drawing/2014/main" id="{A28F7AAE-1E78-19C9-BB22-BF27FD1AE677}"/>
              </a:ext>
            </a:extLst>
          </p:cNvPr>
          <p:cNvCxnSpPr>
            <a:cxnSpLocks/>
          </p:cNvCxnSpPr>
          <p:nvPr/>
        </p:nvCxnSpPr>
        <p:spPr>
          <a:xfrm flipH="1" flipV="1">
            <a:off x="8305800" y="4836651"/>
            <a:ext cx="609600" cy="304800"/>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AF5B57EE-B113-C716-FCCF-1A2D8F9D5752}"/>
              </a:ext>
            </a:extLst>
          </p:cNvPr>
          <p:cNvCxnSpPr>
            <a:cxnSpLocks/>
          </p:cNvCxnSpPr>
          <p:nvPr/>
        </p:nvCxnSpPr>
        <p:spPr>
          <a:xfrm flipV="1">
            <a:off x="9829800" y="4257764"/>
            <a:ext cx="152400" cy="542836"/>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01392E65-5ACC-3954-AE5C-D78354C0944D}"/>
              </a:ext>
            </a:extLst>
          </p:cNvPr>
          <p:cNvSpPr txBox="1"/>
          <p:nvPr/>
        </p:nvSpPr>
        <p:spPr>
          <a:xfrm>
            <a:off x="9220200" y="1773822"/>
            <a:ext cx="1524000" cy="1107996"/>
          </a:xfrm>
          <a:prstGeom prst="rect">
            <a:avLst/>
          </a:prstGeom>
          <a:noFill/>
          <a:ln w="28575">
            <a:solidFill>
              <a:srgbClr val="FF0000"/>
            </a:solidFill>
          </a:ln>
        </p:spPr>
        <p:txBody>
          <a:bodyPr wrap="square" rtlCol="0">
            <a:spAutoFit/>
          </a:bodyPr>
          <a:lstStyle/>
          <a:p>
            <a:r>
              <a:rPr lang="en-US" sz="1100" b="1" dirty="0"/>
              <a:t>PRC was above 5,000 MW before the majority of LFLs began</a:t>
            </a:r>
            <a:r>
              <a:rPr lang="en-US" sz="1100" b="1" baseline="0" dirty="0"/>
              <a:t> ramping up their consumption</a:t>
            </a:r>
            <a:r>
              <a:rPr lang="en-US" sz="1100" b="1" dirty="0"/>
              <a:t> later in the evening.</a:t>
            </a:r>
          </a:p>
        </p:txBody>
      </p:sp>
      <p:sp>
        <p:nvSpPr>
          <p:cNvPr id="23" name="TextBox 22">
            <a:extLst>
              <a:ext uri="{FF2B5EF4-FFF2-40B4-BE49-F238E27FC236}">
                <a16:creationId xmlns:a16="http://schemas.microsoft.com/office/drawing/2014/main" id="{312909F8-799A-28CE-4C5B-C6F2EE18355B}"/>
              </a:ext>
            </a:extLst>
          </p:cNvPr>
          <p:cNvSpPr txBox="1"/>
          <p:nvPr/>
        </p:nvSpPr>
        <p:spPr>
          <a:xfrm>
            <a:off x="7239000" y="1704682"/>
            <a:ext cx="3733800" cy="769441"/>
          </a:xfrm>
          <a:prstGeom prst="rect">
            <a:avLst/>
          </a:prstGeom>
          <a:noFill/>
          <a:ln w="28575">
            <a:solidFill>
              <a:srgbClr val="FF0000"/>
            </a:solidFill>
          </a:ln>
        </p:spPr>
        <p:txBody>
          <a:bodyPr wrap="square" rtlCol="0">
            <a:spAutoFit/>
          </a:bodyPr>
          <a:lstStyle/>
          <a:p>
            <a:r>
              <a:rPr lang="en-US" sz="1100" b="1" dirty="0"/>
              <a:t>The Large Flexible Load Task Force may want to explore solutions on how to efficiently prevent loads ramping up just to meet AS obligations that will be immediately deployed in emergency conditions.</a:t>
            </a:r>
          </a:p>
        </p:txBody>
      </p:sp>
    </p:spTree>
    <p:extLst>
      <p:ext uri="{BB962C8B-B14F-4D97-AF65-F5344CB8AC3E}">
        <p14:creationId xmlns:p14="http://schemas.microsoft.com/office/powerpoint/2010/main" val="3093934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par>
                                <p:cTn id="22" presetID="10" presetClass="exit" presetSubtype="0" fill="hold" grpId="1" nodeType="withEffect">
                                  <p:stCondLst>
                                    <p:cond delay="0"/>
                                  </p:stCondLst>
                                  <p:childTnLst>
                                    <p:animEffect transition="out" filter="fade">
                                      <p:cBhvr>
                                        <p:cTn id="23" dur="500"/>
                                        <p:tgtEl>
                                          <p:spTgt spid="7"/>
                                        </p:tgtEl>
                                      </p:cBhvr>
                                    </p:animEffect>
                                    <p:set>
                                      <p:cBhvr>
                                        <p:cTn id="24" dur="1" fill="hold">
                                          <p:stCondLst>
                                            <p:cond delay="499"/>
                                          </p:stCondLst>
                                        </p:cTn>
                                        <p:tgtEl>
                                          <p:spTgt spid="7"/>
                                        </p:tgtEl>
                                        <p:attrNameLst>
                                          <p:attrName>style.visibility</p:attrName>
                                        </p:attrNameLst>
                                      </p:cBhvr>
                                      <p:to>
                                        <p:strVal val="hidden"/>
                                      </p:to>
                                    </p:set>
                                  </p:childTnLst>
                                </p:cTn>
                              </p:par>
                              <p:par>
                                <p:cTn id="25" presetID="10" presetClass="exit" presetSubtype="0" fill="hold" nodeType="withEffect">
                                  <p:stCondLst>
                                    <p:cond delay="0"/>
                                  </p:stCondLst>
                                  <p:childTnLst>
                                    <p:animEffect transition="out" filter="fade">
                                      <p:cBhvr>
                                        <p:cTn id="26" dur="500"/>
                                        <p:tgtEl>
                                          <p:spTgt spid="11"/>
                                        </p:tgtEl>
                                      </p:cBhvr>
                                    </p:animEffect>
                                    <p:set>
                                      <p:cBhvr>
                                        <p:cTn id="27" dur="1" fill="hold">
                                          <p:stCondLst>
                                            <p:cond delay="499"/>
                                          </p:stCondLst>
                                        </p:cTn>
                                        <p:tgtEl>
                                          <p:spTgt spid="11"/>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500"/>
                                        <p:tgtEl>
                                          <p:spTgt spid="8"/>
                                        </p:tgtEl>
                                      </p:cBhvr>
                                    </p:animEffect>
                                    <p:set>
                                      <p:cBhvr>
                                        <p:cTn id="30" dur="1" fill="hold">
                                          <p:stCondLst>
                                            <p:cond delay="499"/>
                                          </p:stCondLst>
                                        </p:cTn>
                                        <p:tgtEl>
                                          <p:spTgt spid="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500"/>
                                        <p:tgtEl>
                                          <p:spTgt spid="17"/>
                                        </p:tgtEl>
                                      </p:cBhvr>
                                    </p:animEffect>
                                  </p:childTnLst>
                                </p:cTn>
                              </p:par>
                              <p:par>
                                <p:cTn id="36" presetID="10" presetClass="entr" presetSubtype="0" fill="hold"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500"/>
                                        <p:tgtEl>
                                          <p:spTgt spid="18"/>
                                        </p:tgtEl>
                                      </p:cBhvr>
                                    </p:animEffect>
                                  </p:childTnLst>
                                </p:cTn>
                              </p:par>
                              <p:par>
                                <p:cTn id="39" presetID="10" presetClass="entr" presetSubtype="0" fill="hold" nodeType="with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500"/>
                                        <p:tgtEl>
                                          <p:spTgt spid="19"/>
                                        </p:tgtEl>
                                      </p:cBhvr>
                                    </p:animEffect>
                                  </p:childTnLst>
                                </p:cTn>
                              </p:par>
                              <p:par>
                                <p:cTn id="42" presetID="10" presetClass="exit" presetSubtype="0" fill="hold" grpId="1" nodeType="withEffect">
                                  <p:stCondLst>
                                    <p:cond delay="0"/>
                                  </p:stCondLst>
                                  <p:childTnLst>
                                    <p:animEffect transition="out" filter="fade">
                                      <p:cBhvr>
                                        <p:cTn id="43" dur="500"/>
                                        <p:tgtEl>
                                          <p:spTgt spid="14"/>
                                        </p:tgtEl>
                                      </p:cBhvr>
                                    </p:animEffect>
                                    <p:set>
                                      <p:cBhvr>
                                        <p:cTn id="44" dur="1" fill="hold">
                                          <p:stCondLst>
                                            <p:cond delay="499"/>
                                          </p:stCondLst>
                                        </p:cTn>
                                        <p:tgtEl>
                                          <p:spTgt spid="14"/>
                                        </p:tgtEl>
                                        <p:attrNameLst>
                                          <p:attrName>style.visibility</p:attrName>
                                        </p:attrNameLst>
                                      </p:cBhvr>
                                      <p:to>
                                        <p:strVal val="hidden"/>
                                      </p:to>
                                    </p:set>
                                  </p:childTnLst>
                                </p:cTn>
                              </p:par>
                              <p:par>
                                <p:cTn id="45" presetID="10" presetClass="exit" presetSubtype="0" fill="hold" nodeType="withEffect">
                                  <p:stCondLst>
                                    <p:cond delay="0"/>
                                  </p:stCondLst>
                                  <p:childTnLst>
                                    <p:animEffect transition="out" filter="fade">
                                      <p:cBhvr>
                                        <p:cTn id="46" dur="500"/>
                                        <p:tgtEl>
                                          <p:spTgt spid="15"/>
                                        </p:tgtEl>
                                      </p:cBhvr>
                                    </p:animEffect>
                                    <p:set>
                                      <p:cBhvr>
                                        <p:cTn id="47" dur="1" fill="hold">
                                          <p:stCondLst>
                                            <p:cond delay="499"/>
                                          </p:stCondLst>
                                        </p:cTn>
                                        <p:tgtEl>
                                          <p:spTgt spid="15"/>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fade">
                                      <p:cBhvr>
                                        <p:cTn id="52" dur="500"/>
                                        <p:tgtEl>
                                          <p:spTgt spid="22"/>
                                        </p:tgtEl>
                                      </p:cBhvr>
                                    </p:animEffect>
                                  </p:childTnLst>
                                </p:cTn>
                              </p:par>
                              <p:par>
                                <p:cTn id="53" presetID="10" presetClass="exit" presetSubtype="0" fill="hold" grpId="1" nodeType="withEffect">
                                  <p:stCondLst>
                                    <p:cond delay="0"/>
                                  </p:stCondLst>
                                  <p:childTnLst>
                                    <p:animEffect transition="out" filter="fade">
                                      <p:cBhvr>
                                        <p:cTn id="54" dur="500"/>
                                        <p:tgtEl>
                                          <p:spTgt spid="17"/>
                                        </p:tgtEl>
                                      </p:cBhvr>
                                    </p:animEffect>
                                    <p:set>
                                      <p:cBhvr>
                                        <p:cTn id="55" dur="1" fill="hold">
                                          <p:stCondLst>
                                            <p:cond delay="499"/>
                                          </p:stCondLst>
                                        </p:cTn>
                                        <p:tgtEl>
                                          <p:spTgt spid="17"/>
                                        </p:tgtEl>
                                        <p:attrNameLst>
                                          <p:attrName>style.visibility</p:attrName>
                                        </p:attrNameLst>
                                      </p:cBhvr>
                                      <p:to>
                                        <p:strVal val="hidden"/>
                                      </p:to>
                                    </p:set>
                                  </p:childTnLst>
                                </p:cTn>
                              </p:par>
                              <p:par>
                                <p:cTn id="56" presetID="10" presetClass="exit" presetSubtype="0" fill="hold" nodeType="withEffect">
                                  <p:stCondLst>
                                    <p:cond delay="0"/>
                                  </p:stCondLst>
                                  <p:childTnLst>
                                    <p:animEffect transition="out" filter="fade">
                                      <p:cBhvr>
                                        <p:cTn id="57" dur="500"/>
                                        <p:tgtEl>
                                          <p:spTgt spid="19"/>
                                        </p:tgtEl>
                                      </p:cBhvr>
                                    </p:animEffect>
                                    <p:set>
                                      <p:cBhvr>
                                        <p:cTn id="58" dur="1" fill="hold">
                                          <p:stCondLst>
                                            <p:cond delay="499"/>
                                          </p:stCondLst>
                                        </p:cTn>
                                        <p:tgtEl>
                                          <p:spTgt spid="19"/>
                                        </p:tgtEl>
                                        <p:attrNameLst>
                                          <p:attrName>style.visibility</p:attrName>
                                        </p:attrNameLst>
                                      </p:cBhvr>
                                      <p:to>
                                        <p:strVal val="hidden"/>
                                      </p:to>
                                    </p:set>
                                  </p:childTnLst>
                                </p:cTn>
                              </p:par>
                              <p:par>
                                <p:cTn id="59" presetID="10" presetClass="exit" presetSubtype="0" fill="hold" nodeType="withEffect">
                                  <p:stCondLst>
                                    <p:cond delay="0"/>
                                  </p:stCondLst>
                                  <p:childTnLst>
                                    <p:animEffect transition="out" filter="fade">
                                      <p:cBhvr>
                                        <p:cTn id="60" dur="500"/>
                                        <p:tgtEl>
                                          <p:spTgt spid="18"/>
                                        </p:tgtEl>
                                      </p:cBhvr>
                                    </p:animEffect>
                                    <p:set>
                                      <p:cBhvr>
                                        <p:cTn id="61" dur="1" fill="hold">
                                          <p:stCondLst>
                                            <p:cond delay="499"/>
                                          </p:stCondLst>
                                        </p:cTn>
                                        <p:tgtEl>
                                          <p:spTgt spid="18"/>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23"/>
                                        </p:tgtEl>
                                        <p:attrNameLst>
                                          <p:attrName>style.visibility</p:attrName>
                                        </p:attrNameLst>
                                      </p:cBhvr>
                                      <p:to>
                                        <p:strVal val="visible"/>
                                      </p:to>
                                    </p:set>
                                    <p:animEffect transition="in" filter="fade">
                                      <p:cBhvr>
                                        <p:cTn id="66" dur="500"/>
                                        <p:tgtEl>
                                          <p:spTgt spid="23"/>
                                        </p:tgtEl>
                                      </p:cBhvr>
                                    </p:animEffect>
                                  </p:childTnLst>
                                </p:cTn>
                              </p:par>
                              <p:par>
                                <p:cTn id="67" presetID="10" presetClass="exit" presetSubtype="0" fill="hold" grpId="1" nodeType="withEffect">
                                  <p:stCondLst>
                                    <p:cond delay="0"/>
                                  </p:stCondLst>
                                  <p:childTnLst>
                                    <p:animEffect transition="out" filter="fade">
                                      <p:cBhvr>
                                        <p:cTn id="68" dur="500"/>
                                        <p:tgtEl>
                                          <p:spTgt spid="22"/>
                                        </p:tgtEl>
                                      </p:cBhvr>
                                    </p:animEffect>
                                    <p:set>
                                      <p:cBhvr>
                                        <p:cTn id="69" dur="1" fill="hold">
                                          <p:stCondLst>
                                            <p:cond delay="499"/>
                                          </p:stCondLst>
                                        </p:cTn>
                                        <p:tgtEl>
                                          <p:spTgt spid="22"/>
                                        </p:tgtEl>
                                        <p:attrNameLst>
                                          <p:attrName>style.visibility</p:attrName>
                                        </p:attrNameLst>
                                      </p:cBhvr>
                                      <p:to>
                                        <p:strVal val="hidden"/>
                                      </p:to>
                                    </p:set>
                                  </p:childTnLst>
                                </p:cTn>
                              </p:par>
                            </p:childTnLst>
                          </p:cTn>
                        </p:par>
                      </p:childTnLst>
                    </p:cTn>
                  </p:par>
                  <p:par>
                    <p:cTn id="70" fill="hold">
                      <p:stCondLst>
                        <p:cond delay="indefinite"/>
                      </p:stCondLst>
                      <p:childTnLst>
                        <p:par>
                          <p:cTn id="71" fill="hold">
                            <p:stCondLst>
                              <p:cond delay="0"/>
                            </p:stCondLst>
                            <p:childTnLst>
                              <p:par>
                                <p:cTn id="72" presetID="10" presetClass="exit" presetSubtype="0" fill="hold" grpId="1" nodeType="clickEffect">
                                  <p:stCondLst>
                                    <p:cond delay="0"/>
                                  </p:stCondLst>
                                  <p:childTnLst>
                                    <p:animEffect transition="out" filter="fade">
                                      <p:cBhvr>
                                        <p:cTn id="73" dur="500"/>
                                        <p:tgtEl>
                                          <p:spTgt spid="23"/>
                                        </p:tgtEl>
                                      </p:cBhvr>
                                    </p:animEffect>
                                    <p:set>
                                      <p:cBhvr>
                                        <p:cTn id="74" dur="1" fill="hold">
                                          <p:stCondLst>
                                            <p:cond delay="499"/>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14" grpId="0" animBg="1"/>
      <p:bldP spid="14" grpId="1" animBg="1"/>
      <p:bldP spid="17" grpId="0" animBg="1"/>
      <p:bldP spid="17" grpId="1" animBg="1"/>
      <p:bldP spid="22" grpId="0" animBg="1"/>
      <p:bldP spid="22" grpId="1" animBg="1"/>
      <p:bldP spid="23" grpId="0" animBg="1"/>
      <p:bldP spid="23"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E6E9AE0-9965-0B64-0958-65F5A2D6BB5C}"/>
              </a:ext>
            </a:extLst>
          </p:cNvPr>
          <p:cNvSpPr>
            <a:spLocks noGrp="1"/>
          </p:cNvSpPr>
          <p:nvPr>
            <p:ph type="ctrTitle"/>
          </p:nvPr>
        </p:nvSpPr>
        <p:spPr/>
        <p:txBody>
          <a:bodyPr/>
          <a:lstStyle/>
          <a:p>
            <a:r>
              <a:rPr lang="en-US" sz="6600" dirty="0"/>
              <a:t>Questions?</a:t>
            </a:r>
            <a:endParaRPr lang="en-US" dirty="0"/>
          </a:p>
        </p:txBody>
      </p:sp>
      <p:sp>
        <p:nvSpPr>
          <p:cNvPr id="4" name="Slide Number Placeholder 3">
            <a:extLst>
              <a:ext uri="{FF2B5EF4-FFF2-40B4-BE49-F238E27FC236}">
                <a16:creationId xmlns:a16="http://schemas.microsoft.com/office/drawing/2014/main" id="{8EB02930-5654-7EC7-ABA9-3D487DCA9CB9}"/>
              </a:ext>
            </a:extLst>
          </p:cNvPr>
          <p:cNvSpPr>
            <a:spLocks noGrp="1"/>
          </p:cNvSpPr>
          <p:nvPr>
            <p:ph type="sldNum" sz="quarter" idx="4"/>
          </p:nvPr>
        </p:nvSpPr>
        <p:spPr/>
        <p:txBody>
          <a:bodyPr/>
          <a:lstStyle/>
          <a:p>
            <a:fld id="{1D93BD3E-1E9A-4970-A6F7-E7AC52762E0C}" type="slidenum">
              <a:rPr lang="en-US" smtClean="0"/>
              <a:pPr/>
              <a:t>21</a:t>
            </a:fld>
            <a:endParaRPr lang="en-US" dirty="0"/>
          </a:p>
        </p:txBody>
      </p:sp>
      <p:sp>
        <p:nvSpPr>
          <p:cNvPr id="2" name="TextBox 1">
            <a:extLst>
              <a:ext uri="{FF2B5EF4-FFF2-40B4-BE49-F238E27FC236}">
                <a16:creationId xmlns:a16="http://schemas.microsoft.com/office/drawing/2014/main" id="{D871ADA5-2D49-5117-8EAC-E11331A879E4}"/>
              </a:ext>
            </a:extLst>
          </p:cNvPr>
          <p:cNvSpPr txBox="1"/>
          <p:nvPr/>
        </p:nvSpPr>
        <p:spPr>
          <a:xfrm>
            <a:off x="4486178" y="3539098"/>
            <a:ext cx="3124200" cy="369332"/>
          </a:xfrm>
          <a:prstGeom prst="rect">
            <a:avLst/>
          </a:prstGeom>
          <a:noFill/>
        </p:spPr>
        <p:txBody>
          <a:bodyPr wrap="square" rtlCol="0">
            <a:spAutoFit/>
          </a:bodyPr>
          <a:lstStyle/>
          <a:p>
            <a:r>
              <a:rPr lang="en-US" dirty="0"/>
              <a:t>email: evan.neel@ercot.com</a:t>
            </a:r>
          </a:p>
        </p:txBody>
      </p:sp>
    </p:spTree>
    <p:extLst>
      <p:ext uri="{BB962C8B-B14F-4D97-AF65-F5344CB8AC3E}">
        <p14:creationId xmlns:p14="http://schemas.microsoft.com/office/powerpoint/2010/main" val="310792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E6E9AE0-9965-0B64-0958-65F5A2D6BB5C}"/>
              </a:ext>
            </a:extLst>
          </p:cNvPr>
          <p:cNvSpPr>
            <a:spLocks noGrp="1"/>
          </p:cNvSpPr>
          <p:nvPr>
            <p:ph type="ctrTitle"/>
          </p:nvPr>
        </p:nvSpPr>
        <p:spPr/>
        <p:txBody>
          <a:bodyPr/>
          <a:lstStyle/>
          <a:p>
            <a:r>
              <a:rPr lang="en-US" sz="6600" dirty="0"/>
              <a:t>Appendix</a:t>
            </a:r>
          </a:p>
        </p:txBody>
      </p:sp>
      <p:sp>
        <p:nvSpPr>
          <p:cNvPr id="4" name="Slide Number Placeholder 3">
            <a:extLst>
              <a:ext uri="{FF2B5EF4-FFF2-40B4-BE49-F238E27FC236}">
                <a16:creationId xmlns:a16="http://schemas.microsoft.com/office/drawing/2014/main" id="{8EB02930-5654-7EC7-ABA9-3D487DCA9CB9}"/>
              </a:ext>
            </a:extLst>
          </p:cNvPr>
          <p:cNvSpPr>
            <a:spLocks noGrp="1"/>
          </p:cNvSpPr>
          <p:nvPr>
            <p:ph type="sldNum" sz="quarter" idx="4"/>
          </p:nvPr>
        </p:nvSpPr>
        <p:spPr/>
        <p:txBody>
          <a:bodyPr/>
          <a:lstStyle/>
          <a:p>
            <a:fld id="{1D93BD3E-1E9A-4970-A6F7-E7AC52762E0C}" type="slidenum">
              <a:rPr lang="en-US" smtClean="0"/>
              <a:pPr/>
              <a:t>22</a:t>
            </a:fld>
            <a:endParaRPr lang="en-US" dirty="0"/>
          </a:p>
        </p:txBody>
      </p:sp>
    </p:spTree>
    <p:extLst>
      <p:ext uri="{BB962C8B-B14F-4D97-AF65-F5344CB8AC3E}">
        <p14:creationId xmlns:p14="http://schemas.microsoft.com/office/powerpoint/2010/main" val="19363668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87978D0-4B67-CCD1-8084-898DC57B7D44}"/>
              </a:ext>
            </a:extLst>
          </p:cNvPr>
          <p:cNvSpPr>
            <a:spLocks noGrp="1"/>
          </p:cNvSpPr>
          <p:nvPr>
            <p:ph type="title"/>
          </p:nvPr>
        </p:nvSpPr>
        <p:spPr/>
        <p:txBody>
          <a:bodyPr/>
          <a:lstStyle/>
          <a:p>
            <a:r>
              <a:rPr lang="en-US" dirty="0"/>
              <a:t>LFL Ramping Analysis – 100% Reg Exceedance (Historical)</a:t>
            </a:r>
          </a:p>
        </p:txBody>
      </p:sp>
      <p:sp>
        <p:nvSpPr>
          <p:cNvPr id="4" name="Slide Number Placeholder 3">
            <a:extLst>
              <a:ext uri="{FF2B5EF4-FFF2-40B4-BE49-F238E27FC236}">
                <a16:creationId xmlns:a16="http://schemas.microsoft.com/office/drawing/2014/main" id="{4CCC55B8-2A8A-88CC-F89F-6D2C7331B1E3}"/>
              </a:ext>
            </a:extLst>
          </p:cNvPr>
          <p:cNvSpPr>
            <a:spLocks noGrp="1"/>
          </p:cNvSpPr>
          <p:nvPr>
            <p:ph type="sldNum" sz="quarter" idx="4"/>
          </p:nvPr>
        </p:nvSpPr>
        <p:spPr/>
        <p:txBody>
          <a:bodyPr/>
          <a:lstStyle/>
          <a:p>
            <a:fld id="{1D93BD3E-1E9A-4970-A6F7-E7AC52762E0C}" type="slidenum">
              <a:rPr lang="en-US" smtClean="0"/>
              <a:pPr/>
              <a:t>23</a:t>
            </a:fld>
            <a:endParaRPr lang="en-US" dirty="0"/>
          </a:p>
        </p:txBody>
      </p:sp>
      <p:pic>
        <p:nvPicPr>
          <p:cNvPr id="6" name="Content Placeholder 5">
            <a:extLst>
              <a:ext uri="{FF2B5EF4-FFF2-40B4-BE49-F238E27FC236}">
                <a16:creationId xmlns:a16="http://schemas.microsoft.com/office/drawing/2014/main" id="{F4AF0BB4-34AC-515C-F44A-C3C56CB7CFC8}"/>
              </a:ext>
            </a:extLst>
          </p:cNvPr>
          <p:cNvPicPr>
            <a:picLocks noGrp="1" noChangeAspect="1"/>
          </p:cNvPicPr>
          <p:nvPr>
            <p:ph idx="1"/>
          </p:nvPr>
        </p:nvPicPr>
        <p:blipFill>
          <a:blip r:embed="rId2"/>
          <a:stretch>
            <a:fillRect/>
          </a:stretch>
        </p:blipFill>
        <p:spPr>
          <a:xfrm>
            <a:off x="380521" y="764875"/>
            <a:ext cx="11436865" cy="5471949"/>
          </a:xfrm>
          <a:prstGeom prst="rect">
            <a:avLst/>
          </a:prstGeom>
        </p:spPr>
      </p:pic>
    </p:spTree>
    <p:extLst>
      <p:ext uri="{BB962C8B-B14F-4D97-AF65-F5344CB8AC3E}">
        <p14:creationId xmlns:p14="http://schemas.microsoft.com/office/powerpoint/2010/main" val="3511562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87978D0-4B67-CCD1-8084-898DC57B7D44}"/>
              </a:ext>
            </a:extLst>
          </p:cNvPr>
          <p:cNvSpPr>
            <a:spLocks noGrp="1"/>
          </p:cNvSpPr>
          <p:nvPr>
            <p:ph type="title"/>
          </p:nvPr>
        </p:nvSpPr>
        <p:spPr/>
        <p:txBody>
          <a:bodyPr/>
          <a:lstStyle/>
          <a:p>
            <a:r>
              <a:rPr lang="en-US" dirty="0"/>
              <a:t>LFL Ramping Analysis – 50% Reg Exceedance (Historical)</a:t>
            </a:r>
          </a:p>
        </p:txBody>
      </p:sp>
      <p:sp>
        <p:nvSpPr>
          <p:cNvPr id="4" name="Slide Number Placeholder 3">
            <a:extLst>
              <a:ext uri="{FF2B5EF4-FFF2-40B4-BE49-F238E27FC236}">
                <a16:creationId xmlns:a16="http://schemas.microsoft.com/office/drawing/2014/main" id="{4CCC55B8-2A8A-88CC-F89F-6D2C7331B1E3}"/>
              </a:ext>
            </a:extLst>
          </p:cNvPr>
          <p:cNvSpPr>
            <a:spLocks noGrp="1"/>
          </p:cNvSpPr>
          <p:nvPr>
            <p:ph type="sldNum" sz="quarter" idx="4"/>
          </p:nvPr>
        </p:nvSpPr>
        <p:spPr/>
        <p:txBody>
          <a:bodyPr/>
          <a:lstStyle/>
          <a:p>
            <a:fld id="{1D93BD3E-1E9A-4970-A6F7-E7AC52762E0C}" type="slidenum">
              <a:rPr lang="en-US" smtClean="0"/>
              <a:pPr/>
              <a:t>24</a:t>
            </a:fld>
            <a:endParaRPr lang="en-US" dirty="0"/>
          </a:p>
        </p:txBody>
      </p:sp>
      <p:pic>
        <p:nvPicPr>
          <p:cNvPr id="14" name="Content Placeholder 13">
            <a:extLst>
              <a:ext uri="{FF2B5EF4-FFF2-40B4-BE49-F238E27FC236}">
                <a16:creationId xmlns:a16="http://schemas.microsoft.com/office/drawing/2014/main" id="{62507A81-8C6A-B1ED-BF1F-80D56934BFA2}"/>
              </a:ext>
            </a:extLst>
          </p:cNvPr>
          <p:cNvPicPr>
            <a:picLocks noGrp="1" noChangeAspect="1"/>
          </p:cNvPicPr>
          <p:nvPr>
            <p:ph idx="1"/>
          </p:nvPr>
        </p:nvPicPr>
        <p:blipFill>
          <a:blip r:embed="rId2"/>
          <a:stretch>
            <a:fillRect/>
          </a:stretch>
        </p:blipFill>
        <p:spPr>
          <a:xfrm>
            <a:off x="476968" y="762000"/>
            <a:ext cx="11339664" cy="5422382"/>
          </a:xfrm>
        </p:spPr>
      </p:pic>
    </p:spTree>
    <p:extLst>
      <p:ext uri="{BB962C8B-B14F-4D97-AF65-F5344CB8AC3E}">
        <p14:creationId xmlns:p14="http://schemas.microsoft.com/office/powerpoint/2010/main" val="36171263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87978D0-4B67-CCD1-8084-898DC57B7D44}"/>
              </a:ext>
            </a:extLst>
          </p:cNvPr>
          <p:cNvSpPr>
            <a:spLocks noGrp="1"/>
          </p:cNvSpPr>
          <p:nvPr>
            <p:ph type="title"/>
          </p:nvPr>
        </p:nvSpPr>
        <p:spPr>
          <a:xfrm>
            <a:off x="508000" y="243682"/>
            <a:ext cx="11379200" cy="518318"/>
          </a:xfrm>
        </p:spPr>
        <p:txBody>
          <a:bodyPr/>
          <a:lstStyle/>
          <a:p>
            <a:r>
              <a:rPr lang="en-US" dirty="0"/>
              <a:t>LFL Ramping Analysis – 100% Reg Exceedance (Approved to Energize)</a:t>
            </a:r>
          </a:p>
        </p:txBody>
      </p:sp>
      <p:sp>
        <p:nvSpPr>
          <p:cNvPr id="4" name="Slide Number Placeholder 3">
            <a:extLst>
              <a:ext uri="{FF2B5EF4-FFF2-40B4-BE49-F238E27FC236}">
                <a16:creationId xmlns:a16="http://schemas.microsoft.com/office/drawing/2014/main" id="{4CCC55B8-2A8A-88CC-F89F-6D2C7331B1E3}"/>
              </a:ext>
            </a:extLst>
          </p:cNvPr>
          <p:cNvSpPr>
            <a:spLocks noGrp="1"/>
          </p:cNvSpPr>
          <p:nvPr>
            <p:ph type="sldNum" sz="quarter" idx="4"/>
          </p:nvPr>
        </p:nvSpPr>
        <p:spPr/>
        <p:txBody>
          <a:bodyPr/>
          <a:lstStyle/>
          <a:p>
            <a:fld id="{1D93BD3E-1E9A-4970-A6F7-E7AC52762E0C}" type="slidenum">
              <a:rPr lang="en-US" smtClean="0"/>
              <a:pPr/>
              <a:t>25</a:t>
            </a:fld>
            <a:endParaRPr lang="en-US" dirty="0"/>
          </a:p>
        </p:txBody>
      </p:sp>
      <p:pic>
        <p:nvPicPr>
          <p:cNvPr id="6" name="Content Placeholder 5">
            <a:extLst>
              <a:ext uri="{FF2B5EF4-FFF2-40B4-BE49-F238E27FC236}">
                <a16:creationId xmlns:a16="http://schemas.microsoft.com/office/drawing/2014/main" id="{AB086606-3150-BA64-45C7-E566745FCB5F}"/>
              </a:ext>
            </a:extLst>
          </p:cNvPr>
          <p:cNvPicPr>
            <a:picLocks noGrp="1" noChangeAspect="1"/>
          </p:cNvPicPr>
          <p:nvPr>
            <p:ph idx="1"/>
          </p:nvPr>
        </p:nvPicPr>
        <p:blipFill>
          <a:blip r:embed="rId2"/>
          <a:stretch>
            <a:fillRect/>
          </a:stretch>
        </p:blipFill>
        <p:spPr>
          <a:xfrm>
            <a:off x="556643" y="838200"/>
            <a:ext cx="11078713" cy="5281590"/>
          </a:xfrm>
        </p:spPr>
      </p:pic>
    </p:spTree>
    <p:extLst>
      <p:ext uri="{BB962C8B-B14F-4D97-AF65-F5344CB8AC3E}">
        <p14:creationId xmlns:p14="http://schemas.microsoft.com/office/powerpoint/2010/main" val="31757179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87978D0-4B67-CCD1-8084-898DC57B7D44}"/>
              </a:ext>
            </a:extLst>
          </p:cNvPr>
          <p:cNvSpPr>
            <a:spLocks noGrp="1"/>
          </p:cNvSpPr>
          <p:nvPr>
            <p:ph type="title"/>
          </p:nvPr>
        </p:nvSpPr>
        <p:spPr/>
        <p:txBody>
          <a:bodyPr/>
          <a:lstStyle/>
          <a:p>
            <a:r>
              <a:rPr lang="en-US" dirty="0"/>
              <a:t>LFL Ramping Analysis – 100% Reg Exceedance (All Approved)</a:t>
            </a:r>
          </a:p>
        </p:txBody>
      </p:sp>
      <p:sp>
        <p:nvSpPr>
          <p:cNvPr id="4" name="Slide Number Placeholder 3">
            <a:extLst>
              <a:ext uri="{FF2B5EF4-FFF2-40B4-BE49-F238E27FC236}">
                <a16:creationId xmlns:a16="http://schemas.microsoft.com/office/drawing/2014/main" id="{4CCC55B8-2A8A-88CC-F89F-6D2C7331B1E3}"/>
              </a:ext>
            </a:extLst>
          </p:cNvPr>
          <p:cNvSpPr>
            <a:spLocks noGrp="1"/>
          </p:cNvSpPr>
          <p:nvPr>
            <p:ph type="sldNum" sz="quarter" idx="4"/>
          </p:nvPr>
        </p:nvSpPr>
        <p:spPr/>
        <p:txBody>
          <a:bodyPr/>
          <a:lstStyle/>
          <a:p>
            <a:fld id="{1D93BD3E-1E9A-4970-A6F7-E7AC52762E0C}" type="slidenum">
              <a:rPr lang="en-US" smtClean="0"/>
              <a:pPr/>
              <a:t>26</a:t>
            </a:fld>
            <a:endParaRPr lang="en-US" dirty="0"/>
          </a:p>
        </p:txBody>
      </p:sp>
      <p:pic>
        <p:nvPicPr>
          <p:cNvPr id="6" name="Content Placeholder 5">
            <a:extLst>
              <a:ext uri="{FF2B5EF4-FFF2-40B4-BE49-F238E27FC236}">
                <a16:creationId xmlns:a16="http://schemas.microsoft.com/office/drawing/2014/main" id="{F92F25B2-9506-A654-D626-C51AF5EAB968}"/>
              </a:ext>
            </a:extLst>
          </p:cNvPr>
          <p:cNvPicPr>
            <a:picLocks noGrp="1" noChangeAspect="1"/>
          </p:cNvPicPr>
          <p:nvPr>
            <p:ph idx="1"/>
          </p:nvPr>
        </p:nvPicPr>
        <p:blipFill>
          <a:blip r:embed="rId2"/>
          <a:stretch>
            <a:fillRect/>
          </a:stretch>
        </p:blipFill>
        <p:spPr>
          <a:xfrm>
            <a:off x="457200" y="762000"/>
            <a:ext cx="11277599" cy="5365695"/>
          </a:xfrm>
        </p:spPr>
      </p:pic>
    </p:spTree>
    <p:extLst>
      <p:ext uri="{BB962C8B-B14F-4D97-AF65-F5344CB8AC3E}">
        <p14:creationId xmlns:p14="http://schemas.microsoft.com/office/powerpoint/2010/main" val="1903896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A84A7-C91B-0A10-D7F3-3B1043DB68B8}"/>
              </a:ext>
            </a:extLst>
          </p:cNvPr>
          <p:cNvSpPr>
            <a:spLocks noGrp="1"/>
          </p:cNvSpPr>
          <p:nvPr>
            <p:ph type="ctrTitle"/>
          </p:nvPr>
        </p:nvSpPr>
        <p:spPr>
          <a:xfrm>
            <a:off x="711200" y="2438405"/>
            <a:ext cx="10674157" cy="2682235"/>
          </a:xfrm>
        </p:spPr>
        <p:txBody>
          <a:bodyPr/>
          <a:lstStyle/>
          <a:p>
            <a:r>
              <a:rPr lang="en-US" dirty="0"/>
              <a:t>ERCOT Analysis</a:t>
            </a:r>
            <a:br>
              <a:rPr lang="en-US" dirty="0"/>
            </a:br>
            <a:br>
              <a:rPr lang="en-US" dirty="0"/>
            </a:br>
            <a:r>
              <a:rPr lang="en-US" sz="3200" b="0" dirty="0">
                <a:solidFill>
                  <a:srgbClr val="5B6770"/>
                </a:solidFill>
              </a:rPr>
              <a:t>Large Flexible Load Ramping Behavior</a:t>
            </a:r>
            <a:endParaRPr lang="en-US" dirty="0"/>
          </a:p>
        </p:txBody>
      </p:sp>
      <p:sp>
        <p:nvSpPr>
          <p:cNvPr id="3" name="Slide Number Placeholder 2">
            <a:extLst>
              <a:ext uri="{FF2B5EF4-FFF2-40B4-BE49-F238E27FC236}">
                <a16:creationId xmlns:a16="http://schemas.microsoft.com/office/drawing/2014/main" id="{F7FF8E8A-3074-0E3A-2D4F-A5754B61BEDA}"/>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867160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87978D0-4B67-CCD1-8084-898DC57B7D44}"/>
              </a:ext>
            </a:extLst>
          </p:cNvPr>
          <p:cNvSpPr>
            <a:spLocks noGrp="1"/>
          </p:cNvSpPr>
          <p:nvPr>
            <p:ph type="title"/>
          </p:nvPr>
        </p:nvSpPr>
        <p:spPr/>
        <p:txBody>
          <a:bodyPr/>
          <a:lstStyle/>
          <a:p>
            <a:r>
              <a:rPr lang="en-US" dirty="0"/>
              <a:t>Large Flexible Load Ramping Analysis – Background</a:t>
            </a:r>
          </a:p>
        </p:txBody>
      </p:sp>
      <p:sp>
        <p:nvSpPr>
          <p:cNvPr id="4" name="Slide Number Placeholder 3">
            <a:extLst>
              <a:ext uri="{FF2B5EF4-FFF2-40B4-BE49-F238E27FC236}">
                <a16:creationId xmlns:a16="http://schemas.microsoft.com/office/drawing/2014/main" id="{4CCC55B8-2A8A-88CC-F89F-6D2C7331B1E3}"/>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Content Placeholder 2">
            <a:extLst>
              <a:ext uri="{FF2B5EF4-FFF2-40B4-BE49-F238E27FC236}">
                <a16:creationId xmlns:a16="http://schemas.microsoft.com/office/drawing/2014/main" id="{54028E2B-61EF-885C-9621-5FDE6EABC7B1}"/>
              </a:ext>
            </a:extLst>
          </p:cNvPr>
          <p:cNvSpPr>
            <a:spLocks noGrp="1"/>
          </p:cNvSpPr>
          <p:nvPr>
            <p:ph idx="1"/>
          </p:nvPr>
        </p:nvSpPr>
        <p:spPr>
          <a:xfrm>
            <a:off x="406400" y="762001"/>
            <a:ext cx="11709400" cy="5280822"/>
          </a:xfrm>
        </p:spPr>
        <p:txBody>
          <a:bodyPr>
            <a:normAutofit/>
          </a:bodyPr>
          <a:lstStyle/>
          <a:p>
            <a:pPr marL="0" indent="0">
              <a:buNone/>
            </a:pPr>
            <a:r>
              <a:rPr lang="en-US" dirty="0">
                <a:solidFill>
                  <a:srgbClr val="00AEC7"/>
                </a:solidFill>
              </a:rPr>
              <a:t>Objective – </a:t>
            </a:r>
            <a:r>
              <a:rPr lang="en-US" b="0" dirty="0"/>
              <a:t>Identify the number of SCED intervals in 2023 (through end of August) where LFL ramping exceeded procured Regulation.</a:t>
            </a:r>
            <a:endParaRPr lang="en-US" dirty="0"/>
          </a:p>
          <a:p>
            <a:pPr marL="0" indent="0">
              <a:buNone/>
            </a:pPr>
            <a:endParaRPr lang="en-US" b="0" dirty="0"/>
          </a:p>
          <a:p>
            <a:pPr marL="0" indent="0">
              <a:buNone/>
            </a:pPr>
            <a:r>
              <a:rPr lang="en-US" dirty="0">
                <a:solidFill>
                  <a:srgbClr val="00AEC7"/>
                </a:solidFill>
              </a:rPr>
              <a:t>Methodology</a:t>
            </a:r>
            <a:endParaRPr lang="en-US" b="0" dirty="0">
              <a:solidFill>
                <a:schemeClr val="tx1"/>
              </a:solidFill>
            </a:endParaRPr>
          </a:p>
          <a:p>
            <a:r>
              <a:rPr lang="en-US" b="0" dirty="0">
                <a:solidFill>
                  <a:schemeClr val="tx1"/>
                </a:solidFill>
              </a:rPr>
              <a:t>Change in LFL consumption was calculated as 5-min system wide deltas between the start of SCED intervals.</a:t>
            </a:r>
          </a:p>
          <a:p>
            <a:endParaRPr lang="en-US" b="0" dirty="0">
              <a:solidFill>
                <a:schemeClr val="tx1"/>
              </a:solidFill>
            </a:endParaRPr>
          </a:p>
          <a:p>
            <a:r>
              <a:rPr lang="en-US" b="0" dirty="0">
                <a:solidFill>
                  <a:schemeClr val="tx1"/>
                </a:solidFill>
              </a:rPr>
              <a:t>Those 5-min ramps were compared to the amount of regulation up/down (respective to ramp direction) that was procured for that interval (Month &amp; HE).</a:t>
            </a:r>
          </a:p>
          <a:p>
            <a:endParaRPr lang="en-US" dirty="0">
              <a:solidFill>
                <a:schemeClr val="tx1"/>
              </a:solidFill>
            </a:endParaRPr>
          </a:p>
          <a:p>
            <a:r>
              <a:rPr lang="en-US" b="0" dirty="0">
                <a:solidFill>
                  <a:schemeClr val="tx1"/>
                </a:solidFill>
              </a:rPr>
              <a:t>If the LFL ramp exceeded the amount of procured regulation for that interval, it was counted. (See Appendix)</a:t>
            </a:r>
          </a:p>
        </p:txBody>
      </p:sp>
    </p:spTree>
    <p:extLst>
      <p:ext uri="{BB962C8B-B14F-4D97-AF65-F5344CB8AC3E}">
        <p14:creationId xmlns:p14="http://schemas.microsoft.com/office/powerpoint/2010/main" val="2303889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87978D0-4B67-CCD1-8084-898DC57B7D44}"/>
              </a:ext>
            </a:extLst>
          </p:cNvPr>
          <p:cNvSpPr>
            <a:spLocks noGrp="1"/>
          </p:cNvSpPr>
          <p:nvPr>
            <p:ph type="title"/>
          </p:nvPr>
        </p:nvSpPr>
        <p:spPr/>
        <p:txBody>
          <a:bodyPr/>
          <a:lstStyle/>
          <a:p>
            <a:r>
              <a:rPr lang="en-US" dirty="0"/>
              <a:t>Large Flexible Load Ramping Analysis – Background</a:t>
            </a:r>
          </a:p>
        </p:txBody>
      </p:sp>
      <p:sp>
        <p:nvSpPr>
          <p:cNvPr id="4" name="Slide Number Placeholder 3">
            <a:extLst>
              <a:ext uri="{FF2B5EF4-FFF2-40B4-BE49-F238E27FC236}">
                <a16:creationId xmlns:a16="http://schemas.microsoft.com/office/drawing/2014/main" id="{4CCC55B8-2A8A-88CC-F89F-6D2C7331B1E3}"/>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3" name="Content Placeholder 2">
            <a:extLst>
              <a:ext uri="{FF2B5EF4-FFF2-40B4-BE49-F238E27FC236}">
                <a16:creationId xmlns:a16="http://schemas.microsoft.com/office/drawing/2014/main" id="{54028E2B-61EF-885C-9621-5FDE6EABC7B1}"/>
              </a:ext>
            </a:extLst>
          </p:cNvPr>
          <p:cNvSpPr>
            <a:spLocks noGrp="1"/>
          </p:cNvSpPr>
          <p:nvPr>
            <p:ph idx="1"/>
          </p:nvPr>
        </p:nvSpPr>
        <p:spPr>
          <a:xfrm>
            <a:off x="406400" y="762001"/>
            <a:ext cx="11709400" cy="5280822"/>
          </a:xfrm>
        </p:spPr>
        <p:txBody>
          <a:bodyPr>
            <a:normAutofit/>
          </a:bodyPr>
          <a:lstStyle/>
          <a:p>
            <a:pPr marL="0" indent="0">
              <a:buNone/>
            </a:pPr>
            <a:r>
              <a:rPr lang="en-US" dirty="0">
                <a:solidFill>
                  <a:srgbClr val="00AEC7"/>
                </a:solidFill>
              </a:rPr>
              <a:t>Methodology (continued)</a:t>
            </a:r>
            <a:endParaRPr lang="en-US" b="0" dirty="0">
              <a:solidFill>
                <a:schemeClr val="tx1"/>
              </a:solidFill>
            </a:endParaRPr>
          </a:p>
          <a:p>
            <a:r>
              <a:rPr lang="en-US" b="0" dirty="0">
                <a:solidFill>
                  <a:schemeClr val="tx1"/>
                </a:solidFill>
              </a:rPr>
              <a:t>The analysis was then extended to project the potential impact of load growth identified through the interim interconnection queue.</a:t>
            </a:r>
          </a:p>
          <a:p>
            <a:endParaRPr lang="en-US" b="0" dirty="0"/>
          </a:p>
          <a:p>
            <a:r>
              <a:rPr lang="en-US" b="0" dirty="0">
                <a:solidFill>
                  <a:schemeClr val="tx1"/>
                </a:solidFill>
              </a:rPr>
              <a:t>In each case, 5-min ramps were multiplied by a scalar that was calculated by dividing the hypothetical load total by the rolling 24-hour max consumption.</a:t>
            </a:r>
          </a:p>
          <a:p>
            <a:pPr lvl="1"/>
            <a:r>
              <a:rPr lang="en-US" dirty="0">
                <a:solidFill>
                  <a:schemeClr val="tx1"/>
                </a:solidFill>
              </a:rPr>
              <a:t>Projected</a:t>
            </a:r>
            <a:r>
              <a:rPr lang="en-US" b="0" dirty="0">
                <a:solidFill>
                  <a:schemeClr val="tx1"/>
                </a:solidFill>
              </a:rPr>
              <a:t> to </a:t>
            </a:r>
            <a:r>
              <a:rPr lang="en-US" dirty="0">
                <a:solidFill>
                  <a:schemeClr val="tx1"/>
                </a:solidFill>
              </a:rPr>
              <a:t>2023 total Approved to Energize (3,077 MW)</a:t>
            </a:r>
          </a:p>
          <a:p>
            <a:pPr lvl="1"/>
            <a:r>
              <a:rPr lang="en-US" dirty="0">
                <a:solidFill>
                  <a:schemeClr val="tx1"/>
                </a:solidFill>
              </a:rPr>
              <a:t>Projected</a:t>
            </a:r>
            <a:r>
              <a:rPr lang="en-US" b="0" dirty="0">
                <a:solidFill>
                  <a:schemeClr val="tx1"/>
                </a:solidFill>
              </a:rPr>
              <a:t> to 2023 total Approved – Planning Studies Approved + Approved to Energize (9,734 MW)</a:t>
            </a:r>
          </a:p>
          <a:p>
            <a:pPr lvl="1"/>
            <a:endParaRPr lang="en-US" dirty="0">
              <a:solidFill>
                <a:schemeClr val="tx1"/>
              </a:solidFill>
            </a:endParaRPr>
          </a:p>
          <a:p>
            <a:r>
              <a:rPr lang="en-US" b="0" dirty="0"/>
              <a:t>The next few slides take a focused look at two months of interest – August &amp; January.</a:t>
            </a:r>
          </a:p>
          <a:p>
            <a:endParaRPr lang="en-US" b="0" dirty="0"/>
          </a:p>
          <a:p>
            <a:r>
              <a:rPr lang="en-US" b="0" dirty="0"/>
              <a:t>Note that these stats are not indicating regulation exhaustion, but rather insufficient regulation to match LFL ramps 1-to-1. Any additional future procurement would account for other factors (like net-load ramp), as well.</a:t>
            </a:r>
          </a:p>
        </p:txBody>
      </p:sp>
    </p:spTree>
    <p:extLst>
      <p:ext uri="{BB962C8B-B14F-4D97-AF65-F5344CB8AC3E}">
        <p14:creationId xmlns:p14="http://schemas.microsoft.com/office/powerpoint/2010/main" val="1312111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574A558A-3DA5-E845-8B1C-9A93B7A07945}"/>
              </a:ext>
            </a:extLst>
          </p:cNvPr>
          <p:cNvGraphicFramePr>
            <a:graphicFrameLocks/>
          </p:cNvGraphicFramePr>
          <p:nvPr>
            <p:extLst>
              <p:ext uri="{D42A27DB-BD31-4B8C-83A1-F6EECF244321}">
                <p14:modId xmlns:p14="http://schemas.microsoft.com/office/powerpoint/2010/main" val="3271428831"/>
              </p:ext>
            </p:extLst>
          </p:nvPr>
        </p:nvGraphicFramePr>
        <p:xfrm>
          <a:off x="304800" y="3547753"/>
          <a:ext cx="7303052" cy="292924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FAAF3959-E7A9-05B9-F262-3534503D1F16}"/>
              </a:ext>
            </a:extLst>
          </p:cNvPr>
          <p:cNvGraphicFramePr>
            <a:graphicFrameLocks/>
          </p:cNvGraphicFramePr>
          <p:nvPr>
            <p:extLst>
              <p:ext uri="{D42A27DB-BD31-4B8C-83A1-F6EECF244321}">
                <p14:modId xmlns:p14="http://schemas.microsoft.com/office/powerpoint/2010/main" val="4194044155"/>
              </p:ext>
            </p:extLst>
          </p:nvPr>
        </p:nvGraphicFramePr>
        <p:xfrm>
          <a:off x="304800" y="946469"/>
          <a:ext cx="7303052" cy="2723572"/>
        </p:xfrm>
        <a:graphic>
          <a:graphicData uri="http://schemas.openxmlformats.org/drawingml/2006/chart">
            <c:chart xmlns:c="http://schemas.openxmlformats.org/drawingml/2006/chart" xmlns:r="http://schemas.openxmlformats.org/officeDocument/2006/relationships" r:id="rId4"/>
          </a:graphicData>
        </a:graphic>
      </p:graphicFrame>
      <p:sp>
        <p:nvSpPr>
          <p:cNvPr id="12" name="Content Placeholder 11">
            <a:extLst>
              <a:ext uri="{FF2B5EF4-FFF2-40B4-BE49-F238E27FC236}">
                <a16:creationId xmlns:a16="http://schemas.microsoft.com/office/drawing/2014/main" id="{0A3F192A-3F31-F369-7DB8-47699C63CE42}"/>
              </a:ext>
            </a:extLst>
          </p:cNvPr>
          <p:cNvSpPr>
            <a:spLocks noGrp="1"/>
          </p:cNvSpPr>
          <p:nvPr>
            <p:ph idx="10"/>
          </p:nvPr>
        </p:nvSpPr>
        <p:spPr>
          <a:xfrm>
            <a:off x="7823200" y="762000"/>
            <a:ext cx="3962400" cy="5562600"/>
          </a:xfrm>
        </p:spPr>
        <p:txBody>
          <a:bodyPr>
            <a:normAutofit fontScale="92500"/>
          </a:bodyPr>
          <a:lstStyle/>
          <a:p>
            <a:pPr marL="285750" indent="-285750">
              <a:buFont typeface="Arial" panose="020B0604020202020204" pitchFamily="34" charset="0"/>
              <a:buChar char="•"/>
            </a:pPr>
            <a:r>
              <a:rPr lang="en-US" sz="1800" dirty="0"/>
              <a:t>LFL up-ramp in the late evening already exceeds current regulation-up procurement.</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HE 22 has seen up-ramps 4x greater than currently procured reg-up.</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Early afternoon (HE 12 – 17) has seen down-ramps in excess of available reg-down.</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Current operations could potentially exacerbate the need to procure additional regulation services at a higher expense to the system.</a:t>
            </a:r>
          </a:p>
        </p:txBody>
      </p:sp>
      <p:sp>
        <p:nvSpPr>
          <p:cNvPr id="2" name="Title 1">
            <a:extLst>
              <a:ext uri="{FF2B5EF4-FFF2-40B4-BE49-F238E27FC236}">
                <a16:creationId xmlns:a16="http://schemas.microsoft.com/office/drawing/2014/main" id="{A012DCBE-5367-7087-E627-123B0422352D}"/>
              </a:ext>
            </a:extLst>
          </p:cNvPr>
          <p:cNvSpPr>
            <a:spLocks noGrp="1"/>
          </p:cNvSpPr>
          <p:nvPr>
            <p:ph type="title"/>
          </p:nvPr>
        </p:nvSpPr>
        <p:spPr/>
        <p:txBody>
          <a:bodyPr/>
          <a:lstStyle/>
          <a:p>
            <a:r>
              <a:rPr lang="en-US" dirty="0"/>
              <a:t>LFL Ramping Analysis – August (Historical Data)</a:t>
            </a:r>
          </a:p>
        </p:txBody>
      </p:sp>
      <p:sp>
        <p:nvSpPr>
          <p:cNvPr id="4" name="Slide Number Placeholder 3">
            <a:extLst>
              <a:ext uri="{FF2B5EF4-FFF2-40B4-BE49-F238E27FC236}">
                <a16:creationId xmlns:a16="http://schemas.microsoft.com/office/drawing/2014/main" id="{BC7273BA-6AF9-0CD4-7F1F-0DAAB0B1BF50}"/>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8" name="Rectangle: Rounded Corners 7">
            <a:extLst>
              <a:ext uri="{FF2B5EF4-FFF2-40B4-BE49-F238E27FC236}">
                <a16:creationId xmlns:a16="http://schemas.microsoft.com/office/drawing/2014/main" id="{F2257432-9ADF-F7C6-628C-712967C0B10E}"/>
              </a:ext>
            </a:extLst>
          </p:cNvPr>
          <p:cNvSpPr/>
          <p:nvPr/>
        </p:nvSpPr>
        <p:spPr>
          <a:xfrm>
            <a:off x="6400801" y="1524000"/>
            <a:ext cx="939666" cy="1688588"/>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77EAE3C6-AFBA-6892-3CBD-9FCF7BCB4B47}"/>
              </a:ext>
            </a:extLst>
          </p:cNvPr>
          <p:cNvSpPr/>
          <p:nvPr/>
        </p:nvSpPr>
        <p:spPr>
          <a:xfrm>
            <a:off x="6400801" y="1688588"/>
            <a:ext cx="381000" cy="1524000"/>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41D95394-ED89-F97A-706D-E9B728696B7F}"/>
              </a:ext>
            </a:extLst>
          </p:cNvPr>
          <p:cNvSpPr/>
          <p:nvPr/>
        </p:nvSpPr>
        <p:spPr>
          <a:xfrm>
            <a:off x="3645679" y="4191000"/>
            <a:ext cx="1713721" cy="1143000"/>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8780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500"/>
                                        <p:tgtEl>
                                          <p:spTgt spid="12">
                                            <p:txEl>
                                              <p:pRg st="0" end="0"/>
                                            </p:txEl>
                                          </p:spTgt>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animEffect transition="in" filter="fade">
                                      <p:cBhvr>
                                        <p:cTn id="15" dur="500"/>
                                        <p:tgtEl>
                                          <p:spTgt spid="12">
                                            <p:txEl>
                                              <p:pRg st="2" end="2"/>
                                            </p:txEl>
                                          </p:spTgt>
                                        </p:tgtEl>
                                      </p:cBhvr>
                                    </p:animEffect>
                                  </p:childTnLst>
                                </p:cTn>
                              </p:par>
                              <p:par>
                                <p:cTn id="16" presetID="10" presetClass="exit" presetSubtype="0" fill="hold" grpId="0" nodeType="withEffect">
                                  <p:stCondLst>
                                    <p:cond delay="0"/>
                                  </p:stCondLst>
                                  <p:childTnLst>
                                    <p:animEffect transition="out" filter="fade">
                                      <p:cBhvr>
                                        <p:cTn id="17" dur="500"/>
                                        <p:tgtEl>
                                          <p:spTgt spid="8"/>
                                        </p:tgtEl>
                                      </p:cBhvr>
                                    </p:animEffect>
                                    <p:set>
                                      <p:cBhvr>
                                        <p:cTn id="18" dur="1" fill="hold">
                                          <p:stCondLst>
                                            <p:cond delay="499"/>
                                          </p:stCondLst>
                                        </p:cTn>
                                        <p:tgtEl>
                                          <p:spTgt spid="8"/>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2">
                                            <p:txEl>
                                              <p:pRg st="4" end="4"/>
                                            </p:txEl>
                                          </p:spTgt>
                                        </p:tgtEl>
                                        <p:attrNameLst>
                                          <p:attrName>style.visibility</p:attrName>
                                        </p:attrNameLst>
                                      </p:cBhvr>
                                      <p:to>
                                        <p:strVal val="visible"/>
                                      </p:to>
                                    </p:set>
                                    <p:animEffect transition="in" filter="fade">
                                      <p:cBhvr>
                                        <p:cTn id="26" dur="500"/>
                                        <p:tgtEl>
                                          <p:spTgt spid="12">
                                            <p:txEl>
                                              <p:pRg st="4" end="4"/>
                                            </p:txEl>
                                          </p:spTgt>
                                        </p:tgtEl>
                                      </p:cBhvr>
                                    </p:animEffect>
                                  </p:childTnLst>
                                </p:cTn>
                              </p:par>
                              <p:par>
                                <p:cTn id="27" presetID="10" presetClass="exit" presetSubtype="0" fill="hold" grpId="1" nodeType="withEffect">
                                  <p:stCondLst>
                                    <p:cond delay="0"/>
                                  </p:stCondLst>
                                  <p:childTnLst>
                                    <p:animEffect transition="out" filter="fade">
                                      <p:cBhvr>
                                        <p:cTn id="28" dur="500"/>
                                        <p:tgtEl>
                                          <p:spTgt spid="10"/>
                                        </p:tgtEl>
                                      </p:cBhvr>
                                    </p:animEffect>
                                    <p:set>
                                      <p:cBhvr>
                                        <p:cTn id="29" dur="1" fill="hold">
                                          <p:stCondLst>
                                            <p:cond delay="499"/>
                                          </p:stCondLst>
                                        </p:cTn>
                                        <p:tgtEl>
                                          <p:spTgt spid="10"/>
                                        </p:tgtEl>
                                        <p:attrNameLst>
                                          <p:attrName>style.visibility</p:attrName>
                                        </p:attrNameLst>
                                      </p:cBhvr>
                                      <p:to>
                                        <p:strVal val="hidden"/>
                                      </p:to>
                                    </p:set>
                                  </p:childTnLst>
                                </p:cTn>
                              </p:par>
                              <p:par>
                                <p:cTn id="30" presetID="10" presetClass="entr" presetSubtype="0" fill="hold" grpId="1"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2">
                                            <p:txEl>
                                              <p:pRg st="6" end="6"/>
                                            </p:txEl>
                                          </p:spTgt>
                                        </p:tgtEl>
                                        <p:attrNameLst>
                                          <p:attrName>style.visibility</p:attrName>
                                        </p:attrNameLst>
                                      </p:cBhvr>
                                      <p:to>
                                        <p:strVal val="visible"/>
                                      </p:to>
                                    </p:set>
                                    <p:animEffect transition="in" filter="fade">
                                      <p:cBhvr>
                                        <p:cTn id="37" dur="500"/>
                                        <p:tgtEl>
                                          <p:spTgt spid="12">
                                            <p:txEl>
                                              <p:pRg st="6" end="6"/>
                                            </p:txEl>
                                          </p:spTgt>
                                        </p:tgtEl>
                                      </p:cBhvr>
                                    </p:animEffect>
                                  </p:childTnLst>
                                </p:cTn>
                              </p:par>
                              <p:par>
                                <p:cTn id="38" presetID="10" presetClass="exit" presetSubtype="0" fill="hold" grpId="0" nodeType="withEffect">
                                  <p:stCondLst>
                                    <p:cond delay="0"/>
                                  </p:stCondLst>
                                  <p:childTnLst>
                                    <p:animEffect transition="out" filter="fade">
                                      <p:cBhvr>
                                        <p:cTn id="39" dur="500"/>
                                        <p:tgtEl>
                                          <p:spTgt spid="11"/>
                                        </p:tgtEl>
                                      </p:cBhvr>
                                    </p:animEffect>
                                    <p:set>
                                      <p:cBhvr>
                                        <p:cTn id="40"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10" grpId="0" animBg="1"/>
      <p:bldP spid="10" grpId="1" animBg="1"/>
      <p:bldP spid="11" grpId="0" animBg="1"/>
      <p:bldP spid="11"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5F4FE-C4D3-B1F7-1E26-FB5115DD9713}"/>
              </a:ext>
            </a:extLst>
          </p:cNvPr>
          <p:cNvSpPr>
            <a:spLocks noGrp="1"/>
          </p:cNvSpPr>
          <p:nvPr>
            <p:ph type="title"/>
          </p:nvPr>
        </p:nvSpPr>
        <p:spPr/>
        <p:txBody>
          <a:bodyPr/>
          <a:lstStyle/>
          <a:p>
            <a:r>
              <a:rPr lang="en-US" dirty="0"/>
              <a:t>LFL Ramping Analysis – August (Projected to Approved to Energize)</a:t>
            </a:r>
          </a:p>
        </p:txBody>
      </p:sp>
      <p:sp>
        <p:nvSpPr>
          <p:cNvPr id="3" name="Slide Number Placeholder 2">
            <a:extLst>
              <a:ext uri="{FF2B5EF4-FFF2-40B4-BE49-F238E27FC236}">
                <a16:creationId xmlns:a16="http://schemas.microsoft.com/office/drawing/2014/main" id="{5C35C66C-40D4-1A83-1D2A-29FC11B4ED9E}"/>
              </a:ext>
            </a:extLst>
          </p:cNvPr>
          <p:cNvSpPr>
            <a:spLocks noGrp="1"/>
          </p:cNvSpPr>
          <p:nvPr>
            <p:ph type="sldNum" sz="quarter" idx="4"/>
          </p:nvPr>
        </p:nvSpPr>
        <p:spPr/>
        <p:txBody>
          <a:bodyPr/>
          <a:lstStyle/>
          <a:p>
            <a:fld id="{1D93BD3E-1E9A-4970-A6F7-E7AC52762E0C}" type="slidenum">
              <a:rPr lang="en-US" smtClean="0"/>
              <a:pPr/>
              <a:t>7</a:t>
            </a:fld>
            <a:endParaRPr lang="en-US" dirty="0"/>
          </a:p>
        </p:txBody>
      </p:sp>
      <p:sp>
        <p:nvSpPr>
          <p:cNvPr id="5" name="Content Placeholder 4">
            <a:extLst>
              <a:ext uri="{FF2B5EF4-FFF2-40B4-BE49-F238E27FC236}">
                <a16:creationId xmlns:a16="http://schemas.microsoft.com/office/drawing/2014/main" id="{4B383ABF-55A5-1B08-8F9E-BF03A4FD67C2}"/>
              </a:ext>
            </a:extLst>
          </p:cNvPr>
          <p:cNvSpPr>
            <a:spLocks noGrp="1"/>
          </p:cNvSpPr>
          <p:nvPr>
            <p:ph idx="10"/>
          </p:nvPr>
        </p:nvSpPr>
        <p:spPr/>
        <p:txBody>
          <a:bodyPr/>
          <a:lstStyle/>
          <a:p>
            <a:pPr marL="285750" indent="-285750">
              <a:buFont typeface="Arial" panose="020B0604020202020204" pitchFamily="34" charset="0"/>
              <a:buChar char="•"/>
            </a:pPr>
            <a:r>
              <a:rPr lang="en-US" sz="1700" dirty="0"/>
              <a:t>Projecting to the total approved to energize in 2023 (a very sensible projection) exacerbates already existing regulation shortages.</a:t>
            </a:r>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r>
              <a:rPr lang="en-US" sz="1700" dirty="0"/>
              <a:t>With this amount of load, average LFL up-ramp for HE 22 is projected to exceed procured reg-up by a considerable margin.</a:t>
            </a:r>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r>
              <a:rPr lang="en-US" sz="1700" dirty="0"/>
              <a:t>The majority of hours could potentially see down ramps that are not covered 1-to-1 by current regulation procurements.</a:t>
            </a:r>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endParaRPr lang="en-US" dirty="0"/>
          </a:p>
        </p:txBody>
      </p:sp>
      <p:graphicFrame>
        <p:nvGraphicFramePr>
          <p:cNvPr id="8" name="Content Placeholder 7">
            <a:extLst>
              <a:ext uri="{FF2B5EF4-FFF2-40B4-BE49-F238E27FC236}">
                <a16:creationId xmlns:a16="http://schemas.microsoft.com/office/drawing/2014/main" id="{9F2283DC-171D-413C-9EDA-E38EEBEFC933}"/>
              </a:ext>
            </a:extLst>
          </p:cNvPr>
          <p:cNvGraphicFramePr>
            <a:graphicFrameLocks noGrp="1"/>
          </p:cNvGraphicFramePr>
          <p:nvPr>
            <p:ph idx="1"/>
            <p:extLst>
              <p:ext uri="{D42A27DB-BD31-4B8C-83A1-F6EECF244321}">
                <p14:modId xmlns:p14="http://schemas.microsoft.com/office/powerpoint/2010/main" val="3771736013"/>
              </p:ext>
            </p:extLst>
          </p:nvPr>
        </p:nvGraphicFramePr>
        <p:xfrm>
          <a:off x="304800" y="914400"/>
          <a:ext cx="7315200" cy="2667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DAC1C673-3D16-4CD0-AF31-EDC117351A94}"/>
              </a:ext>
            </a:extLst>
          </p:cNvPr>
          <p:cNvGraphicFramePr>
            <a:graphicFrameLocks/>
          </p:cNvGraphicFramePr>
          <p:nvPr>
            <p:extLst>
              <p:ext uri="{D42A27DB-BD31-4B8C-83A1-F6EECF244321}">
                <p14:modId xmlns:p14="http://schemas.microsoft.com/office/powerpoint/2010/main" val="2080946130"/>
              </p:ext>
            </p:extLst>
          </p:nvPr>
        </p:nvGraphicFramePr>
        <p:xfrm>
          <a:off x="304800" y="3581400"/>
          <a:ext cx="7315200" cy="2895600"/>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Rounded Corners 9">
            <a:extLst>
              <a:ext uri="{FF2B5EF4-FFF2-40B4-BE49-F238E27FC236}">
                <a16:creationId xmlns:a16="http://schemas.microsoft.com/office/drawing/2014/main" id="{513A8E5B-4158-0F71-E0D2-89B387EDEFFA}"/>
              </a:ext>
            </a:extLst>
          </p:cNvPr>
          <p:cNvSpPr/>
          <p:nvPr/>
        </p:nvSpPr>
        <p:spPr>
          <a:xfrm>
            <a:off x="6172200" y="1371600"/>
            <a:ext cx="1143000" cy="1882205"/>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6C885C05-AA6D-7603-0B14-D80ABEABD53D}"/>
              </a:ext>
            </a:extLst>
          </p:cNvPr>
          <p:cNvSpPr/>
          <p:nvPr/>
        </p:nvSpPr>
        <p:spPr>
          <a:xfrm>
            <a:off x="6438900" y="2362201"/>
            <a:ext cx="342900" cy="889930"/>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F8DF865D-3016-87F4-D98E-224D33716829}"/>
              </a:ext>
            </a:extLst>
          </p:cNvPr>
          <p:cNvSpPr/>
          <p:nvPr/>
        </p:nvSpPr>
        <p:spPr>
          <a:xfrm>
            <a:off x="1676400" y="3890410"/>
            <a:ext cx="4876800" cy="2205589"/>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2983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par>
                                <p:cTn id="19" presetID="10" presetClass="exit" presetSubtype="0" fill="hold" grpId="1" nodeType="withEffect">
                                  <p:stCondLst>
                                    <p:cond delay="0"/>
                                  </p:stCondLst>
                                  <p:childTnLst>
                                    <p:animEffect transition="out" filter="fade">
                                      <p:cBhvr>
                                        <p:cTn id="20" dur="500"/>
                                        <p:tgtEl>
                                          <p:spTgt spid="10"/>
                                        </p:tgtEl>
                                      </p:cBhvr>
                                    </p:animEffect>
                                    <p:set>
                                      <p:cBhvr>
                                        <p:cTn id="21" dur="1" fill="hold">
                                          <p:stCondLst>
                                            <p:cond delay="499"/>
                                          </p:stCondLst>
                                        </p:cTn>
                                        <p:tgtEl>
                                          <p:spTgt spid="10"/>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5">
                                            <p:txEl>
                                              <p:pRg st="4" end="4"/>
                                            </p:txEl>
                                          </p:spTgt>
                                        </p:tgtEl>
                                        <p:attrNameLst>
                                          <p:attrName>style.visibility</p:attrName>
                                        </p:attrNameLst>
                                      </p:cBhvr>
                                      <p:to>
                                        <p:strVal val="visible"/>
                                      </p:to>
                                    </p:set>
                                    <p:animEffect transition="in" filter="fade">
                                      <p:cBhvr>
                                        <p:cTn id="26" dur="500"/>
                                        <p:tgtEl>
                                          <p:spTgt spid="5">
                                            <p:txEl>
                                              <p:pRg st="4" end="4"/>
                                            </p:txEl>
                                          </p:spTgt>
                                        </p:tgtEl>
                                      </p:cBhvr>
                                    </p:animEffect>
                                  </p:childTnLst>
                                </p:cTn>
                              </p:par>
                              <p:par>
                                <p:cTn id="27" presetID="10" presetClass="exit" presetSubtype="0" fill="hold" grpId="1" nodeType="withEffect">
                                  <p:stCondLst>
                                    <p:cond delay="0"/>
                                  </p:stCondLst>
                                  <p:childTnLst>
                                    <p:animEffect transition="out" filter="fade">
                                      <p:cBhvr>
                                        <p:cTn id="28" dur="500"/>
                                        <p:tgtEl>
                                          <p:spTgt spid="11"/>
                                        </p:tgtEl>
                                      </p:cBhvr>
                                    </p:animEffect>
                                    <p:set>
                                      <p:cBhvr>
                                        <p:cTn id="29" dur="1" fill="hold">
                                          <p:stCondLst>
                                            <p:cond delay="499"/>
                                          </p:stCondLst>
                                        </p:cTn>
                                        <p:tgtEl>
                                          <p:spTgt spid="11"/>
                                        </p:tgtEl>
                                        <p:attrNameLst>
                                          <p:attrName>style.visibility</p:attrName>
                                        </p:attrNameLst>
                                      </p:cBhvr>
                                      <p:to>
                                        <p:strVal val="hidden"/>
                                      </p:to>
                                    </p:set>
                                  </p:childTnLst>
                                </p:cTn>
                              </p:par>
                              <p:par>
                                <p:cTn id="30" presetID="10" presetClass="entr" presetSubtype="0"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1" nodeType="clickEffect">
                                  <p:stCondLst>
                                    <p:cond delay="0"/>
                                  </p:stCondLst>
                                  <p:childTnLst>
                                    <p:animEffect transition="out" filter="fade">
                                      <p:cBhvr>
                                        <p:cTn id="36" dur="500"/>
                                        <p:tgtEl>
                                          <p:spTgt spid="12"/>
                                        </p:tgtEl>
                                      </p:cBhvr>
                                    </p:animEffect>
                                    <p:set>
                                      <p:cBhvr>
                                        <p:cTn id="37"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1" grpId="0" animBg="1"/>
      <p:bldP spid="11" grpId="1" animBg="1"/>
      <p:bldP spid="12" grpId="0" animBg="1"/>
      <p:bldP spid="12"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5F4FE-C4D3-B1F7-1E26-FB5115DD9713}"/>
              </a:ext>
            </a:extLst>
          </p:cNvPr>
          <p:cNvSpPr>
            <a:spLocks noGrp="1"/>
          </p:cNvSpPr>
          <p:nvPr>
            <p:ph type="title"/>
          </p:nvPr>
        </p:nvSpPr>
        <p:spPr/>
        <p:txBody>
          <a:bodyPr/>
          <a:lstStyle/>
          <a:p>
            <a:r>
              <a:rPr lang="en-US" dirty="0"/>
              <a:t>LFL Ramping Analysis – August (Projected to All Approved)</a:t>
            </a:r>
          </a:p>
        </p:txBody>
      </p:sp>
      <p:sp>
        <p:nvSpPr>
          <p:cNvPr id="3" name="Slide Number Placeholder 2">
            <a:extLst>
              <a:ext uri="{FF2B5EF4-FFF2-40B4-BE49-F238E27FC236}">
                <a16:creationId xmlns:a16="http://schemas.microsoft.com/office/drawing/2014/main" id="{5C35C66C-40D4-1A83-1D2A-29FC11B4ED9E}"/>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5" name="Content Placeholder 4">
            <a:extLst>
              <a:ext uri="{FF2B5EF4-FFF2-40B4-BE49-F238E27FC236}">
                <a16:creationId xmlns:a16="http://schemas.microsoft.com/office/drawing/2014/main" id="{4B383ABF-55A5-1B08-8F9E-BF03A4FD67C2}"/>
              </a:ext>
            </a:extLst>
          </p:cNvPr>
          <p:cNvSpPr>
            <a:spLocks noGrp="1"/>
          </p:cNvSpPr>
          <p:nvPr>
            <p:ph idx="10"/>
          </p:nvPr>
        </p:nvSpPr>
        <p:spPr/>
        <p:txBody>
          <a:bodyPr/>
          <a:lstStyle/>
          <a:p>
            <a:pPr marL="285750" indent="-285750">
              <a:buFont typeface="Arial" panose="020B0604020202020204" pitchFamily="34" charset="0"/>
              <a:buChar char="•"/>
            </a:pPr>
            <a:r>
              <a:rPr lang="en-US" dirty="0"/>
              <a:t>Extension – If the ~9.7 GW of LFLs with approved planning studies were to connect and exhibit similar ramping behavior, it would present a significant reliability risk in August.</a:t>
            </a:r>
          </a:p>
          <a:p>
            <a:endParaRPr lang="en-US" dirty="0"/>
          </a:p>
          <a:p>
            <a:pPr marL="285750" indent="-285750">
              <a:buFont typeface="Arial" panose="020B0604020202020204" pitchFamily="34" charset="0"/>
              <a:buChar char="•"/>
            </a:pPr>
            <a:r>
              <a:rPr lang="en-US" dirty="0"/>
              <a:t>Considerable increases in regulation procurement could potentially be needed for many hours.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This could potentially require reserving hundreds of MW behind HASL – increasing procurement costs and reducing available MW dispatchable by SCED.</a:t>
            </a:r>
          </a:p>
        </p:txBody>
      </p:sp>
      <p:graphicFrame>
        <p:nvGraphicFramePr>
          <p:cNvPr id="8" name="Content Placeholder 7">
            <a:extLst>
              <a:ext uri="{FF2B5EF4-FFF2-40B4-BE49-F238E27FC236}">
                <a16:creationId xmlns:a16="http://schemas.microsoft.com/office/drawing/2014/main" id="{C6BCEC0E-9183-4C79-B030-C2EA3CC125A1}"/>
              </a:ext>
            </a:extLst>
          </p:cNvPr>
          <p:cNvGraphicFramePr>
            <a:graphicFrameLocks noGrp="1"/>
          </p:cNvGraphicFramePr>
          <p:nvPr>
            <p:ph idx="1"/>
            <p:extLst>
              <p:ext uri="{D42A27DB-BD31-4B8C-83A1-F6EECF244321}">
                <p14:modId xmlns:p14="http://schemas.microsoft.com/office/powerpoint/2010/main" val="780569372"/>
              </p:ext>
            </p:extLst>
          </p:nvPr>
        </p:nvGraphicFramePr>
        <p:xfrm>
          <a:off x="228600" y="880217"/>
          <a:ext cx="7391400" cy="270118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9ED63A32-7519-4CA8-AFD9-D1CA030D3F68}"/>
              </a:ext>
            </a:extLst>
          </p:cNvPr>
          <p:cNvGraphicFramePr>
            <a:graphicFrameLocks/>
          </p:cNvGraphicFramePr>
          <p:nvPr>
            <p:extLst>
              <p:ext uri="{D42A27DB-BD31-4B8C-83A1-F6EECF244321}">
                <p14:modId xmlns:p14="http://schemas.microsoft.com/office/powerpoint/2010/main" val="1321316928"/>
              </p:ext>
            </p:extLst>
          </p:nvPr>
        </p:nvGraphicFramePr>
        <p:xfrm>
          <a:off x="228600" y="3581401"/>
          <a:ext cx="7391400" cy="2895600"/>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Rounded Corners 9">
            <a:extLst>
              <a:ext uri="{FF2B5EF4-FFF2-40B4-BE49-F238E27FC236}">
                <a16:creationId xmlns:a16="http://schemas.microsoft.com/office/drawing/2014/main" id="{6E2CD046-98AF-57A6-8E5C-4E76FD3AAC59}"/>
              </a:ext>
            </a:extLst>
          </p:cNvPr>
          <p:cNvSpPr/>
          <p:nvPr/>
        </p:nvSpPr>
        <p:spPr>
          <a:xfrm>
            <a:off x="3657600" y="3890410"/>
            <a:ext cx="2819400" cy="2205590"/>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EE8BDE91-3863-F4B7-0F58-4D118B6CE0A7}"/>
              </a:ext>
            </a:extLst>
          </p:cNvPr>
          <p:cNvSpPr/>
          <p:nvPr/>
        </p:nvSpPr>
        <p:spPr>
          <a:xfrm>
            <a:off x="5549900" y="1143001"/>
            <a:ext cx="1689100" cy="2057399"/>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8947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par>
                                <p:cTn id="24" presetID="10" presetClass="exit" presetSubtype="0" fill="hold" grpId="1" nodeType="withEffect">
                                  <p:stCondLst>
                                    <p:cond delay="0"/>
                                  </p:stCondLst>
                                  <p:childTnLst>
                                    <p:animEffect transition="out" filter="fade">
                                      <p:cBhvr>
                                        <p:cTn id="25" dur="500"/>
                                        <p:tgtEl>
                                          <p:spTgt spid="11"/>
                                        </p:tgtEl>
                                      </p:cBhvr>
                                    </p:animEffect>
                                    <p:set>
                                      <p:cBhvr>
                                        <p:cTn id="26" dur="1" fill="hold">
                                          <p:stCondLst>
                                            <p:cond delay="499"/>
                                          </p:stCondLst>
                                        </p:cTn>
                                        <p:tgtEl>
                                          <p:spTgt spid="11"/>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10"/>
                                        </p:tgtEl>
                                      </p:cBhvr>
                                    </p:animEffect>
                                    <p:set>
                                      <p:cBhvr>
                                        <p:cTn id="29"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1" grpId="0" animBg="1"/>
      <p:bldP spid="11"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5F4FE-C4D3-B1F7-1E26-FB5115DD9713}"/>
              </a:ext>
            </a:extLst>
          </p:cNvPr>
          <p:cNvSpPr>
            <a:spLocks noGrp="1"/>
          </p:cNvSpPr>
          <p:nvPr>
            <p:ph type="title"/>
          </p:nvPr>
        </p:nvSpPr>
        <p:spPr/>
        <p:txBody>
          <a:bodyPr/>
          <a:lstStyle/>
          <a:p>
            <a:r>
              <a:rPr lang="en-US" dirty="0"/>
              <a:t>LFL Ramping Analysis – January (Historical Data)</a:t>
            </a:r>
          </a:p>
        </p:txBody>
      </p:sp>
      <p:sp>
        <p:nvSpPr>
          <p:cNvPr id="3" name="Slide Number Placeholder 2">
            <a:extLst>
              <a:ext uri="{FF2B5EF4-FFF2-40B4-BE49-F238E27FC236}">
                <a16:creationId xmlns:a16="http://schemas.microsoft.com/office/drawing/2014/main" id="{5C35C66C-40D4-1A83-1D2A-29FC11B4ED9E}"/>
              </a:ext>
            </a:extLst>
          </p:cNvPr>
          <p:cNvSpPr>
            <a:spLocks noGrp="1"/>
          </p:cNvSpPr>
          <p:nvPr>
            <p:ph type="sldNum" sz="quarter" idx="4"/>
          </p:nvPr>
        </p:nvSpPr>
        <p:spPr/>
        <p:txBody>
          <a:bodyPr/>
          <a:lstStyle/>
          <a:p>
            <a:fld id="{1D93BD3E-1E9A-4970-A6F7-E7AC52762E0C}" type="slidenum">
              <a:rPr lang="en-US" smtClean="0"/>
              <a:pPr/>
              <a:t>9</a:t>
            </a:fld>
            <a:endParaRPr lang="en-US" dirty="0"/>
          </a:p>
        </p:txBody>
      </p:sp>
      <p:sp>
        <p:nvSpPr>
          <p:cNvPr id="5" name="Content Placeholder 4">
            <a:extLst>
              <a:ext uri="{FF2B5EF4-FFF2-40B4-BE49-F238E27FC236}">
                <a16:creationId xmlns:a16="http://schemas.microsoft.com/office/drawing/2014/main" id="{4B383ABF-55A5-1B08-8F9E-BF03A4FD67C2}"/>
              </a:ext>
            </a:extLst>
          </p:cNvPr>
          <p:cNvSpPr>
            <a:spLocks noGrp="1"/>
          </p:cNvSpPr>
          <p:nvPr>
            <p:ph idx="10"/>
          </p:nvPr>
        </p:nvSpPr>
        <p:spPr/>
        <p:txBody>
          <a:bodyPr/>
          <a:lstStyle/>
          <a:p>
            <a:pPr marL="285750" indent="-285750">
              <a:buFont typeface="Arial" panose="020B0604020202020204" pitchFamily="34" charset="0"/>
              <a:buChar char="•"/>
            </a:pPr>
            <a:r>
              <a:rPr lang="en-US" sz="1700" dirty="0"/>
              <a:t>Winter months are also seeing considerable LFL ramps.</a:t>
            </a:r>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r>
              <a:rPr lang="en-US" sz="1700" dirty="0"/>
              <a:t>A total of 6 hours had ramps that exceeded the total procured regulation.</a:t>
            </a:r>
          </a:p>
          <a:p>
            <a:endParaRPr lang="en-US" sz="1700" dirty="0"/>
          </a:p>
          <a:p>
            <a:pPr marL="285750" indent="-285750">
              <a:buFont typeface="Arial" panose="020B0604020202020204" pitchFamily="34" charset="0"/>
              <a:buChar char="•"/>
            </a:pPr>
            <a:r>
              <a:rPr lang="en-US" sz="1700"/>
              <a:t>Most </a:t>
            </a:r>
            <a:r>
              <a:rPr lang="en-US" sz="1700" dirty="0"/>
              <a:t>of these exceedances occurred during down ramps across several hours spread throughout the month.</a:t>
            </a:r>
          </a:p>
        </p:txBody>
      </p:sp>
      <p:graphicFrame>
        <p:nvGraphicFramePr>
          <p:cNvPr id="13" name="Content Placeholder 12">
            <a:extLst>
              <a:ext uri="{FF2B5EF4-FFF2-40B4-BE49-F238E27FC236}">
                <a16:creationId xmlns:a16="http://schemas.microsoft.com/office/drawing/2014/main" id="{B142EF0B-2066-4CD1-A367-D63F59CF0B68}"/>
              </a:ext>
            </a:extLst>
          </p:cNvPr>
          <p:cNvGraphicFramePr>
            <a:graphicFrameLocks noGrp="1"/>
          </p:cNvGraphicFramePr>
          <p:nvPr>
            <p:ph idx="1"/>
            <p:extLst>
              <p:ext uri="{D42A27DB-BD31-4B8C-83A1-F6EECF244321}">
                <p14:modId xmlns:p14="http://schemas.microsoft.com/office/powerpoint/2010/main" val="995816832"/>
              </p:ext>
            </p:extLst>
          </p:nvPr>
        </p:nvGraphicFramePr>
        <p:xfrm>
          <a:off x="304800" y="914400"/>
          <a:ext cx="73914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hart 13">
            <a:extLst>
              <a:ext uri="{FF2B5EF4-FFF2-40B4-BE49-F238E27FC236}">
                <a16:creationId xmlns:a16="http://schemas.microsoft.com/office/drawing/2014/main" id="{771DE766-7812-4FF8-94DD-5BF7B05EBB01}"/>
              </a:ext>
            </a:extLst>
          </p:cNvPr>
          <p:cNvGraphicFramePr>
            <a:graphicFrameLocks/>
          </p:cNvGraphicFramePr>
          <p:nvPr>
            <p:extLst>
              <p:ext uri="{D42A27DB-BD31-4B8C-83A1-F6EECF244321}">
                <p14:modId xmlns:p14="http://schemas.microsoft.com/office/powerpoint/2010/main" val="2653109526"/>
              </p:ext>
            </p:extLst>
          </p:nvPr>
        </p:nvGraphicFramePr>
        <p:xfrm>
          <a:off x="304800" y="3581400"/>
          <a:ext cx="7391400" cy="2895600"/>
        </p:xfrm>
        <a:graphic>
          <a:graphicData uri="http://schemas.openxmlformats.org/drawingml/2006/chart">
            <c:chart xmlns:c="http://schemas.openxmlformats.org/drawingml/2006/chart" xmlns:r="http://schemas.openxmlformats.org/officeDocument/2006/relationships" r:id="rId3"/>
          </a:graphicData>
        </a:graphic>
      </p:graphicFrame>
      <p:sp>
        <p:nvSpPr>
          <p:cNvPr id="15" name="Rectangle: Rounded Corners 14">
            <a:extLst>
              <a:ext uri="{FF2B5EF4-FFF2-40B4-BE49-F238E27FC236}">
                <a16:creationId xmlns:a16="http://schemas.microsoft.com/office/drawing/2014/main" id="{598A0F36-D346-65BA-C8EB-2B40B84088CB}"/>
              </a:ext>
            </a:extLst>
          </p:cNvPr>
          <p:cNvSpPr/>
          <p:nvPr/>
        </p:nvSpPr>
        <p:spPr>
          <a:xfrm>
            <a:off x="5952810" y="2286001"/>
            <a:ext cx="333689" cy="990599"/>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Rounded Corners 17">
            <a:extLst>
              <a:ext uri="{FF2B5EF4-FFF2-40B4-BE49-F238E27FC236}">
                <a16:creationId xmlns:a16="http://schemas.microsoft.com/office/drawing/2014/main" id="{4A29C2E3-9E35-F808-727B-4504A83D77CF}"/>
              </a:ext>
            </a:extLst>
          </p:cNvPr>
          <p:cNvSpPr/>
          <p:nvPr/>
        </p:nvSpPr>
        <p:spPr>
          <a:xfrm>
            <a:off x="1714919" y="5029201"/>
            <a:ext cx="304800" cy="1066800"/>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2A673C5E-0BD7-532B-3FBE-C3E8BC1B6E6C}"/>
              </a:ext>
            </a:extLst>
          </p:cNvPr>
          <p:cNvSpPr/>
          <p:nvPr/>
        </p:nvSpPr>
        <p:spPr>
          <a:xfrm>
            <a:off x="1143000" y="5105400"/>
            <a:ext cx="304800" cy="990600"/>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Rounded Corners 19">
            <a:extLst>
              <a:ext uri="{FF2B5EF4-FFF2-40B4-BE49-F238E27FC236}">
                <a16:creationId xmlns:a16="http://schemas.microsoft.com/office/drawing/2014/main" id="{7F61A44B-7271-57BC-224A-8373643D52A0}"/>
              </a:ext>
            </a:extLst>
          </p:cNvPr>
          <p:cNvSpPr/>
          <p:nvPr/>
        </p:nvSpPr>
        <p:spPr>
          <a:xfrm>
            <a:off x="5952811" y="4933742"/>
            <a:ext cx="304800" cy="1162258"/>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Rounded Corners 20">
            <a:extLst>
              <a:ext uri="{FF2B5EF4-FFF2-40B4-BE49-F238E27FC236}">
                <a16:creationId xmlns:a16="http://schemas.microsoft.com/office/drawing/2014/main" id="{22AC98A0-F29D-423B-FD7C-07195141718E}"/>
              </a:ext>
            </a:extLst>
          </p:cNvPr>
          <p:cNvSpPr/>
          <p:nvPr/>
        </p:nvSpPr>
        <p:spPr>
          <a:xfrm>
            <a:off x="2565679" y="5105400"/>
            <a:ext cx="304800" cy="990601"/>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Rounded Corners 21">
            <a:extLst>
              <a:ext uri="{FF2B5EF4-FFF2-40B4-BE49-F238E27FC236}">
                <a16:creationId xmlns:a16="http://schemas.microsoft.com/office/drawing/2014/main" id="{105ECEE7-C0AC-9224-52E0-4F8D2FD4A525}"/>
              </a:ext>
            </a:extLst>
          </p:cNvPr>
          <p:cNvSpPr/>
          <p:nvPr/>
        </p:nvSpPr>
        <p:spPr>
          <a:xfrm>
            <a:off x="5388289" y="5029201"/>
            <a:ext cx="304800" cy="1066800"/>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3556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fade">
                                      <p:cBhvr>
                                        <p:cTn id="18" dur="500"/>
                                        <p:tgtEl>
                                          <p:spTgt spid="20"/>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500"/>
                                        <p:tgtEl>
                                          <p:spTgt spid="22"/>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fade">
                                      <p:cBhvr>
                                        <p:cTn id="24" dur="500"/>
                                        <p:tgtEl>
                                          <p:spTgt spid="21"/>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fade">
                                      <p:cBhvr>
                                        <p:cTn id="30" dur="5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500"/>
                                        <p:tgtEl>
                                          <p:spTgt spid="5">
                                            <p:txEl>
                                              <p:pRg st="4" end="4"/>
                                            </p:txEl>
                                          </p:spTgt>
                                        </p:tgtEl>
                                      </p:cBhvr>
                                    </p:animEffect>
                                  </p:childTnLst>
                                </p:cTn>
                              </p:par>
                            </p:childTnLst>
                          </p:cTn>
                        </p:par>
                        <p:par>
                          <p:cTn id="36" fill="hold">
                            <p:stCondLst>
                              <p:cond delay="500"/>
                            </p:stCondLst>
                            <p:childTnLst>
                              <p:par>
                                <p:cTn id="37" presetID="10" presetClass="exit" presetSubtype="0" fill="hold" grpId="1" nodeType="afterEffect">
                                  <p:stCondLst>
                                    <p:cond delay="0"/>
                                  </p:stCondLst>
                                  <p:childTnLst>
                                    <p:animEffect transition="out" filter="fade">
                                      <p:cBhvr>
                                        <p:cTn id="38" dur="500"/>
                                        <p:tgtEl>
                                          <p:spTgt spid="15"/>
                                        </p:tgtEl>
                                      </p:cBhvr>
                                    </p:animEffect>
                                    <p:set>
                                      <p:cBhvr>
                                        <p:cTn id="39" dur="1" fill="hold">
                                          <p:stCondLst>
                                            <p:cond delay="499"/>
                                          </p:stCondLst>
                                        </p:cTn>
                                        <p:tgtEl>
                                          <p:spTgt spid="15"/>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10" presetClass="exit" presetSubtype="0" fill="hold" grpId="1" nodeType="clickEffect">
                                  <p:stCondLst>
                                    <p:cond delay="0"/>
                                  </p:stCondLst>
                                  <p:childTnLst>
                                    <p:animEffect transition="out" filter="fade">
                                      <p:cBhvr>
                                        <p:cTn id="43" dur="500"/>
                                        <p:tgtEl>
                                          <p:spTgt spid="20"/>
                                        </p:tgtEl>
                                      </p:cBhvr>
                                    </p:animEffect>
                                    <p:set>
                                      <p:cBhvr>
                                        <p:cTn id="44" dur="1" fill="hold">
                                          <p:stCondLst>
                                            <p:cond delay="499"/>
                                          </p:stCondLst>
                                        </p:cTn>
                                        <p:tgtEl>
                                          <p:spTgt spid="20"/>
                                        </p:tgtEl>
                                        <p:attrNameLst>
                                          <p:attrName>style.visibility</p:attrName>
                                        </p:attrNameLst>
                                      </p:cBhvr>
                                      <p:to>
                                        <p:strVal val="hidden"/>
                                      </p:to>
                                    </p:set>
                                  </p:childTnLst>
                                </p:cTn>
                              </p:par>
                              <p:par>
                                <p:cTn id="45" presetID="10" presetClass="exit" presetSubtype="0" fill="hold" grpId="1" nodeType="withEffect">
                                  <p:stCondLst>
                                    <p:cond delay="0"/>
                                  </p:stCondLst>
                                  <p:childTnLst>
                                    <p:animEffect transition="out" filter="fade">
                                      <p:cBhvr>
                                        <p:cTn id="46" dur="500"/>
                                        <p:tgtEl>
                                          <p:spTgt spid="22"/>
                                        </p:tgtEl>
                                      </p:cBhvr>
                                    </p:animEffect>
                                    <p:set>
                                      <p:cBhvr>
                                        <p:cTn id="47" dur="1" fill="hold">
                                          <p:stCondLst>
                                            <p:cond delay="499"/>
                                          </p:stCondLst>
                                        </p:cTn>
                                        <p:tgtEl>
                                          <p:spTgt spid="22"/>
                                        </p:tgtEl>
                                        <p:attrNameLst>
                                          <p:attrName>style.visibility</p:attrName>
                                        </p:attrNameLst>
                                      </p:cBhvr>
                                      <p:to>
                                        <p:strVal val="hidden"/>
                                      </p:to>
                                    </p:set>
                                  </p:childTnLst>
                                </p:cTn>
                              </p:par>
                              <p:par>
                                <p:cTn id="48" presetID="10" presetClass="exit" presetSubtype="0" fill="hold" grpId="1" nodeType="withEffect">
                                  <p:stCondLst>
                                    <p:cond delay="0"/>
                                  </p:stCondLst>
                                  <p:childTnLst>
                                    <p:animEffect transition="out" filter="fade">
                                      <p:cBhvr>
                                        <p:cTn id="49" dur="500"/>
                                        <p:tgtEl>
                                          <p:spTgt spid="21"/>
                                        </p:tgtEl>
                                      </p:cBhvr>
                                    </p:animEffect>
                                    <p:set>
                                      <p:cBhvr>
                                        <p:cTn id="50" dur="1" fill="hold">
                                          <p:stCondLst>
                                            <p:cond delay="499"/>
                                          </p:stCondLst>
                                        </p:cTn>
                                        <p:tgtEl>
                                          <p:spTgt spid="21"/>
                                        </p:tgtEl>
                                        <p:attrNameLst>
                                          <p:attrName>style.visibility</p:attrName>
                                        </p:attrNameLst>
                                      </p:cBhvr>
                                      <p:to>
                                        <p:strVal val="hidden"/>
                                      </p:to>
                                    </p:set>
                                  </p:childTnLst>
                                </p:cTn>
                              </p:par>
                              <p:par>
                                <p:cTn id="51" presetID="10" presetClass="exit" presetSubtype="0" fill="hold" grpId="1" nodeType="withEffect">
                                  <p:stCondLst>
                                    <p:cond delay="0"/>
                                  </p:stCondLst>
                                  <p:childTnLst>
                                    <p:animEffect transition="out" filter="fade">
                                      <p:cBhvr>
                                        <p:cTn id="52" dur="500"/>
                                        <p:tgtEl>
                                          <p:spTgt spid="18"/>
                                        </p:tgtEl>
                                      </p:cBhvr>
                                    </p:animEffect>
                                    <p:set>
                                      <p:cBhvr>
                                        <p:cTn id="53" dur="1" fill="hold">
                                          <p:stCondLst>
                                            <p:cond delay="499"/>
                                          </p:stCondLst>
                                        </p:cTn>
                                        <p:tgtEl>
                                          <p:spTgt spid="18"/>
                                        </p:tgtEl>
                                        <p:attrNameLst>
                                          <p:attrName>style.visibility</p:attrName>
                                        </p:attrNameLst>
                                      </p:cBhvr>
                                      <p:to>
                                        <p:strVal val="hidden"/>
                                      </p:to>
                                    </p:set>
                                  </p:childTnLst>
                                </p:cTn>
                              </p:par>
                              <p:par>
                                <p:cTn id="54" presetID="10" presetClass="exit" presetSubtype="0" fill="hold" grpId="1" nodeType="withEffect">
                                  <p:stCondLst>
                                    <p:cond delay="0"/>
                                  </p:stCondLst>
                                  <p:childTnLst>
                                    <p:animEffect transition="out" filter="fade">
                                      <p:cBhvr>
                                        <p:cTn id="55" dur="500"/>
                                        <p:tgtEl>
                                          <p:spTgt spid="19"/>
                                        </p:tgtEl>
                                      </p:cBhvr>
                                    </p:animEffect>
                                    <p:set>
                                      <p:cBhvr>
                                        <p:cTn id="56" dur="1" fill="hold">
                                          <p:stCondLst>
                                            <p:cond delay="4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18" grpId="0" animBg="1"/>
      <p:bldP spid="18" grpId="1" animBg="1"/>
      <p:bldP spid="19" grpId="0" animBg="1"/>
      <p:bldP spid="19" grpId="1" animBg="1"/>
      <p:bldP spid="20" grpId="0" animBg="1"/>
      <p:bldP spid="20" grpId="1" animBg="1"/>
      <p:bldP spid="21" grpId="0" animBg="1"/>
      <p:bldP spid="21" grpId="1" animBg="1"/>
      <p:bldP spid="22" grpId="0" animBg="1"/>
      <p:bldP spid="22" grpId="1" animBg="1"/>
    </p:bldLst>
  </p:timing>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74409F5E5BB984CA898E4671C979DCF" ma:contentTypeVersion="11" ma:contentTypeDescription="Create a new document." ma:contentTypeScope="" ma:versionID="1c2c5339430372cf9c5efa4cc8c3d996">
  <xsd:schema xmlns:xsd="http://www.w3.org/2001/XMLSchema" xmlns:xs="http://www.w3.org/2001/XMLSchema" xmlns:p="http://schemas.microsoft.com/office/2006/metadata/properties" xmlns:ns2="723a8b7a-cd21-471e-94a6-6be23f24a34b" xmlns:ns3="6093d562-e644-4fa2-a2d5-67c193c082f0" targetNamespace="http://schemas.microsoft.com/office/2006/metadata/properties" ma:root="true" ma:fieldsID="4e6053bd017db935f68f1209494901b1" ns2:_="" ns3:_="">
    <xsd:import namespace="723a8b7a-cd21-471e-94a6-6be23f24a34b"/>
    <xsd:import namespace="6093d562-e644-4fa2-a2d5-67c193c082f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3a8b7a-cd21-471e-94a6-6be23f24a3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093d562-e644-4fa2-a2d5-67c193c082f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fbdb1876-48ed-4234-b0ae-a5f00806a9d3}" ma:internalName="TaxCatchAll" ma:showField="CatchAllData" ma:web="6093d562-e644-4fa2-a2d5-67c193c082f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23a8b7a-cd21-471e-94a6-6be23f24a34b">
      <Terms xmlns="http://schemas.microsoft.com/office/infopath/2007/PartnerControls"/>
    </lcf76f155ced4ddcb4097134ff3c332f>
    <TaxCatchAll xmlns="6093d562-e644-4fa2-a2d5-67c193c082f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516D0B-4524-42BA-927D-0D0DA43C5B1F}">
  <ds:schemaRefs>
    <ds:schemaRef ds:uri="6093d562-e644-4fa2-a2d5-67c193c082f0"/>
    <ds:schemaRef ds:uri="723a8b7a-cd21-471e-94a6-6be23f24a34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A526C54-2038-4DDB-9077-84C80FF069E0}">
  <ds:schemaRefs>
    <ds:schemaRef ds:uri="http://purl.org/dc/elements/1.1/"/>
    <ds:schemaRef ds:uri="http://schemas.microsoft.com/office/2006/documentManagement/types"/>
    <ds:schemaRef ds:uri="http://schemas.microsoft.com/office/2006/metadata/properties"/>
    <ds:schemaRef ds:uri="http://purl.org/dc/terms/"/>
    <ds:schemaRef ds:uri="http://www.w3.org/XML/1998/namespace"/>
    <ds:schemaRef ds:uri="http://purl.org/dc/dcmitype/"/>
    <ds:schemaRef ds:uri="6093d562-e644-4fa2-a2d5-67c193c082f0"/>
    <ds:schemaRef ds:uri="http://schemas.openxmlformats.org/package/2006/metadata/core-properties"/>
    <ds:schemaRef ds:uri="http://schemas.microsoft.com/office/infopath/2007/PartnerControls"/>
    <ds:schemaRef ds:uri="723a8b7a-cd21-471e-94a6-6be23f24a34b"/>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19743</TotalTime>
  <Words>1951</Words>
  <Application>Microsoft Office PowerPoint</Application>
  <PresentationFormat>Widescreen</PresentationFormat>
  <Paragraphs>285</Paragraphs>
  <Slides>26</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26</vt:i4>
      </vt:variant>
    </vt:vector>
  </HeadingPairs>
  <TitlesOfParts>
    <vt:vector size="31" baseType="lpstr">
      <vt:lpstr>Arial</vt:lpstr>
      <vt:lpstr>Calibri</vt:lpstr>
      <vt:lpstr>Cover Slide</vt:lpstr>
      <vt:lpstr>Horizontal Theme</vt:lpstr>
      <vt:lpstr>Vertical Theme</vt:lpstr>
      <vt:lpstr>PowerPoint Presentation</vt:lpstr>
      <vt:lpstr>Contents</vt:lpstr>
      <vt:lpstr>ERCOT Analysis  Large Flexible Load Ramping Behavior</vt:lpstr>
      <vt:lpstr>Large Flexible Load Ramping Analysis – Background</vt:lpstr>
      <vt:lpstr>Large Flexible Load Ramping Analysis – Background</vt:lpstr>
      <vt:lpstr>LFL Ramping Analysis – August (Historical Data)</vt:lpstr>
      <vt:lpstr>LFL Ramping Analysis – August (Projected to Approved to Energize)</vt:lpstr>
      <vt:lpstr>LFL Ramping Analysis – August (Projected to All Approved)</vt:lpstr>
      <vt:lpstr>LFL Ramping Analysis – January (Historical Data)</vt:lpstr>
      <vt:lpstr>LFL Ramping Analysis – January (Projected to Approved to Energize)</vt:lpstr>
      <vt:lpstr>LFL Ramping Analysis – January (Projected to All Approved)</vt:lpstr>
      <vt:lpstr>ERCOT Analysis  Large Flexible Load Price Responsiveness</vt:lpstr>
      <vt:lpstr>Analysis of Price Responsive Behavior – Background</vt:lpstr>
      <vt:lpstr>Analysis of Price Responsive Behavior – Background</vt:lpstr>
      <vt:lpstr>Analysis of Price Responsive Behavior – ERCOT Observations</vt:lpstr>
      <vt:lpstr>Analysis of Price Responsive Behavior – ERCOT Observations</vt:lpstr>
      <vt:lpstr>Price Responsiveness of LFLs – By the Hour</vt:lpstr>
      <vt:lpstr>ERCOT Analysis  Large Flexible Load September 6th EEA Behavior</vt:lpstr>
      <vt:lpstr>September 6th Large Load Behavior – Price </vt:lpstr>
      <vt:lpstr>September 6th Large Load Behavior – PRC </vt:lpstr>
      <vt:lpstr>Questions?</vt:lpstr>
      <vt:lpstr>Appendix</vt:lpstr>
      <vt:lpstr>LFL Ramping Analysis – 100% Reg Exceedance (Historical)</vt:lpstr>
      <vt:lpstr>LFL Ramping Analysis – 50% Reg Exceedance (Historical)</vt:lpstr>
      <vt:lpstr>LFL Ramping Analysis – 100% Reg Exceedance (Approved to Energize)</vt:lpstr>
      <vt:lpstr>LFL Ramping Analysis – 100% Reg Exceedance (All Approved)</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Neel, Evan</cp:lastModifiedBy>
  <cp:revision>520</cp:revision>
  <cp:lastPrinted>2017-10-10T21:31:05Z</cp:lastPrinted>
  <dcterms:created xsi:type="dcterms:W3CDTF">2016-01-21T15:20:31Z</dcterms:created>
  <dcterms:modified xsi:type="dcterms:W3CDTF">2023-09-22T21:02:12Z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0x010100274409F5E5BB984CA898E4671C979DCF</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2023-04-04T20:11:08Z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bf2916b5-40d5-464a-a6ad-5ac6ebbcbc61</vt:lpwstr>
  </property>
  <property fmtid="{D5CDD505-2E9C-101B-9397-08002B2CF9AE}" pid="9" name="MSIP_Label_7084cbda-52b8-46fb-a7b7-cb5bd465ed85_ContentBits">
    <vt:lpwstr>0</vt:lpwstr>
  </property>
  <property fmtid="{D5CDD505-2E9C-101B-9397-08002B2CF9AE}" pid="10" name="MediaServiceImageTags">
    <vt:lpwstr/>
  </property>
</Properties>
</file>