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303" r:id="rId8"/>
    <p:sldId id="306" r:id="rId9"/>
    <p:sldId id="300" r:id="rId10"/>
    <p:sldId id="301" r:id="rId11"/>
    <p:sldId id="305" r:id="rId12"/>
    <p:sldId id="302" r:id="rId13"/>
    <p:sldId id="304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0153" autoAdjust="0"/>
  </p:normalViewPr>
  <p:slideViewPr>
    <p:cSldViewPr showGuides="1">
      <p:cViewPr varScale="1">
        <p:scale>
          <a:sx n="91" d="100"/>
          <a:sy n="91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combined cycle tripped partially for loss of 451 MW and experienced run back following the partial trip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60.013Hz</a:t>
            </a:r>
          </a:p>
          <a:p>
            <a:r>
              <a:rPr lang="en-US" baseline="0" dirty="0"/>
              <a:t>Minimum Frequency: 59.952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9 minutes 6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53 MW of regulation Up was deployed and manual offset of 250 MW was applied during the event.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Delta frequency is too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556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59.971 Hz</a:t>
            </a:r>
          </a:p>
          <a:p>
            <a:r>
              <a:rPr lang="en-US" baseline="0" dirty="0"/>
              <a:t>Minimum Frequency: 59.911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11 minutes 18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67 MW of regulation Up was deployed and manual SCED offset of 300 MW was applied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Frequency was too low before the event.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306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60.008Hz</a:t>
            </a:r>
          </a:p>
          <a:p>
            <a:r>
              <a:rPr lang="en-US" baseline="0" dirty="0"/>
              <a:t>Minimum Frequency: 59.954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4 minutes 22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Condensate recirculation valve issues</a:t>
            </a: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272 MW of regulation Up was deployed, and manual offset of 100 MW was applied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 : Small event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806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60.011 Hz</a:t>
            </a:r>
          </a:p>
          <a:p>
            <a:r>
              <a:rPr lang="en-US" baseline="0" dirty="0"/>
              <a:t>Minimum Frequency: 59.908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15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559MW of regulation Up was deployed during the event.</a:t>
            </a:r>
          </a:p>
          <a:p>
            <a:endParaRPr lang="en-US" baseline="0" dirty="0"/>
          </a:p>
          <a:p>
            <a:r>
              <a:rPr lang="en-US" baseline="0" dirty="0"/>
              <a:t>No Selection Reason: The starting frequency is hovering around high deadband.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6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689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60.016 Hz</a:t>
            </a:r>
          </a:p>
          <a:p>
            <a:r>
              <a:rPr lang="en-US" baseline="0" dirty="0"/>
              <a:t>Minimum Frequency: 59.918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4 minutes 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Boiler feed pump issue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260 MW of regulation Up was deployed during the event, along with 2 manual SCED runs. </a:t>
            </a:r>
          </a:p>
          <a:p>
            <a:endParaRPr lang="en-US" baseline="0" dirty="0"/>
          </a:p>
          <a:p>
            <a:r>
              <a:rPr lang="en-US" baseline="0" dirty="0"/>
              <a:t>No Selection reason : Starting frequency was hovering at high deadband and delta frequency is low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43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604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59.972 Hz</a:t>
            </a:r>
          </a:p>
          <a:p>
            <a:r>
              <a:rPr lang="en-US" baseline="0" dirty="0"/>
              <a:t>Minimum Frequency: 59.901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8 minutes 24 seconds</a:t>
            </a:r>
          </a:p>
          <a:p>
            <a:r>
              <a:rPr lang="en-US" baseline="0" dirty="0"/>
              <a:t>ECRS Released: 674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</a:t>
            </a:r>
            <a:endParaRPr lang="en-US" sz="1800" b="0" i="0" dirty="0">
              <a:solidFill>
                <a:srgbClr val="5B6770"/>
              </a:solidFill>
              <a:effectLst/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62 MW of regulation Up was deployed and manual offset of 350 MW was applied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 : Stating frequency is too low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2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491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59.987 Hz</a:t>
            </a:r>
          </a:p>
          <a:p>
            <a:r>
              <a:rPr lang="en-US" baseline="0" dirty="0"/>
              <a:t>Minimum Frequency: 59.927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38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Unknown.</a:t>
            </a:r>
            <a:endParaRPr lang="en-US" baseline="0" dirty="0"/>
          </a:p>
          <a:p>
            <a:r>
              <a:rPr lang="en-US" baseline="0" dirty="0"/>
              <a:t>Contextual Information: A total of 270 MW of regulation Up was deployed and 200 MW of manual offset was applied during the event.</a:t>
            </a:r>
          </a:p>
          <a:p>
            <a:endParaRPr lang="en-US" baseline="0" dirty="0"/>
          </a:p>
          <a:p>
            <a:r>
              <a:rPr lang="en-US" baseline="0" dirty="0"/>
              <a:t>No selection reason : delta frequency is low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August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|September 20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8/2/2023 21:55:48(Non-FME)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C8CE77-8099-42FC-B2CF-9DD4669D5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33286"/>
            <a:ext cx="8458200" cy="459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2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8/4/2023 21:01:56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246D4A-DBC0-33D3-31A4-6D5593952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95400"/>
            <a:ext cx="8534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8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8/6/23 14:22:47(Non-FME)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5C25F5-CE20-C136-E224-EEA2D99B8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68380"/>
            <a:ext cx="8686800" cy="412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8/8/2023 13:11:11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042441-8D35-6578-1937-0B32C1C63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24064"/>
            <a:ext cx="8305800" cy="456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9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8/8/2023 19:26:17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9ECFC5-85F6-2B07-F4B5-410CB52C9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8229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2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8/22/2023 1:27:29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829BB1-51D8-271E-0652-B8869950E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71600"/>
            <a:ext cx="8458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8/24/23 5:04:09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FAD26E-E789-0C49-1354-3DDACEABC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8382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8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46745</TotalTime>
  <Words>636</Words>
  <Application>Microsoft Office PowerPoint</Application>
  <PresentationFormat>On-screen Show (4:3)</PresentationFormat>
  <Paragraphs>111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8/2/2023 21:55:48(Non-FME)</vt:lpstr>
      <vt:lpstr>8/4/2023 21:01:56 (Non-FME)</vt:lpstr>
      <vt:lpstr>8/6/23 14:22:47(Non-FME)</vt:lpstr>
      <vt:lpstr>8/8/2023 13:11:11 (Non-FME)</vt:lpstr>
      <vt:lpstr>8/8/2023 19:26:17 (Non-FME) </vt:lpstr>
      <vt:lpstr>8/22/2023 1:27:29 (Non-FME) </vt:lpstr>
      <vt:lpstr>8/24/23 5:04:09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778</cp:revision>
  <cp:lastPrinted>2016-01-21T20:53:15Z</cp:lastPrinted>
  <dcterms:created xsi:type="dcterms:W3CDTF">2016-01-21T15:20:31Z</dcterms:created>
  <dcterms:modified xsi:type="dcterms:W3CDTF">2023-09-19T20:47:08Z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2023-08-14T20:48:17Z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6f76fc83-86a0-4121-9e03-6f3646cb86e7</vt:lpwstr>
  </property>
  <property fmtid="{D5CDD505-2E9C-101B-9397-08002B2CF9AE}" pid="9" name="MSIP_Label_7084cbda-52b8-46fb-a7b7-cb5bd465ed85_ContentBits">
    <vt:lpwstr>0</vt:lpwstr>
  </property>
</Properties>
</file>