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8"/>
  </p:notesMasterIdLst>
  <p:handoutMasterIdLst>
    <p:handoutMasterId r:id="rId19"/>
  </p:handoutMasterIdLst>
  <p:sldIdLst>
    <p:sldId id="671" r:id="rId7"/>
    <p:sldId id="626" r:id="rId8"/>
    <p:sldId id="673" r:id="rId9"/>
    <p:sldId id="658" r:id="rId10"/>
    <p:sldId id="599" r:id="rId11"/>
    <p:sldId id="646" r:id="rId12"/>
    <p:sldId id="603" r:id="rId13"/>
    <p:sldId id="602" r:id="rId14"/>
    <p:sldId id="675" r:id="rId15"/>
    <p:sldId id="674" r:id="rId16"/>
    <p:sldId id="647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210E16-8D79-8505-F57C-62CAD3E6CDAD}" name="Rowe, Evan" initials="RE" userId="S::Evan.Rowe@ercot.com::d81abe1c-6950-4df8-9373-68ccbd619277" providerId="AD"/>
  <p188:author id="{B9996E7C-7F43-782D-6924-D67A30165977}" name="Nathan Bigbee" initials="NB" userId="Nathan Bigbee" providerId="None"/>
  <p188:author id="{95B2E48F-FF42-0370-0F43-70643E8E4E1E}" name="Dwyer, Davida" initials="DD" userId="S::Davida.Dwyer@ercot.com::79b08b87-7cab-486c-83ce-9fe1deb6aa28" providerId="AD"/>
  <p188:author id="{681943A9-36B9-8CCE-5BB5-53154F9E201A}" name="Springer, Agee" initials="SA" userId="S::Agee.Springer@ercot.com::c70aae34-03cc-4ca4-9dc9-ab0f1f0f7e1f" providerId="AD"/>
  <p188:author id="{B23A98CE-C3AC-ADFF-85B2-5D055AEDD4B0}" name="Rowe, Evan" initials="RE" userId="S::evan.rowe@ercot.com::d81abe1c-6950-4df8-9373-68ccbd6192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BC7"/>
    <a:srgbClr val="003865"/>
    <a:srgbClr val="26D07C"/>
    <a:srgbClr val="5B6770"/>
    <a:srgbClr val="00AEC7"/>
    <a:srgbClr val="DEE1E2"/>
    <a:srgbClr val="FF8200"/>
    <a:srgbClr val="FFE6CC"/>
    <a:srgbClr val="E7E200"/>
    <a:srgbClr val="EB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FF00C1-9A7D-42D5-B8F0-92C7D40BD3C6}" v="1" dt="2023-09-15T00:01:45.71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0" autoAdjust="0"/>
    <p:restoredTop sz="95160" autoAdjust="0"/>
  </p:normalViewPr>
  <p:slideViewPr>
    <p:cSldViewPr snapToGrid="0">
      <p:cViewPr varScale="1">
        <p:scale>
          <a:sx n="120" d="100"/>
          <a:sy n="120" d="100"/>
        </p:scale>
        <p:origin x="36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ringer, Agee" userId="c70aae34-03cc-4ca4-9dc9-ab0f1f0f7e1f" providerId="ADAL" clId="{80FF00C1-9A7D-42D5-B8F0-92C7D40BD3C6}"/>
    <pc:docChg chg="undo redo custSel addSld delSld modSld sldOrd delSection modSection">
      <pc:chgData name="Springer, Agee" userId="c70aae34-03cc-4ca4-9dc9-ab0f1f0f7e1f" providerId="ADAL" clId="{80FF00C1-9A7D-42D5-B8F0-92C7D40BD3C6}" dt="2023-09-15T13:35:42.378" v="524" actId="5793"/>
      <pc:docMkLst>
        <pc:docMk/>
      </pc:docMkLst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1850676767" sldId="542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1463470239" sldId="569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4297391" sldId="571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1186380105" sldId="572"/>
        </pc:sldMkLst>
      </pc:sldChg>
      <pc:sldChg chg="delSp del mod">
        <pc:chgData name="Springer, Agee" userId="c70aae34-03cc-4ca4-9dc9-ab0f1f0f7e1f" providerId="ADAL" clId="{80FF00C1-9A7D-42D5-B8F0-92C7D40BD3C6}" dt="2023-09-15T01:52:45.491" v="235" actId="47"/>
        <pc:sldMkLst>
          <pc:docMk/>
          <pc:sldMk cId="2144782288" sldId="596"/>
        </pc:sldMkLst>
        <pc:spChg chg="del">
          <ac:chgData name="Springer, Agee" userId="c70aae34-03cc-4ca4-9dc9-ab0f1f0f7e1f" providerId="ADAL" clId="{80FF00C1-9A7D-42D5-B8F0-92C7D40BD3C6}" dt="2023-09-15T01:48:11.683" v="226" actId="478"/>
          <ac:spMkLst>
            <pc:docMk/>
            <pc:sldMk cId="2144782288" sldId="596"/>
            <ac:spMk id="6" creationId="{2CB0DE31-7439-3302-76D6-CDF5B33D3B9A}"/>
          </ac:spMkLst>
        </pc:spChg>
        <pc:spChg chg="del">
          <ac:chgData name="Springer, Agee" userId="c70aae34-03cc-4ca4-9dc9-ab0f1f0f7e1f" providerId="ADAL" clId="{80FF00C1-9A7D-42D5-B8F0-92C7D40BD3C6}" dt="2023-09-15T01:48:12.449" v="227" actId="478"/>
          <ac:spMkLst>
            <pc:docMk/>
            <pc:sldMk cId="2144782288" sldId="596"/>
            <ac:spMk id="9" creationId="{7B289C7C-A309-6C0D-8FC6-C881FD5C558C}"/>
          </ac:spMkLst>
        </pc:spChg>
      </pc:sldChg>
      <pc:sldChg chg="delSp mod">
        <pc:chgData name="Springer, Agee" userId="c70aae34-03cc-4ca4-9dc9-ab0f1f0f7e1f" providerId="ADAL" clId="{80FF00C1-9A7D-42D5-B8F0-92C7D40BD3C6}" dt="2023-09-15T00:03:52.379" v="158" actId="478"/>
        <pc:sldMkLst>
          <pc:docMk/>
          <pc:sldMk cId="3580375206" sldId="599"/>
        </pc:sldMkLst>
        <pc:spChg chg="del">
          <ac:chgData name="Springer, Agee" userId="c70aae34-03cc-4ca4-9dc9-ab0f1f0f7e1f" providerId="ADAL" clId="{80FF00C1-9A7D-42D5-B8F0-92C7D40BD3C6}" dt="2023-09-15T00:03:50.817" v="157" actId="478"/>
          <ac:spMkLst>
            <pc:docMk/>
            <pc:sldMk cId="3580375206" sldId="599"/>
            <ac:spMk id="5" creationId="{C5E345A7-1827-CB3C-DC9A-144DFEF6321D}"/>
          </ac:spMkLst>
        </pc:spChg>
        <pc:spChg chg="del">
          <ac:chgData name="Springer, Agee" userId="c70aae34-03cc-4ca4-9dc9-ab0f1f0f7e1f" providerId="ADAL" clId="{80FF00C1-9A7D-42D5-B8F0-92C7D40BD3C6}" dt="2023-09-15T00:03:52.379" v="158" actId="478"/>
          <ac:spMkLst>
            <pc:docMk/>
            <pc:sldMk cId="3580375206" sldId="599"/>
            <ac:spMk id="16" creationId="{97B0CAA0-208A-9E0B-491D-94CD7A4B66FF}"/>
          </ac:spMkLst>
        </pc:spChg>
      </pc:sldChg>
      <pc:sldChg chg="delSp mod">
        <pc:chgData name="Springer, Agee" userId="c70aae34-03cc-4ca4-9dc9-ab0f1f0f7e1f" providerId="ADAL" clId="{80FF00C1-9A7D-42D5-B8F0-92C7D40BD3C6}" dt="2023-09-15T01:48:50.749" v="233" actId="478"/>
        <pc:sldMkLst>
          <pc:docMk/>
          <pc:sldMk cId="2489848323" sldId="602"/>
        </pc:sldMkLst>
        <pc:spChg chg="del">
          <ac:chgData name="Springer, Agee" userId="c70aae34-03cc-4ca4-9dc9-ab0f1f0f7e1f" providerId="ADAL" clId="{80FF00C1-9A7D-42D5-B8F0-92C7D40BD3C6}" dt="2023-09-15T01:48:50.749" v="233" actId="478"/>
          <ac:spMkLst>
            <pc:docMk/>
            <pc:sldMk cId="2489848323" sldId="602"/>
            <ac:spMk id="6" creationId="{109D094D-9884-BF0E-74BB-66AF3936E5C7}"/>
          </ac:spMkLst>
        </pc:spChg>
      </pc:sldChg>
      <pc:sldChg chg="delSp mod ord">
        <pc:chgData name="Springer, Agee" userId="c70aae34-03cc-4ca4-9dc9-ab0f1f0f7e1f" providerId="ADAL" clId="{80FF00C1-9A7D-42D5-B8F0-92C7D40BD3C6}" dt="2023-09-15T01:48:59.572" v="234" actId="478"/>
        <pc:sldMkLst>
          <pc:docMk/>
          <pc:sldMk cId="3795902379" sldId="603"/>
        </pc:sldMkLst>
        <pc:spChg chg="del">
          <ac:chgData name="Springer, Agee" userId="c70aae34-03cc-4ca4-9dc9-ab0f1f0f7e1f" providerId="ADAL" clId="{80FF00C1-9A7D-42D5-B8F0-92C7D40BD3C6}" dt="2023-09-15T01:48:59.572" v="234" actId="478"/>
          <ac:spMkLst>
            <pc:docMk/>
            <pc:sldMk cId="3795902379" sldId="603"/>
            <ac:spMk id="6" creationId="{02E695E1-115C-A49B-0073-E3A34862D9F5}"/>
          </ac:spMkLst>
        </pc:spChg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2039242100" sldId="604"/>
        </pc:sldMkLst>
      </pc:sldChg>
      <pc:sldChg chg="delSp del mod">
        <pc:chgData name="Springer, Agee" userId="c70aae34-03cc-4ca4-9dc9-ab0f1f0f7e1f" providerId="ADAL" clId="{80FF00C1-9A7D-42D5-B8F0-92C7D40BD3C6}" dt="2023-09-15T01:52:48.577" v="236" actId="47"/>
        <pc:sldMkLst>
          <pc:docMk/>
          <pc:sldMk cId="491864541" sldId="607"/>
        </pc:sldMkLst>
        <pc:spChg chg="del">
          <ac:chgData name="Springer, Agee" userId="c70aae34-03cc-4ca4-9dc9-ab0f1f0f7e1f" providerId="ADAL" clId="{80FF00C1-9A7D-42D5-B8F0-92C7D40BD3C6}" dt="2023-09-15T01:48:08.143" v="225" actId="478"/>
          <ac:spMkLst>
            <pc:docMk/>
            <pc:sldMk cId="491864541" sldId="607"/>
            <ac:spMk id="5" creationId="{B12F6E24-0B9F-8456-6C25-850CD576092F}"/>
          </ac:spMkLst>
        </pc:spChg>
      </pc:sldChg>
      <pc:sldChg chg="delSp del mod">
        <pc:chgData name="Springer, Agee" userId="c70aae34-03cc-4ca4-9dc9-ab0f1f0f7e1f" providerId="ADAL" clId="{80FF00C1-9A7D-42D5-B8F0-92C7D40BD3C6}" dt="2023-09-15T01:48:21.877" v="231" actId="47"/>
        <pc:sldMkLst>
          <pc:docMk/>
          <pc:sldMk cId="2191286826" sldId="608"/>
        </pc:sldMkLst>
        <pc:spChg chg="del">
          <ac:chgData name="Springer, Agee" userId="c70aae34-03cc-4ca4-9dc9-ab0f1f0f7e1f" providerId="ADAL" clId="{80FF00C1-9A7D-42D5-B8F0-92C7D40BD3C6}" dt="2023-09-15T01:48:18.978" v="229" actId="478"/>
          <ac:spMkLst>
            <pc:docMk/>
            <pc:sldMk cId="2191286826" sldId="608"/>
            <ac:spMk id="5" creationId="{12EAA2FD-2D0B-9CA1-321E-C4AF595594DE}"/>
          </ac:spMkLst>
        </pc:spChg>
        <pc:spChg chg="del">
          <ac:chgData name="Springer, Agee" userId="c70aae34-03cc-4ca4-9dc9-ab0f1f0f7e1f" providerId="ADAL" clId="{80FF00C1-9A7D-42D5-B8F0-92C7D40BD3C6}" dt="2023-09-15T01:48:19.839" v="230" actId="478"/>
          <ac:spMkLst>
            <pc:docMk/>
            <pc:sldMk cId="2191286826" sldId="608"/>
            <ac:spMk id="6" creationId="{78780723-244A-6B00-07E9-656FA2AF53E6}"/>
          </ac:spMkLst>
        </pc:spChg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2891420420" sldId="609"/>
        </pc:sldMkLst>
      </pc:sldChg>
      <pc:sldChg chg="del">
        <pc:chgData name="Springer, Agee" userId="c70aae34-03cc-4ca4-9dc9-ab0f1f0f7e1f" providerId="ADAL" clId="{80FF00C1-9A7D-42D5-B8F0-92C7D40BD3C6}" dt="2023-09-15T01:48:00.070" v="222" actId="47"/>
        <pc:sldMkLst>
          <pc:docMk/>
          <pc:sldMk cId="2134978874" sldId="612"/>
        </pc:sldMkLst>
      </pc:sldChg>
      <pc:sldChg chg="del">
        <pc:chgData name="Springer, Agee" userId="c70aae34-03cc-4ca4-9dc9-ab0f1f0f7e1f" providerId="ADAL" clId="{80FF00C1-9A7D-42D5-B8F0-92C7D40BD3C6}" dt="2023-09-12T20:39:07.967" v="39" actId="47"/>
        <pc:sldMkLst>
          <pc:docMk/>
          <pc:sldMk cId="1054280311" sldId="614"/>
        </pc:sldMkLst>
      </pc:sldChg>
      <pc:sldChg chg="modSp mod">
        <pc:chgData name="Springer, Agee" userId="c70aae34-03cc-4ca4-9dc9-ab0f1f0f7e1f" providerId="ADAL" clId="{80FF00C1-9A7D-42D5-B8F0-92C7D40BD3C6}" dt="2023-09-15T00:01:35.847" v="120" actId="20577"/>
        <pc:sldMkLst>
          <pc:docMk/>
          <pc:sldMk cId="3955057889" sldId="626"/>
        </pc:sldMkLst>
        <pc:spChg chg="mod">
          <ac:chgData name="Springer, Agee" userId="c70aae34-03cc-4ca4-9dc9-ab0f1f0f7e1f" providerId="ADAL" clId="{80FF00C1-9A7D-42D5-B8F0-92C7D40BD3C6}" dt="2023-09-15T00:01:35.847" v="120" actId="20577"/>
          <ac:spMkLst>
            <pc:docMk/>
            <pc:sldMk cId="3955057889" sldId="626"/>
            <ac:spMk id="3" creationId="{F296683C-49F8-DB09-3E14-36B67EF7A444}"/>
          </ac:spMkLst>
        </pc:spChg>
      </pc:sldChg>
      <pc:sldChg chg="del">
        <pc:chgData name="Springer, Agee" userId="c70aae34-03cc-4ca4-9dc9-ab0f1f0f7e1f" providerId="ADAL" clId="{80FF00C1-9A7D-42D5-B8F0-92C7D40BD3C6}" dt="2023-09-15T01:44:59.923" v="159" actId="47"/>
        <pc:sldMkLst>
          <pc:docMk/>
          <pc:sldMk cId="3428429277" sldId="634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524156098" sldId="635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3936836992" sldId="636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434856850" sldId="637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119036074" sldId="638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4077520451" sldId="639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2275113208" sldId="640"/>
        </pc:sldMkLst>
      </pc:sldChg>
      <pc:sldChg chg="delSp del mod">
        <pc:chgData name="Springer, Agee" userId="c70aae34-03cc-4ca4-9dc9-ab0f1f0f7e1f" providerId="ADAL" clId="{80FF00C1-9A7D-42D5-B8F0-92C7D40BD3C6}" dt="2023-09-15T01:48:29.293" v="232" actId="47"/>
        <pc:sldMkLst>
          <pc:docMk/>
          <pc:sldMk cId="754795041" sldId="641"/>
        </pc:sldMkLst>
        <pc:spChg chg="del">
          <ac:chgData name="Springer, Agee" userId="c70aae34-03cc-4ca4-9dc9-ab0f1f0f7e1f" providerId="ADAL" clId="{80FF00C1-9A7D-42D5-B8F0-92C7D40BD3C6}" dt="2023-09-15T01:48:15.945" v="228" actId="478"/>
          <ac:spMkLst>
            <pc:docMk/>
            <pc:sldMk cId="754795041" sldId="641"/>
            <ac:spMk id="5" creationId="{C845CA94-6F7B-9A33-D473-456D1EB1EAE9}"/>
          </ac:spMkLst>
        </pc:spChg>
      </pc:sldChg>
      <pc:sldChg chg="del">
        <pc:chgData name="Springer, Agee" userId="c70aae34-03cc-4ca4-9dc9-ab0f1f0f7e1f" providerId="ADAL" clId="{80FF00C1-9A7D-42D5-B8F0-92C7D40BD3C6}" dt="2023-09-15T01:45:16.194" v="160" actId="47"/>
        <pc:sldMkLst>
          <pc:docMk/>
          <pc:sldMk cId="3530002569" sldId="643"/>
        </pc:sldMkLst>
      </pc:sldChg>
      <pc:sldChg chg="delSp mod">
        <pc:chgData name="Springer, Agee" userId="c70aae34-03cc-4ca4-9dc9-ab0f1f0f7e1f" providerId="ADAL" clId="{80FF00C1-9A7D-42D5-B8F0-92C7D40BD3C6}" dt="2023-09-15T01:47:26.197" v="217" actId="478"/>
        <pc:sldMkLst>
          <pc:docMk/>
          <pc:sldMk cId="1867299444" sldId="646"/>
        </pc:sldMkLst>
        <pc:spChg chg="del">
          <ac:chgData name="Springer, Agee" userId="c70aae34-03cc-4ca4-9dc9-ab0f1f0f7e1f" providerId="ADAL" clId="{80FF00C1-9A7D-42D5-B8F0-92C7D40BD3C6}" dt="2023-09-15T01:47:26.197" v="217" actId="478"/>
          <ac:spMkLst>
            <pc:docMk/>
            <pc:sldMk cId="1867299444" sldId="646"/>
            <ac:spMk id="9" creationId="{8A1387AC-66E2-75D2-B92F-0E60202EB14E}"/>
          </ac:spMkLst>
        </pc:spChg>
        <pc:spChg chg="del">
          <ac:chgData name="Springer, Agee" userId="c70aae34-03cc-4ca4-9dc9-ab0f1f0f7e1f" providerId="ADAL" clId="{80FF00C1-9A7D-42D5-B8F0-92C7D40BD3C6}" dt="2023-09-15T01:47:24.446" v="216" actId="478"/>
          <ac:spMkLst>
            <pc:docMk/>
            <pc:sldMk cId="1867299444" sldId="646"/>
            <ac:spMk id="17" creationId="{1042C967-2712-07B7-9727-022553BF97A7}"/>
          </ac:spMkLst>
        </pc:spChg>
      </pc:sldChg>
      <pc:sldChg chg="modSp mod ord">
        <pc:chgData name="Springer, Agee" userId="c70aae34-03cc-4ca4-9dc9-ab0f1f0f7e1f" providerId="ADAL" clId="{80FF00C1-9A7D-42D5-B8F0-92C7D40BD3C6}" dt="2023-09-15T01:48:01.373" v="224"/>
        <pc:sldMkLst>
          <pc:docMk/>
          <pc:sldMk cId="3144891543" sldId="647"/>
        </pc:sldMkLst>
        <pc:spChg chg="mod">
          <ac:chgData name="Springer, Agee" userId="c70aae34-03cc-4ca4-9dc9-ab0f1f0f7e1f" providerId="ADAL" clId="{80FF00C1-9A7D-42D5-B8F0-92C7D40BD3C6}" dt="2023-09-15T01:46:33.124" v="177" actId="20577"/>
          <ac:spMkLst>
            <pc:docMk/>
            <pc:sldMk cId="3144891543" sldId="647"/>
            <ac:spMk id="2" creationId="{40E19A04-D2F5-7BC2-4D6C-03114FA83E51}"/>
          </ac:spMkLst>
        </pc:spChg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4094097958" sldId="652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156978491" sldId="656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431793777" sldId="657"/>
        </pc:sldMkLst>
      </pc:sldChg>
      <pc:sldChg chg="addSp delSp modSp mod">
        <pc:chgData name="Springer, Agee" userId="c70aae34-03cc-4ca4-9dc9-ab0f1f0f7e1f" providerId="ADAL" clId="{80FF00C1-9A7D-42D5-B8F0-92C7D40BD3C6}" dt="2023-09-15T01:47:42.450" v="219" actId="3626"/>
        <pc:sldMkLst>
          <pc:docMk/>
          <pc:sldMk cId="1175582514" sldId="658"/>
        </pc:sldMkLst>
        <pc:spChg chg="mod">
          <ac:chgData name="Springer, Agee" userId="c70aae34-03cc-4ca4-9dc9-ab0f1f0f7e1f" providerId="ADAL" clId="{80FF00C1-9A7D-42D5-B8F0-92C7D40BD3C6}" dt="2023-09-15T00:02:23.612" v="139" actId="20577"/>
          <ac:spMkLst>
            <pc:docMk/>
            <pc:sldMk cId="1175582514" sldId="658"/>
            <ac:spMk id="2" creationId="{79B38197-27CC-923A-A4B8-720F371A1927}"/>
          </ac:spMkLst>
        </pc:spChg>
        <pc:spChg chg="mod">
          <ac:chgData name="Springer, Agee" userId="c70aae34-03cc-4ca4-9dc9-ab0f1f0f7e1f" providerId="ADAL" clId="{80FF00C1-9A7D-42D5-B8F0-92C7D40BD3C6}" dt="2023-09-15T00:03:40.274" v="156" actId="3626"/>
          <ac:spMkLst>
            <pc:docMk/>
            <pc:sldMk cId="1175582514" sldId="658"/>
            <ac:spMk id="3" creationId="{13559069-A46B-868A-BEE7-31574BBB7179}"/>
          </ac:spMkLst>
        </pc:spChg>
        <pc:spChg chg="add del mod">
          <ac:chgData name="Springer, Agee" userId="c70aae34-03cc-4ca4-9dc9-ab0f1f0f7e1f" providerId="ADAL" clId="{80FF00C1-9A7D-42D5-B8F0-92C7D40BD3C6}" dt="2023-09-15T01:47:38.124" v="218" actId="3626"/>
          <ac:spMkLst>
            <pc:docMk/>
            <pc:sldMk cId="1175582514" sldId="658"/>
            <ac:spMk id="5" creationId="{F2E92EDE-365A-F54D-73BA-7145032FEFF9}"/>
          </ac:spMkLst>
        </pc:spChg>
        <pc:spChg chg="add del mod">
          <ac:chgData name="Springer, Agee" userId="c70aae34-03cc-4ca4-9dc9-ab0f1f0f7e1f" providerId="ADAL" clId="{80FF00C1-9A7D-42D5-B8F0-92C7D40BD3C6}" dt="2023-09-15T01:47:42.450" v="219" actId="3626"/>
          <ac:spMkLst>
            <pc:docMk/>
            <pc:sldMk cId="1175582514" sldId="658"/>
            <ac:spMk id="7" creationId="{7B1D8AAF-1DBD-80C2-6BD9-FA60BAC633BB}"/>
          </ac:spMkLst>
        </pc:spChg>
        <pc:spChg chg="mod">
          <ac:chgData name="Springer, Agee" userId="c70aae34-03cc-4ca4-9dc9-ab0f1f0f7e1f" providerId="ADAL" clId="{80FF00C1-9A7D-42D5-B8F0-92C7D40BD3C6}" dt="2023-09-15T00:02:53.919" v="144" actId="3626"/>
          <ac:spMkLst>
            <pc:docMk/>
            <pc:sldMk cId="1175582514" sldId="658"/>
            <ac:spMk id="8" creationId="{E448E61A-D970-B211-CDAA-5F46FFBBC196}"/>
          </ac:spMkLst>
        </pc:spChg>
        <pc:spChg chg="del">
          <ac:chgData name="Springer, Agee" userId="c70aae34-03cc-4ca4-9dc9-ab0f1f0f7e1f" providerId="ADAL" clId="{80FF00C1-9A7D-42D5-B8F0-92C7D40BD3C6}" dt="2023-09-15T00:02:19.663" v="138" actId="478"/>
          <ac:spMkLst>
            <pc:docMk/>
            <pc:sldMk cId="1175582514" sldId="658"/>
            <ac:spMk id="9" creationId="{48340B59-8760-C9B8-F04F-A2C478C20F47}"/>
          </ac:spMkLst>
        </pc:spChg>
        <pc:spChg chg="mod">
          <ac:chgData name="Springer, Agee" userId="c70aae34-03cc-4ca4-9dc9-ab0f1f0f7e1f" providerId="ADAL" clId="{80FF00C1-9A7D-42D5-B8F0-92C7D40BD3C6}" dt="2023-09-15T00:03:22.312" v="151" actId="3626"/>
          <ac:spMkLst>
            <pc:docMk/>
            <pc:sldMk cId="1175582514" sldId="658"/>
            <ac:spMk id="10" creationId="{188DA820-ADCC-5340-2C00-C27E95DC52E1}"/>
          </ac:spMkLst>
        </pc:spChg>
        <pc:spChg chg="mod">
          <ac:chgData name="Springer, Agee" userId="c70aae34-03cc-4ca4-9dc9-ab0f1f0f7e1f" providerId="ADAL" clId="{80FF00C1-9A7D-42D5-B8F0-92C7D40BD3C6}" dt="2023-09-15T00:03:32.490" v="154" actId="3626"/>
          <ac:spMkLst>
            <pc:docMk/>
            <pc:sldMk cId="1175582514" sldId="658"/>
            <ac:spMk id="11" creationId="{02655870-6242-590D-471F-73A94309008E}"/>
          </ac:spMkLst>
        </pc:spChg>
        <pc:spChg chg="add del">
          <ac:chgData name="Springer, Agee" userId="c70aae34-03cc-4ca4-9dc9-ab0f1f0f7e1f" providerId="ADAL" clId="{80FF00C1-9A7D-42D5-B8F0-92C7D40BD3C6}" dt="2023-09-12T20:38:34.380" v="34" actId="478"/>
          <ac:spMkLst>
            <pc:docMk/>
            <pc:sldMk cId="1175582514" sldId="658"/>
            <ac:spMk id="13" creationId="{6B5BA598-2753-6F73-FF27-6A963352FD53}"/>
          </ac:spMkLst>
        </pc:spChg>
        <pc:spChg chg="add del">
          <ac:chgData name="Springer, Agee" userId="c70aae34-03cc-4ca4-9dc9-ab0f1f0f7e1f" providerId="ADAL" clId="{80FF00C1-9A7D-42D5-B8F0-92C7D40BD3C6}" dt="2023-09-12T20:38:34.775" v="36" actId="478"/>
          <ac:spMkLst>
            <pc:docMk/>
            <pc:sldMk cId="1175582514" sldId="658"/>
            <ac:spMk id="14" creationId="{7860FFC0-A935-5B3A-FC0E-0F9E91BC3B03}"/>
          </ac:spMkLst>
        </pc:spChg>
      </pc:sldChg>
      <pc:sldChg chg="del">
        <pc:chgData name="Springer, Agee" userId="c70aae34-03cc-4ca4-9dc9-ab0f1f0f7e1f" providerId="ADAL" clId="{80FF00C1-9A7D-42D5-B8F0-92C7D40BD3C6}" dt="2023-09-15T01:48:00.070" v="222" actId="47"/>
        <pc:sldMkLst>
          <pc:docMk/>
          <pc:sldMk cId="3030232705" sldId="660"/>
        </pc:sldMkLst>
      </pc:sldChg>
      <pc:sldChg chg="del">
        <pc:chgData name="Springer, Agee" userId="c70aae34-03cc-4ca4-9dc9-ab0f1f0f7e1f" providerId="ADAL" clId="{80FF00C1-9A7D-42D5-B8F0-92C7D40BD3C6}" dt="2023-09-15T01:48:00.070" v="222" actId="47"/>
        <pc:sldMkLst>
          <pc:docMk/>
          <pc:sldMk cId="3644988425" sldId="661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2565505399" sldId="663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3796457748" sldId="669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2044735466" sldId="670"/>
        </pc:sldMkLst>
      </pc:sldChg>
      <pc:sldChg chg="modSp mod">
        <pc:chgData name="Springer, Agee" userId="c70aae34-03cc-4ca4-9dc9-ab0f1f0f7e1f" providerId="ADAL" clId="{80FF00C1-9A7D-42D5-B8F0-92C7D40BD3C6}" dt="2023-09-15T01:47:18.420" v="215" actId="20577"/>
        <pc:sldMkLst>
          <pc:docMk/>
          <pc:sldMk cId="32156314" sldId="671"/>
        </pc:sldMkLst>
        <pc:spChg chg="mod">
          <ac:chgData name="Springer, Agee" userId="c70aae34-03cc-4ca4-9dc9-ab0f1f0f7e1f" providerId="ADAL" clId="{80FF00C1-9A7D-42D5-B8F0-92C7D40BD3C6}" dt="2023-09-15T01:47:18.420" v="215" actId="20577"/>
          <ac:spMkLst>
            <pc:docMk/>
            <pc:sldMk cId="32156314" sldId="671"/>
            <ac:spMk id="4" creationId="{71B380C9-83F4-13B7-773B-9880F0F13E5F}"/>
          </ac:spMkLst>
        </pc:spChg>
      </pc:sldChg>
      <pc:sldChg chg="del">
        <pc:chgData name="Springer, Agee" userId="c70aae34-03cc-4ca4-9dc9-ab0f1f0f7e1f" providerId="ADAL" clId="{80FF00C1-9A7D-42D5-B8F0-92C7D40BD3C6}" dt="2023-09-15T01:48:00.070" v="222" actId="47"/>
        <pc:sldMkLst>
          <pc:docMk/>
          <pc:sldMk cId="2430342676" sldId="672"/>
        </pc:sldMkLst>
      </pc:sldChg>
      <pc:sldChg chg="modSp new mod">
        <pc:chgData name="Springer, Agee" userId="c70aae34-03cc-4ca4-9dc9-ab0f1f0f7e1f" providerId="ADAL" clId="{80FF00C1-9A7D-42D5-B8F0-92C7D40BD3C6}" dt="2023-09-15T13:35:42.378" v="524" actId="5793"/>
        <pc:sldMkLst>
          <pc:docMk/>
          <pc:sldMk cId="3783973" sldId="675"/>
        </pc:sldMkLst>
        <pc:spChg chg="mod">
          <ac:chgData name="Springer, Agee" userId="c70aae34-03cc-4ca4-9dc9-ab0f1f0f7e1f" providerId="ADAL" clId="{80FF00C1-9A7D-42D5-B8F0-92C7D40BD3C6}" dt="2023-09-15T13:34:05.487" v="251" actId="20577"/>
          <ac:spMkLst>
            <pc:docMk/>
            <pc:sldMk cId="3783973" sldId="675"/>
            <ac:spMk id="2" creationId="{4FB2FB4C-444B-3A5E-FE99-15D479B484EF}"/>
          </ac:spMkLst>
        </pc:spChg>
        <pc:spChg chg="mod">
          <ac:chgData name="Springer, Agee" userId="c70aae34-03cc-4ca4-9dc9-ab0f1f0f7e1f" providerId="ADAL" clId="{80FF00C1-9A7D-42D5-B8F0-92C7D40BD3C6}" dt="2023-09-15T13:35:42.378" v="524" actId="5793"/>
          <ac:spMkLst>
            <pc:docMk/>
            <pc:sldMk cId="3783973" sldId="675"/>
            <ac:spMk id="3" creationId="{14461849-07EF-BDE2-1003-17C6C11B9A38}"/>
          </ac:spMkLst>
        </pc:spChg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739570083" sldId="675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2111289154" sldId="676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3550075925" sldId="677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343054765" sldId="678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2371471167" sldId="679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3334456927" sldId="681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1700976762" sldId="682"/>
        </pc:sldMkLst>
      </pc:sldChg>
      <pc:sldChg chg="add del">
        <pc:chgData name="Springer, Agee" userId="c70aae34-03cc-4ca4-9dc9-ab0f1f0f7e1f" providerId="ADAL" clId="{80FF00C1-9A7D-42D5-B8F0-92C7D40BD3C6}" dt="2023-09-12T20:38:37.005" v="38" actId="47"/>
        <pc:sldMkLst>
          <pc:docMk/>
          <pc:sldMk cId="3503849133" sldId="683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3895653411" sldId="684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1033185758" sldId="685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3971480346" sldId="686"/>
        </pc:sldMkLst>
      </pc:sldChg>
      <pc:sldChg chg="del">
        <pc:chgData name="Springer, Agee" userId="c70aae34-03cc-4ca4-9dc9-ab0f1f0f7e1f" providerId="ADAL" clId="{80FF00C1-9A7D-42D5-B8F0-92C7D40BD3C6}" dt="2023-09-15T01:45:56.469" v="161" actId="47"/>
        <pc:sldMkLst>
          <pc:docMk/>
          <pc:sldMk cId="96847372" sldId="687"/>
        </pc:sldMkLst>
      </pc:sldChg>
      <pc:sldChg chg="delSp modSp add del mod">
        <pc:chgData name="Springer, Agee" userId="c70aae34-03cc-4ca4-9dc9-ab0f1f0f7e1f" providerId="ADAL" clId="{80FF00C1-9A7D-42D5-B8F0-92C7D40BD3C6}" dt="2023-09-15T00:02:12.466" v="130" actId="47"/>
        <pc:sldMkLst>
          <pc:docMk/>
          <pc:sldMk cId="584378195" sldId="688"/>
        </pc:sldMkLst>
        <pc:spChg chg="mod">
          <ac:chgData name="Springer, Agee" userId="c70aae34-03cc-4ca4-9dc9-ab0f1f0f7e1f" providerId="ADAL" clId="{80FF00C1-9A7D-42D5-B8F0-92C7D40BD3C6}" dt="2023-09-15T00:02:05.961" v="129" actId="20577"/>
          <ac:spMkLst>
            <pc:docMk/>
            <pc:sldMk cId="584378195" sldId="688"/>
            <ac:spMk id="2" creationId="{79B38197-27CC-923A-A4B8-720F371A1927}"/>
          </ac:spMkLst>
        </pc:spChg>
        <pc:spChg chg="del">
          <ac:chgData name="Springer, Agee" userId="c70aae34-03cc-4ca4-9dc9-ab0f1f0f7e1f" providerId="ADAL" clId="{80FF00C1-9A7D-42D5-B8F0-92C7D40BD3C6}" dt="2023-09-15T00:01:48.008" v="122" actId="478"/>
          <ac:spMkLst>
            <pc:docMk/>
            <pc:sldMk cId="584378195" sldId="688"/>
            <ac:spMk id="9" creationId="{48340B59-8760-C9B8-F04F-A2C478C20F47}"/>
          </ac:spMkLst>
        </pc:spChg>
      </pc:sldChg>
    </pc:docChg>
  </pc:docChgLst>
  <pc:docChgLst>
    <pc:chgData name="Springer, Agee" userId="c70aae34-03cc-4ca4-9dc9-ab0f1f0f7e1f" providerId="ADAL" clId="{55318557-7D4F-44C8-9AAC-6DA325144E41}"/>
    <pc:docChg chg="undo redo custSel addSld delSld modSld sldOrd modSection modNotesMaster modHandout">
      <pc:chgData name="Springer, Agee" userId="c70aae34-03cc-4ca4-9dc9-ab0f1f0f7e1f" providerId="ADAL" clId="{55318557-7D4F-44C8-9AAC-6DA325144E41}" dt="2023-08-16T13:39:39.841" v="3271"/>
      <pc:docMkLst>
        <pc:docMk/>
      </pc:docMkLst>
      <pc:sldChg chg="modSp mod">
        <pc:chgData name="Springer, Agee" userId="c70aae34-03cc-4ca4-9dc9-ab0f1f0f7e1f" providerId="ADAL" clId="{55318557-7D4F-44C8-9AAC-6DA325144E41}" dt="2023-08-15T19:40:43.099" v="7" actId="20577"/>
        <pc:sldMkLst>
          <pc:docMk/>
          <pc:sldMk cId="1850676767" sldId="542"/>
        </pc:sldMkLst>
        <pc:spChg chg="mod">
          <ac:chgData name="Springer, Agee" userId="c70aae34-03cc-4ca4-9dc9-ab0f1f0f7e1f" providerId="ADAL" clId="{55318557-7D4F-44C8-9AAC-6DA325144E41}" dt="2023-08-15T19:40:43.099" v="7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add del mod">
        <pc:chgData name="Springer, Agee" userId="c70aae34-03cc-4ca4-9dc9-ab0f1f0f7e1f" providerId="ADAL" clId="{55318557-7D4F-44C8-9AAC-6DA325144E41}" dt="2023-08-15T19:45:26.416" v="134" actId="47"/>
        <pc:sldMkLst>
          <pc:docMk/>
          <pc:sldMk cId="523696043" sldId="574"/>
        </pc:sldMkLst>
        <pc:spChg chg="mod">
          <ac:chgData name="Springer, Agee" userId="c70aae34-03cc-4ca4-9dc9-ab0f1f0f7e1f" providerId="ADAL" clId="{55318557-7D4F-44C8-9AAC-6DA325144E41}" dt="2023-08-15T19:45:11.315" v="133" actId="20577"/>
          <ac:spMkLst>
            <pc:docMk/>
            <pc:sldMk cId="523696043" sldId="574"/>
            <ac:spMk id="2" creationId="{D4C8ABDA-7515-95BD-508F-09E6553A42E8}"/>
          </ac:spMkLst>
        </pc:spChg>
      </pc:sldChg>
      <pc:sldChg chg="modSp mod">
        <pc:chgData name="Springer, Agee" userId="c70aae34-03cc-4ca4-9dc9-ab0f1f0f7e1f" providerId="ADAL" clId="{55318557-7D4F-44C8-9AAC-6DA325144E41}" dt="2023-08-16T00:07:57.164" v="3007" actId="20577"/>
        <pc:sldMkLst>
          <pc:docMk/>
          <pc:sldMk cId="3580375206" sldId="599"/>
        </pc:sldMkLst>
        <pc:spChg chg="mod">
          <ac:chgData name="Springer, Agee" userId="c70aae34-03cc-4ca4-9dc9-ab0f1f0f7e1f" providerId="ADAL" clId="{55318557-7D4F-44C8-9AAC-6DA325144E41}" dt="2023-08-16T00:07:57.164" v="3007" actId="20577"/>
          <ac:spMkLst>
            <pc:docMk/>
            <pc:sldMk cId="3580375206" sldId="599"/>
            <ac:spMk id="3" creationId="{CFFA457E-A7BC-B299-6CE2-F2F57FE099C1}"/>
          </ac:spMkLst>
        </pc:spChg>
      </pc:sldChg>
      <pc:sldChg chg="modSp mod">
        <pc:chgData name="Springer, Agee" userId="c70aae34-03cc-4ca4-9dc9-ab0f1f0f7e1f" providerId="ADAL" clId="{55318557-7D4F-44C8-9AAC-6DA325144E41}" dt="2023-08-16T00:17:42.820" v="3032" actId="27636"/>
        <pc:sldMkLst>
          <pc:docMk/>
          <pc:sldMk cId="2489848323" sldId="602"/>
        </pc:sldMkLst>
        <pc:spChg chg="mod">
          <ac:chgData name="Springer, Agee" userId="c70aae34-03cc-4ca4-9dc9-ab0f1f0f7e1f" providerId="ADAL" clId="{55318557-7D4F-44C8-9AAC-6DA325144E41}" dt="2023-08-16T00:17:42.820" v="3032" actId="27636"/>
          <ac:spMkLst>
            <pc:docMk/>
            <pc:sldMk cId="2489848323" sldId="602"/>
            <ac:spMk id="3" creationId="{BDD578C0-BCD1-C1B1-256F-4254D582FA86}"/>
          </ac:spMkLst>
        </pc:spChg>
      </pc:sldChg>
      <pc:sldChg chg="modSp mod">
        <pc:chgData name="Springer, Agee" userId="c70aae34-03cc-4ca4-9dc9-ab0f1f0f7e1f" providerId="ADAL" clId="{55318557-7D4F-44C8-9AAC-6DA325144E41}" dt="2023-08-16T01:23:05.675" v="3261" actId="120"/>
        <pc:sldMkLst>
          <pc:docMk/>
          <pc:sldMk cId="3795902379" sldId="603"/>
        </pc:sldMkLst>
        <pc:spChg chg="mod">
          <ac:chgData name="Springer, Agee" userId="c70aae34-03cc-4ca4-9dc9-ab0f1f0f7e1f" providerId="ADAL" clId="{55318557-7D4F-44C8-9AAC-6DA325144E41}" dt="2023-08-16T01:23:05.675" v="3261" actId="120"/>
          <ac:spMkLst>
            <pc:docMk/>
            <pc:sldMk cId="3795902379" sldId="603"/>
            <ac:spMk id="73" creationId="{9EA8A7F4-E3DD-738B-B462-985BC444FEF9}"/>
          </ac:spMkLst>
        </pc:spChg>
      </pc:sldChg>
      <pc:sldChg chg="addSp modSp ord">
        <pc:chgData name="Springer, Agee" userId="c70aae34-03cc-4ca4-9dc9-ab0f1f0f7e1f" providerId="ADAL" clId="{55318557-7D4F-44C8-9AAC-6DA325144E41}" dt="2023-08-15T20:09:58.591" v="535"/>
        <pc:sldMkLst>
          <pc:docMk/>
          <pc:sldMk cId="2134978874" sldId="612"/>
        </pc:sldMkLst>
        <pc:spChg chg="add mod">
          <ac:chgData name="Springer, Agee" userId="c70aae34-03cc-4ca4-9dc9-ab0f1f0f7e1f" providerId="ADAL" clId="{55318557-7D4F-44C8-9AAC-6DA325144E41}" dt="2023-08-15T20:09:37.166" v="533"/>
          <ac:spMkLst>
            <pc:docMk/>
            <pc:sldMk cId="2134978874" sldId="612"/>
            <ac:spMk id="5" creationId="{1A1C6D1B-B7BC-0FE2-325F-D4B119BE7282}"/>
          </ac:spMkLst>
        </pc:spChg>
      </pc:sldChg>
      <pc:sldChg chg="modSp mod">
        <pc:chgData name="Springer, Agee" userId="c70aae34-03cc-4ca4-9dc9-ab0f1f0f7e1f" providerId="ADAL" clId="{55318557-7D4F-44C8-9AAC-6DA325144E41}" dt="2023-08-16T00:11:38.014" v="3028" actId="20577"/>
        <pc:sldMkLst>
          <pc:docMk/>
          <pc:sldMk cId="1054280311" sldId="614"/>
        </pc:sldMkLst>
        <pc:spChg chg="mod">
          <ac:chgData name="Springer, Agee" userId="c70aae34-03cc-4ca4-9dc9-ab0f1f0f7e1f" providerId="ADAL" clId="{55318557-7D4F-44C8-9AAC-6DA325144E41}" dt="2023-08-16T00:11:38.014" v="3028" actId="20577"/>
          <ac:spMkLst>
            <pc:docMk/>
            <pc:sldMk cId="1054280311" sldId="614"/>
            <ac:spMk id="3" creationId="{4E4063D7-B95F-BBAE-6CB7-4F4CD36B325E}"/>
          </ac:spMkLst>
        </pc:spChg>
      </pc:sldChg>
      <pc:sldChg chg="modSp">
        <pc:chgData name="Springer, Agee" userId="c70aae34-03cc-4ca4-9dc9-ab0f1f0f7e1f" providerId="ADAL" clId="{55318557-7D4F-44C8-9AAC-6DA325144E41}" dt="2023-08-15T22:30:19.906" v="2844"/>
        <pc:sldMkLst>
          <pc:docMk/>
          <pc:sldMk cId="3936836992" sldId="636"/>
        </pc:sldMkLst>
        <pc:spChg chg="mod">
          <ac:chgData name="Springer, Agee" userId="c70aae34-03cc-4ca4-9dc9-ab0f1f0f7e1f" providerId="ADAL" clId="{55318557-7D4F-44C8-9AAC-6DA325144E41}" dt="2023-08-15T22:30:19.906" v="2844"/>
          <ac:spMkLst>
            <pc:docMk/>
            <pc:sldMk cId="3936836992" sldId="636"/>
            <ac:spMk id="7" creationId="{6E6BE1F0-0017-601B-E7E6-21FEBB47C810}"/>
          </ac:spMkLst>
        </pc:spChg>
      </pc:sldChg>
      <pc:sldChg chg="modSp mod">
        <pc:chgData name="Springer, Agee" userId="c70aae34-03cc-4ca4-9dc9-ab0f1f0f7e1f" providerId="ADAL" clId="{55318557-7D4F-44C8-9AAC-6DA325144E41}" dt="2023-08-16T01:13:30.266" v="3234" actId="27636"/>
        <pc:sldMkLst>
          <pc:docMk/>
          <pc:sldMk cId="119036074" sldId="638"/>
        </pc:sldMkLst>
        <pc:spChg chg="mod">
          <ac:chgData name="Springer, Agee" userId="c70aae34-03cc-4ca4-9dc9-ab0f1f0f7e1f" providerId="ADAL" clId="{55318557-7D4F-44C8-9AAC-6DA325144E41}" dt="2023-08-16T01:13:30.266" v="3234" actId="27636"/>
          <ac:spMkLst>
            <pc:docMk/>
            <pc:sldMk cId="119036074" sldId="638"/>
            <ac:spMk id="3" creationId="{969513C1-9DE6-E067-477C-47537A52866F}"/>
          </ac:spMkLst>
        </pc:spChg>
      </pc:sldChg>
      <pc:sldChg chg="modSp mod">
        <pc:chgData name="Springer, Agee" userId="c70aae34-03cc-4ca4-9dc9-ab0f1f0f7e1f" providerId="ADAL" clId="{55318557-7D4F-44C8-9AAC-6DA325144E41}" dt="2023-08-16T01:18:49.507" v="3260" actId="20577"/>
        <pc:sldMkLst>
          <pc:docMk/>
          <pc:sldMk cId="4077520451" sldId="639"/>
        </pc:sldMkLst>
        <pc:spChg chg="mod">
          <ac:chgData name="Springer, Agee" userId="c70aae34-03cc-4ca4-9dc9-ab0f1f0f7e1f" providerId="ADAL" clId="{55318557-7D4F-44C8-9AAC-6DA325144E41}" dt="2023-08-16T01:18:49.507" v="3260" actId="20577"/>
          <ac:spMkLst>
            <pc:docMk/>
            <pc:sldMk cId="4077520451" sldId="639"/>
            <ac:spMk id="3" creationId="{D5F396C1-7E19-C336-127F-E37017D73F1D}"/>
          </ac:spMkLst>
        </pc:spChg>
      </pc:sldChg>
      <pc:sldChg chg="modSp mod">
        <pc:chgData name="Springer, Agee" userId="c70aae34-03cc-4ca4-9dc9-ab0f1f0f7e1f" providerId="ADAL" clId="{55318557-7D4F-44C8-9AAC-6DA325144E41}" dt="2023-08-16T01:15:55.732" v="3251"/>
        <pc:sldMkLst>
          <pc:docMk/>
          <pc:sldMk cId="4094097958" sldId="652"/>
        </pc:sldMkLst>
        <pc:spChg chg="mod">
          <ac:chgData name="Springer, Agee" userId="c70aae34-03cc-4ca4-9dc9-ab0f1f0f7e1f" providerId="ADAL" clId="{55318557-7D4F-44C8-9AAC-6DA325144E41}" dt="2023-08-16T01:15:55.732" v="3251"/>
          <ac:spMkLst>
            <pc:docMk/>
            <pc:sldMk cId="4094097958" sldId="652"/>
            <ac:spMk id="3" creationId="{B861D995-BC95-6EB4-3DA1-54AA6DE60530}"/>
          </ac:spMkLst>
        </pc:spChg>
      </pc:sldChg>
      <pc:sldChg chg="addSp delSp modSp mod">
        <pc:chgData name="Springer, Agee" userId="c70aae34-03cc-4ca4-9dc9-ab0f1f0f7e1f" providerId="ADAL" clId="{55318557-7D4F-44C8-9AAC-6DA325144E41}" dt="2023-08-16T01:04:05.142" v="3186" actId="27636"/>
        <pc:sldMkLst>
          <pc:docMk/>
          <pc:sldMk cId="431793777" sldId="657"/>
        </pc:sldMkLst>
        <pc:spChg chg="del mod">
          <ac:chgData name="Springer, Agee" userId="c70aae34-03cc-4ca4-9dc9-ab0f1f0f7e1f" providerId="ADAL" clId="{55318557-7D4F-44C8-9AAC-6DA325144E41}" dt="2023-08-16T01:00:40.269" v="3066" actId="478"/>
          <ac:spMkLst>
            <pc:docMk/>
            <pc:sldMk cId="431793777" sldId="657"/>
            <ac:spMk id="5" creationId="{9B971C05-2A07-26CE-9965-9085E21BE3A9}"/>
          </ac:spMkLst>
        </pc:spChg>
        <pc:spChg chg="mod">
          <ac:chgData name="Springer, Agee" userId="c70aae34-03cc-4ca4-9dc9-ab0f1f0f7e1f" providerId="ADAL" clId="{55318557-7D4F-44C8-9AAC-6DA325144E41}" dt="2023-08-16T01:04:05.142" v="3186" actId="27636"/>
          <ac:spMkLst>
            <pc:docMk/>
            <pc:sldMk cId="431793777" sldId="657"/>
            <ac:spMk id="6" creationId="{F74A1B66-84AC-99F1-0267-31C3F490853F}"/>
          </ac:spMkLst>
        </pc:spChg>
        <pc:spChg chg="add mod ord">
          <ac:chgData name="Springer, Agee" userId="c70aae34-03cc-4ca4-9dc9-ab0f1f0f7e1f" providerId="ADAL" clId="{55318557-7D4F-44C8-9AAC-6DA325144E41}" dt="2023-08-16T01:01:39.983" v="3117" actId="20577"/>
          <ac:spMkLst>
            <pc:docMk/>
            <pc:sldMk cId="431793777" sldId="657"/>
            <ac:spMk id="9" creationId="{82DDB8F8-BD8D-5E53-95C1-D6363DB0D33F}"/>
          </ac:spMkLst>
        </pc:spChg>
        <pc:spChg chg="add del mod">
          <ac:chgData name="Springer, Agee" userId="c70aae34-03cc-4ca4-9dc9-ab0f1f0f7e1f" providerId="ADAL" clId="{55318557-7D4F-44C8-9AAC-6DA325144E41}" dt="2023-08-16T01:00:44.179" v="3067" actId="478"/>
          <ac:spMkLst>
            <pc:docMk/>
            <pc:sldMk cId="431793777" sldId="657"/>
            <ac:spMk id="12" creationId="{8442C6B6-62CE-D343-DE65-A55769C54CB6}"/>
          </ac:spMkLst>
        </pc:spChg>
      </pc:sldChg>
      <pc:sldChg chg="modSp mod">
        <pc:chgData name="Springer, Agee" userId="c70aae34-03cc-4ca4-9dc9-ab0f1f0f7e1f" providerId="ADAL" clId="{55318557-7D4F-44C8-9AAC-6DA325144E41}" dt="2023-08-16T01:25:20.150" v="3269" actId="20577"/>
        <pc:sldMkLst>
          <pc:docMk/>
          <pc:sldMk cId="3644988425" sldId="661"/>
        </pc:sldMkLst>
        <pc:spChg chg="mod">
          <ac:chgData name="Springer, Agee" userId="c70aae34-03cc-4ca4-9dc9-ab0f1f0f7e1f" providerId="ADAL" clId="{55318557-7D4F-44C8-9AAC-6DA325144E41}" dt="2023-08-16T01:25:20.150" v="3269" actId="20577"/>
          <ac:spMkLst>
            <pc:docMk/>
            <pc:sldMk cId="3644988425" sldId="661"/>
            <ac:spMk id="2" creationId="{0C379DF0-9B4D-410E-0BCF-FF6D9DB223A4}"/>
          </ac:spMkLst>
        </pc:spChg>
      </pc:sldChg>
      <pc:sldChg chg="addSp delSp modSp mod">
        <pc:chgData name="Springer, Agee" userId="c70aae34-03cc-4ca4-9dc9-ab0f1f0f7e1f" providerId="ADAL" clId="{55318557-7D4F-44C8-9AAC-6DA325144E41}" dt="2023-08-15T22:32:31.827" v="2889" actId="478"/>
        <pc:sldMkLst>
          <pc:docMk/>
          <pc:sldMk cId="2044735466" sldId="670"/>
        </pc:sldMkLst>
        <pc:spChg chg="add del mod">
          <ac:chgData name="Springer, Agee" userId="c70aae34-03cc-4ca4-9dc9-ab0f1f0f7e1f" providerId="ADAL" clId="{55318557-7D4F-44C8-9AAC-6DA325144E41}" dt="2023-08-15T22:32:31.827" v="2889" actId="478"/>
          <ac:spMkLst>
            <pc:docMk/>
            <pc:sldMk cId="2044735466" sldId="670"/>
            <ac:spMk id="5" creationId="{0A79F88E-949D-F004-F7A9-05DEAD9F7981}"/>
          </ac:spMkLst>
        </pc:spChg>
        <pc:spChg chg="add mod">
          <ac:chgData name="Springer, Agee" userId="c70aae34-03cc-4ca4-9dc9-ab0f1f0f7e1f" providerId="ADAL" clId="{55318557-7D4F-44C8-9AAC-6DA325144E41}" dt="2023-08-15T22:32:29.475" v="2888"/>
          <ac:spMkLst>
            <pc:docMk/>
            <pc:sldMk cId="2044735466" sldId="670"/>
            <ac:spMk id="6" creationId="{8413CAB5-B075-4D02-7003-69E9E02C09EF}"/>
          </ac:spMkLst>
        </pc:spChg>
      </pc:sldChg>
      <pc:sldChg chg="modSp mod">
        <pc:chgData name="Springer, Agee" userId="c70aae34-03cc-4ca4-9dc9-ab0f1f0f7e1f" providerId="ADAL" clId="{55318557-7D4F-44C8-9AAC-6DA325144E41}" dt="2023-08-15T19:44:28.480" v="120" actId="1076"/>
        <pc:sldMkLst>
          <pc:docMk/>
          <pc:sldMk cId="32156314" sldId="671"/>
        </pc:sldMkLst>
        <pc:spChg chg="mod">
          <ac:chgData name="Springer, Agee" userId="c70aae34-03cc-4ca4-9dc9-ab0f1f0f7e1f" providerId="ADAL" clId="{55318557-7D4F-44C8-9AAC-6DA325144E41}" dt="2023-08-15T19:44:28.480" v="120" actId="1076"/>
          <ac:spMkLst>
            <pc:docMk/>
            <pc:sldMk cId="32156314" sldId="671"/>
            <ac:spMk id="4" creationId="{71B380C9-83F4-13B7-773B-9880F0F13E5F}"/>
          </ac:spMkLst>
        </pc:spChg>
      </pc:sldChg>
      <pc:sldChg chg="modSp mod">
        <pc:chgData name="Springer, Agee" userId="c70aae34-03cc-4ca4-9dc9-ab0f1f0f7e1f" providerId="ADAL" clId="{55318557-7D4F-44C8-9AAC-6DA325144E41}" dt="2023-08-15T22:32:12.398" v="2884" actId="14100"/>
        <pc:sldMkLst>
          <pc:docMk/>
          <pc:sldMk cId="3550075925" sldId="677"/>
        </pc:sldMkLst>
        <pc:spChg chg="mod">
          <ac:chgData name="Springer, Agee" userId="c70aae34-03cc-4ca4-9dc9-ab0f1f0f7e1f" providerId="ADAL" clId="{55318557-7D4F-44C8-9AAC-6DA325144E41}" dt="2023-08-15T22:32:12.398" v="2884" actId="14100"/>
          <ac:spMkLst>
            <pc:docMk/>
            <pc:sldMk cId="3550075925" sldId="677"/>
            <ac:spMk id="5" creationId="{B4F01642-0F8A-C1A7-C33F-F6EFA415CD5B}"/>
          </ac:spMkLst>
        </pc:spChg>
      </pc:sldChg>
      <pc:sldChg chg="del">
        <pc:chgData name="Springer, Agee" userId="c70aae34-03cc-4ca4-9dc9-ab0f1f0f7e1f" providerId="ADAL" clId="{55318557-7D4F-44C8-9AAC-6DA325144E41}" dt="2023-08-15T20:18:37.602" v="537" actId="47"/>
        <pc:sldMkLst>
          <pc:docMk/>
          <pc:sldMk cId="4277570498" sldId="680"/>
        </pc:sldMkLst>
      </pc:sldChg>
      <pc:sldChg chg="new del">
        <pc:chgData name="Springer, Agee" userId="c70aae34-03cc-4ca4-9dc9-ab0f1f0f7e1f" providerId="ADAL" clId="{55318557-7D4F-44C8-9AAC-6DA325144E41}" dt="2023-08-15T19:45:07.989" v="127" actId="47"/>
        <pc:sldMkLst>
          <pc:docMk/>
          <pc:sldMk cId="608865529" sldId="681"/>
        </pc:sldMkLst>
      </pc:sldChg>
      <pc:sldChg chg="new del">
        <pc:chgData name="Springer, Agee" userId="c70aae34-03cc-4ca4-9dc9-ab0f1f0f7e1f" providerId="ADAL" clId="{55318557-7D4F-44C8-9AAC-6DA325144E41}" dt="2023-08-15T19:44:46.263" v="122" actId="47"/>
        <pc:sldMkLst>
          <pc:docMk/>
          <pc:sldMk cId="1708002717" sldId="681"/>
        </pc:sldMkLst>
      </pc:sldChg>
      <pc:sldChg chg="modSp new mod">
        <pc:chgData name="Springer, Agee" userId="c70aae34-03cc-4ca4-9dc9-ab0f1f0f7e1f" providerId="ADAL" clId="{55318557-7D4F-44C8-9AAC-6DA325144E41}" dt="2023-08-15T19:59:07.831" v="428" actId="20577"/>
        <pc:sldMkLst>
          <pc:docMk/>
          <pc:sldMk cId="3334456927" sldId="681"/>
        </pc:sldMkLst>
        <pc:spChg chg="mod">
          <ac:chgData name="Springer, Agee" userId="c70aae34-03cc-4ca4-9dc9-ab0f1f0f7e1f" providerId="ADAL" clId="{55318557-7D4F-44C8-9AAC-6DA325144E41}" dt="2023-08-15T19:59:07.831" v="428" actId="20577"/>
          <ac:spMkLst>
            <pc:docMk/>
            <pc:sldMk cId="3334456927" sldId="681"/>
            <ac:spMk id="2" creationId="{33CC7AA4-E8BA-03A1-A601-69776177B66A}"/>
          </ac:spMkLst>
        </pc:spChg>
        <pc:spChg chg="mod">
          <ac:chgData name="Springer, Agee" userId="c70aae34-03cc-4ca4-9dc9-ab0f1f0f7e1f" providerId="ADAL" clId="{55318557-7D4F-44C8-9AAC-6DA325144E41}" dt="2023-08-15T19:51:07.015" v="419" actId="20577"/>
          <ac:spMkLst>
            <pc:docMk/>
            <pc:sldMk cId="3334456927" sldId="681"/>
            <ac:spMk id="3" creationId="{7B80D3AA-37C2-98C8-2D2E-2364F4776321}"/>
          </ac:spMkLst>
        </pc:spChg>
      </pc:sldChg>
      <pc:sldChg chg="add ord">
        <pc:chgData name="Springer, Agee" userId="c70aae34-03cc-4ca4-9dc9-ab0f1f0f7e1f" providerId="ADAL" clId="{55318557-7D4F-44C8-9AAC-6DA325144E41}" dt="2023-08-15T19:49:14.682" v="384"/>
        <pc:sldMkLst>
          <pc:docMk/>
          <pc:sldMk cId="1700976762" sldId="682"/>
        </pc:sldMkLst>
      </pc:sldChg>
      <pc:sldChg chg="addSp delSp modSp new mod">
        <pc:chgData name="Springer, Agee" userId="c70aae34-03cc-4ca4-9dc9-ab0f1f0f7e1f" providerId="ADAL" clId="{55318557-7D4F-44C8-9AAC-6DA325144E41}" dt="2023-08-15T20:06:38.010" v="528" actId="207"/>
        <pc:sldMkLst>
          <pc:docMk/>
          <pc:sldMk cId="3503849133" sldId="683"/>
        </pc:sldMkLst>
        <pc:spChg chg="del mod">
          <ac:chgData name="Springer, Agee" userId="c70aae34-03cc-4ca4-9dc9-ab0f1f0f7e1f" providerId="ADAL" clId="{55318557-7D4F-44C8-9AAC-6DA325144E41}" dt="2023-08-15T20:03:48.992" v="501" actId="478"/>
          <ac:spMkLst>
            <pc:docMk/>
            <pc:sldMk cId="3503849133" sldId="683"/>
            <ac:spMk id="2" creationId="{56AC6FD7-B1F6-5DCA-8A00-FFF7123BB1BC}"/>
          </ac:spMkLst>
        </pc:spChg>
        <pc:spChg chg="mod ord">
          <ac:chgData name="Springer, Agee" userId="c70aae34-03cc-4ca4-9dc9-ab0f1f0f7e1f" providerId="ADAL" clId="{55318557-7D4F-44C8-9AAC-6DA325144E41}" dt="2023-08-15T20:04:31.653" v="515" actId="403"/>
          <ac:spMkLst>
            <pc:docMk/>
            <pc:sldMk cId="3503849133" sldId="683"/>
            <ac:spMk id="3" creationId="{30376A65-72DB-5722-932C-0B45404CCF85}"/>
          </ac:spMkLst>
        </pc:spChg>
        <pc:spChg chg="add del mod">
          <ac:chgData name="Springer, Agee" userId="c70aae34-03cc-4ca4-9dc9-ab0f1f0f7e1f" providerId="ADAL" clId="{55318557-7D4F-44C8-9AAC-6DA325144E41}" dt="2023-08-15T20:03:51.598" v="502" actId="478"/>
          <ac:spMkLst>
            <pc:docMk/>
            <pc:sldMk cId="3503849133" sldId="683"/>
            <ac:spMk id="6" creationId="{08E1A71B-1A51-EB16-4793-15068C8BF916}"/>
          </ac:spMkLst>
        </pc:spChg>
        <pc:spChg chg="add mod">
          <ac:chgData name="Springer, Agee" userId="c70aae34-03cc-4ca4-9dc9-ab0f1f0f7e1f" providerId="ADAL" clId="{55318557-7D4F-44C8-9AAC-6DA325144E41}" dt="2023-08-15T20:04:21.851" v="513" actId="1076"/>
          <ac:spMkLst>
            <pc:docMk/>
            <pc:sldMk cId="3503849133" sldId="683"/>
            <ac:spMk id="7" creationId="{E9AA24E5-96B9-8798-B0DE-082638F32B10}"/>
          </ac:spMkLst>
        </pc:spChg>
        <pc:spChg chg="add mod">
          <ac:chgData name="Springer, Agee" userId="c70aae34-03cc-4ca4-9dc9-ab0f1f0f7e1f" providerId="ADAL" clId="{55318557-7D4F-44C8-9AAC-6DA325144E41}" dt="2023-08-15T20:06:38.010" v="528" actId="207"/>
          <ac:spMkLst>
            <pc:docMk/>
            <pc:sldMk cId="3503849133" sldId="683"/>
            <ac:spMk id="8" creationId="{D8330314-4343-B2D6-3A01-5C1DE26F4C83}"/>
          </ac:spMkLst>
        </pc:spChg>
      </pc:sldChg>
      <pc:sldChg chg="new del">
        <pc:chgData name="Springer, Agee" userId="c70aae34-03cc-4ca4-9dc9-ab0f1f0f7e1f" providerId="ADAL" clId="{55318557-7D4F-44C8-9AAC-6DA325144E41}" dt="2023-08-15T20:02:43.019" v="488" actId="680"/>
        <pc:sldMkLst>
          <pc:docMk/>
          <pc:sldMk cId="386563366" sldId="684"/>
        </pc:sldMkLst>
      </pc:sldChg>
      <pc:sldChg chg="addSp delSp modSp new mod">
        <pc:chgData name="Springer, Agee" userId="c70aae34-03cc-4ca4-9dc9-ab0f1f0f7e1f" providerId="ADAL" clId="{55318557-7D4F-44C8-9AAC-6DA325144E41}" dt="2023-08-16T01:08:11.191" v="3194" actId="20577"/>
        <pc:sldMkLst>
          <pc:docMk/>
          <pc:sldMk cId="3895653411" sldId="684"/>
        </pc:sldMkLst>
        <pc:spChg chg="mod">
          <ac:chgData name="Springer, Agee" userId="c70aae34-03cc-4ca4-9dc9-ab0f1f0f7e1f" providerId="ADAL" clId="{55318557-7D4F-44C8-9AAC-6DA325144E41}" dt="2023-08-15T20:42:32.879" v="944" actId="20577"/>
          <ac:spMkLst>
            <pc:docMk/>
            <pc:sldMk cId="3895653411" sldId="684"/>
            <ac:spMk id="2" creationId="{A31C4883-EA23-CC50-C893-E7642A2E692A}"/>
          </ac:spMkLst>
        </pc:spChg>
        <pc:spChg chg="del mod">
          <ac:chgData name="Springer, Agee" userId="c70aae34-03cc-4ca4-9dc9-ab0f1f0f7e1f" providerId="ADAL" clId="{55318557-7D4F-44C8-9AAC-6DA325144E41}" dt="2023-08-15T20:24:31.596" v="774" actId="1032"/>
          <ac:spMkLst>
            <pc:docMk/>
            <pc:sldMk cId="3895653411" sldId="684"/>
            <ac:spMk id="3" creationId="{C3AD652C-6633-9D4A-9CAD-8E15BD5A4468}"/>
          </ac:spMkLst>
        </pc:spChg>
        <pc:spChg chg="add del mod">
          <ac:chgData name="Springer, Agee" userId="c70aae34-03cc-4ca4-9dc9-ab0f1f0f7e1f" providerId="ADAL" clId="{55318557-7D4F-44C8-9AAC-6DA325144E41}" dt="2023-08-15T22:23:41.856" v="2815" actId="478"/>
          <ac:spMkLst>
            <pc:docMk/>
            <pc:sldMk cId="3895653411" sldId="684"/>
            <ac:spMk id="5" creationId="{004E0DC8-4EB0-6E29-7DEA-43EB365E9AC5}"/>
          </ac:spMkLst>
        </pc:spChg>
        <pc:spChg chg="add del mod">
          <ac:chgData name="Springer, Agee" userId="c70aae34-03cc-4ca4-9dc9-ab0f1f0f7e1f" providerId="ADAL" clId="{55318557-7D4F-44C8-9AAC-6DA325144E41}" dt="2023-08-15T20:36:57.805" v="891" actId="478"/>
          <ac:spMkLst>
            <pc:docMk/>
            <pc:sldMk cId="3895653411" sldId="684"/>
            <ac:spMk id="8" creationId="{3DF6DFCF-199E-5936-B0B2-F2634E6D8F4A}"/>
          </ac:spMkLst>
        </pc:spChg>
        <pc:spChg chg="add mod">
          <ac:chgData name="Springer, Agee" userId="c70aae34-03cc-4ca4-9dc9-ab0f1f0f7e1f" providerId="ADAL" clId="{55318557-7D4F-44C8-9AAC-6DA325144E41}" dt="2023-08-15T22:23:57.820" v="2819" actId="1076"/>
          <ac:spMkLst>
            <pc:docMk/>
            <pc:sldMk cId="3895653411" sldId="684"/>
            <ac:spMk id="12" creationId="{95BCDB00-3D9A-B4CC-A0CA-759F21B63A98}"/>
          </ac:spMkLst>
        </pc:spChg>
        <pc:spChg chg="add mod">
          <ac:chgData name="Springer, Agee" userId="c70aae34-03cc-4ca4-9dc9-ab0f1f0f7e1f" providerId="ADAL" clId="{55318557-7D4F-44C8-9AAC-6DA325144E41}" dt="2023-08-16T01:08:11.191" v="3194" actId="20577"/>
          <ac:spMkLst>
            <pc:docMk/>
            <pc:sldMk cId="3895653411" sldId="684"/>
            <ac:spMk id="13" creationId="{100DA0B7-DAE4-D384-E003-AF0DFBD64B50}"/>
          </ac:spMkLst>
        </pc:spChg>
        <pc:spChg chg="add mod">
          <ac:chgData name="Springer, Agee" userId="c70aae34-03cc-4ca4-9dc9-ab0f1f0f7e1f" providerId="ADAL" clId="{55318557-7D4F-44C8-9AAC-6DA325144E41}" dt="2023-08-15T22:30:00.835" v="2842"/>
          <ac:spMkLst>
            <pc:docMk/>
            <pc:sldMk cId="3895653411" sldId="684"/>
            <ac:spMk id="15" creationId="{F54B3E07-E52A-9CCF-5672-2B0A5D46364D}"/>
          </ac:spMkLst>
        </pc:spChg>
        <pc:spChg chg="add mod">
          <ac:chgData name="Springer, Agee" userId="c70aae34-03cc-4ca4-9dc9-ab0f1f0f7e1f" providerId="ADAL" clId="{55318557-7D4F-44C8-9AAC-6DA325144E41}" dt="2023-08-15T22:29:38.665" v="2838"/>
          <ac:spMkLst>
            <pc:docMk/>
            <pc:sldMk cId="3895653411" sldId="684"/>
            <ac:spMk id="16" creationId="{B799CEFD-3E45-DB86-6B62-DCF0DAD90AC3}"/>
          </ac:spMkLst>
        </pc:spChg>
        <pc:graphicFrameChg chg="add del mod modGraphic">
          <ac:chgData name="Springer, Agee" userId="c70aae34-03cc-4ca4-9dc9-ab0f1f0f7e1f" providerId="ADAL" clId="{55318557-7D4F-44C8-9AAC-6DA325144E41}" dt="2023-08-15T20:36:55.379" v="888" actId="478"/>
          <ac:graphicFrameMkLst>
            <pc:docMk/>
            <pc:sldMk cId="3895653411" sldId="684"/>
            <ac:graphicFrameMk id="6" creationId="{0582BAE2-424B-2F57-D787-66683A3152C7}"/>
          </ac:graphicFrameMkLst>
        </pc:graphicFrameChg>
        <pc:graphicFrameChg chg="add del mod">
          <ac:chgData name="Springer, Agee" userId="c70aae34-03cc-4ca4-9dc9-ab0f1f0f7e1f" providerId="ADAL" clId="{55318557-7D4F-44C8-9AAC-6DA325144E41}" dt="2023-08-15T20:37:12.345" v="893" actId="478"/>
          <ac:graphicFrameMkLst>
            <pc:docMk/>
            <pc:sldMk cId="3895653411" sldId="684"/>
            <ac:graphicFrameMk id="9" creationId="{C49B29AF-71EF-29F5-78B2-833A6B9DF192}"/>
          </ac:graphicFrameMkLst>
        </pc:graphicFrameChg>
        <pc:graphicFrameChg chg="add del mod">
          <ac:chgData name="Springer, Agee" userId="c70aae34-03cc-4ca4-9dc9-ab0f1f0f7e1f" providerId="ADAL" clId="{55318557-7D4F-44C8-9AAC-6DA325144E41}" dt="2023-08-15T20:37:56.755" v="897" actId="478"/>
          <ac:graphicFrameMkLst>
            <pc:docMk/>
            <pc:sldMk cId="3895653411" sldId="684"/>
            <ac:graphicFrameMk id="10" creationId="{C49B29AF-71EF-29F5-78B2-833A6B9DF192}"/>
          </ac:graphicFrameMkLst>
        </pc:graphicFrameChg>
        <pc:graphicFrameChg chg="add del mod">
          <ac:chgData name="Springer, Agee" userId="c70aae34-03cc-4ca4-9dc9-ab0f1f0f7e1f" providerId="ADAL" clId="{55318557-7D4F-44C8-9AAC-6DA325144E41}" dt="2023-08-15T22:23:52.320" v="2816" actId="478"/>
          <ac:graphicFrameMkLst>
            <pc:docMk/>
            <pc:sldMk cId="3895653411" sldId="684"/>
            <ac:graphicFrameMk id="11" creationId="{C49B29AF-71EF-29F5-78B2-833A6B9DF192}"/>
          </ac:graphicFrameMkLst>
        </pc:graphicFrameChg>
        <pc:graphicFrameChg chg="add mod">
          <ac:chgData name="Springer, Agee" userId="c70aae34-03cc-4ca4-9dc9-ab0f1f0f7e1f" providerId="ADAL" clId="{55318557-7D4F-44C8-9AAC-6DA325144E41}" dt="2023-08-15T22:23:52.638" v="2818"/>
          <ac:graphicFrameMkLst>
            <pc:docMk/>
            <pc:sldMk cId="3895653411" sldId="684"/>
            <ac:graphicFrameMk id="14" creationId="{462F0DD9-4A58-1CBF-02C4-FB6A4310ABBB}"/>
          </ac:graphicFrameMkLst>
        </pc:graphicFrameChg>
      </pc:sldChg>
      <pc:sldChg chg="addSp modSp add mod">
        <pc:chgData name="Springer, Agee" userId="c70aae34-03cc-4ca4-9dc9-ab0f1f0f7e1f" providerId="ADAL" clId="{55318557-7D4F-44C8-9AAC-6DA325144E41}" dt="2023-08-16T01:08:15.563" v="3202" actId="20577"/>
        <pc:sldMkLst>
          <pc:docMk/>
          <pc:sldMk cId="1033185758" sldId="685"/>
        </pc:sldMkLst>
        <pc:spChg chg="add mod">
          <ac:chgData name="Springer, Agee" userId="c70aae34-03cc-4ca4-9dc9-ab0f1f0f7e1f" providerId="ADAL" clId="{55318557-7D4F-44C8-9AAC-6DA325144E41}" dt="2023-08-15T22:29:39.681" v="2839"/>
          <ac:spMkLst>
            <pc:docMk/>
            <pc:sldMk cId="1033185758" sldId="685"/>
            <ac:spMk id="3" creationId="{4902989B-ADBE-F351-498B-912106E52166}"/>
          </ac:spMkLst>
        </pc:spChg>
        <pc:spChg chg="mod">
          <ac:chgData name="Springer, Agee" userId="c70aae34-03cc-4ca4-9dc9-ab0f1f0f7e1f" providerId="ADAL" clId="{55318557-7D4F-44C8-9AAC-6DA325144E41}" dt="2023-08-16T01:08:15.563" v="3202" actId="20577"/>
          <ac:spMkLst>
            <pc:docMk/>
            <pc:sldMk cId="1033185758" sldId="685"/>
            <ac:spMk id="5" creationId="{004E0DC8-4EB0-6E29-7DEA-43EB365E9AC5}"/>
          </ac:spMkLst>
        </pc:spChg>
        <pc:spChg chg="add mod">
          <ac:chgData name="Springer, Agee" userId="c70aae34-03cc-4ca4-9dc9-ab0f1f0f7e1f" providerId="ADAL" clId="{55318557-7D4F-44C8-9AAC-6DA325144E41}" dt="2023-08-15T22:30:34.506" v="2846"/>
          <ac:spMkLst>
            <pc:docMk/>
            <pc:sldMk cId="1033185758" sldId="685"/>
            <ac:spMk id="6" creationId="{8394EF5D-CC95-5643-445F-B4D42AAB040D}"/>
          </ac:spMkLst>
        </pc:spChg>
        <pc:spChg chg="mod">
          <ac:chgData name="Springer, Agee" userId="c70aae34-03cc-4ca4-9dc9-ab0f1f0f7e1f" providerId="ADAL" clId="{55318557-7D4F-44C8-9AAC-6DA325144E41}" dt="2023-08-15T23:03:30.728" v="2940" actId="20577"/>
          <ac:spMkLst>
            <pc:docMk/>
            <pc:sldMk cId="1033185758" sldId="685"/>
            <ac:spMk id="12" creationId="{95BCDB00-3D9A-B4CC-A0CA-759F21B63A98}"/>
          </ac:spMkLst>
        </pc:spChg>
        <pc:graphicFrameChg chg="mod">
          <ac:chgData name="Springer, Agee" userId="c70aae34-03cc-4ca4-9dc9-ab0f1f0f7e1f" providerId="ADAL" clId="{55318557-7D4F-44C8-9AAC-6DA325144E41}" dt="2023-08-15T20:47:18.525" v="1429" actId="1076"/>
          <ac:graphicFrameMkLst>
            <pc:docMk/>
            <pc:sldMk cId="1033185758" sldId="685"/>
            <ac:graphicFrameMk id="11" creationId="{C49B29AF-71EF-29F5-78B2-833A6B9DF192}"/>
          </ac:graphicFrameMkLst>
        </pc:graphicFrameChg>
      </pc:sldChg>
      <pc:sldChg chg="addSp modSp add mod">
        <pc:chgData name="Springer, Agee" userId="c70aae34-03cc-4ca4-9dc9-ab0f1f0f7e1f" providerId="ADAL" clId="{55318557-7D4F-44C8-9AAC-6DA325144E41}" dt="2023-08-16T01:08:19.953" v="3210" actId="20577"/>
        <pc:sldMkLst>
          <pc:docMk/>
          <pc:sldMk cId="3971480346" sldId="686"/>
        </pc:sldMkLst>
        <pc:spChg chg="add mod">
          <ac:chgData name="Springer, Agee" userId="c70aae34-03cc-4ca4-9dc9-ab0f1f0f7e1f" providerId="ADAL" clId="{55318557-7D4F-44C8-9AAC-6DA325144E41}" dt="2023-08-15T22:29:40.383" v="2840"/>
          <ac:spMkLst>
            <pc:docMk/>
            <pc:sldMk cId="3971480346" sldId="686"/>
            <ac:spMk id="3" creationId="{40E52887-E828-44DE-73ED-80F2CB676C3C}"/>
          </ac:spMkLst>
        </pc:spChg>
        <pc:spChg chg="mod">
          <ac:chgData name="Springer, Agee" userId="c70aae34-03cc-4ca4-9dc9-ab0f1f0f7e1f" providerId="ADAL" clId="{55318557-7D4F-44C8-9AAC-6DA325144E41}" dt="2023-08-16T01:08:19.953" v="3210" actId="20577"/>
          <ac:spMkLst>
            <pc:docMk/>
            <pc:sldMk cId="3971480346" sldId="686"/>
            <ac:spMk id="5" creationId="{004E0DC8-4EB0-6E29-7DEA-43EB365E9AC5}"/>
          </ac:spMkLst>
        </pc:spChg>
        <pc:spChg chg="add mod">
          <ac:chgData name="Springer, Agee" userId="c70aae34-03cc-4ca4-9dc9-ab0f1f0f7e1f" providerId="ADAL" clId="{55318557-7D4F-44C8-9AAC-6DA325144E41}" dt="2023-08-15T22:30:45.356" v="2848"/>
          <ac:spMkLst>
            <pc:docMk/>
            <pc:sldMk cId="3971480346" sldId="686"/>
            <ac:spMk id="6" creationId="{954AC9F8-BCD8-A66C-D0FC-0A218B79AD1D}"/>
          </ac:spMkLst>
        </pc:spChg>
        <pc:spChg chg="mod">
          <ac:chgData name="Springer, Agee" userId="c70aae34-03cc-4ca4-9dc9-ab0f1f0f7e1f" providerId="ADAL" clId="{55318557-7D4F-44C8-9AAC-6DA325144E41}" dt="2023-08-15T22:21:46.615" v="2674" actId="20577"/>
          <ac:spMkLst>
            <pc:docMk/>
            <pc:sldMk cId="3971480346" sldId="686"/>
            <ac:spMk id="12" creationId="{95BCDB00-3D9A-B4CC-A0CA-759F21B63A98}"/>
          </ac:spMkLst>
        </pc:spChg>
      </pc:sldChg>
      <pc:sldChg chg="addSp modSp add mod">
        <pc:chgData name="Springer, Agee" userId="c70aae34-03cc-4ca4-9dc9-ab0f1f0f7e1f" providerId="ADAL" clId="{55318557-7D4F-44C8-9AAC-6DA325144E41}" dt="2023-08-16T01:08:25.648" v="3220" actId="20577"/>
        <pc:sldMkLst>
          <pc:docMk/>
          <pc:sldMk cId="96847372" sldId="687"/>
        </pc:sldMkLst>
        <pc:spChg chg="add mod">
          <ac:chgData name="Springer, Agee" userId="c70aae34-03cc-4ca4-9dc9-ab0f1f0f7e1f" providerId="ADAL" clId="{55318557-7D4F-44C8-9AAC-6DA325144E41}" dt="2023-08-15T22:29:41.251" v="2841"/>
          <ac:spMkLst>
            <pc:docMk/>
            <pc:sldMk cId="96847372" sldId="687"/>
            <ac:spMk id="3" creationId="{E0709917-A0D9-5FB0-0857-9A56A3893987}"/>
          </ac:spMkLst>
        </pc:spChg>
        <pc:spChg chg="mod">
          <ac:chgData name="Springer, Agee" userId="c70aae34-03cc-4ca4-9dc9-ab0f1f0f7e1f" providerId="ADAL" clId="{55318557-7D4F-44C8-9AAC-6DA325144E41}" dt="2023-08-16T01:08:25.648" v="3220" actId="20577"/>
          <ac:spMkLst>
            <pc:docMk/>
            <pc:sldMk cId="96847372" sldId="687"/>
            <ac:spMk id="5" creationId="{004E0DC8-4EB0-6E29-7DEA-43EB365E9AC5}"/>
          </ac:spMkLst>
        </pc:spChg>
        <pc:spChg chg="add mod">
          <ac:chgData name="Springer, Agee" userId="c70aae34-03cc-4ca4-9dc9-ab0f1f0f7e1f" providerId="ADAL" clId="{55318557-7D4F-44C8-9AAC-6DA325144E41}" dt="2023-08-15T22:30:05.956" v="2843"/>
          <ac:spMkLst>
            <pc:docMk/>
            <pc:sldMk cId="96847372" sldId="687"/>
            <ac:spMk id="6" creationId="{9F4E81A3-3305-669F-99DD-F3F6CDF7E0E7}"/>
          </ac:spMkLst>
        </pc:spChg>
        <pc:spChg chg="mod">
          <ac:chgData name="Springer, Agee" userId="c70aae34-03cc-4ca4-9dc9-ab0f1f0f7e1f" providerId="ADAL" clId="{55318557-7D4F-44C8-9AAC-6DA325144E41}" dt="2023-08-15T22:23:07.810" v="2806" actId="20577"/>
          <ac:spMkLst>
            <pc:docMk/>
            <pc:sldMk cId="96847372" sldId="687"/>
            <ac:spMk id="12" creationId="{95BCDB00-3D9A-B4CC-A0CA-759F21B63A9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4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4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13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9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83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5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04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39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1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1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1">
                <a:solidFill>
                  <a:schemeClr val="tx1"/>
                </a:solidFill>
              </a:defRPr>
            </a:lvl2pPr>
            <a:lvl3pPr>
              <a:defRPr sz="14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600" b="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5B6770"/>
                </a:solidFill>
              </a:defRPr>
            </a:lvl2pPr>
            <a:lvl3pPr>
              <a:defRPr sz="2000">
                <a:solidFill>
                  <a:srgbClr val="5B6770"/>
                </a:solidFill>
              </a:defRPr>
            </a:lvl3pPr>
            <a:lvl4pPr>
              <a:defRPr sz="1800">
                <a:solidFill>
                  <a:srgbClr val="5B6770"/>
                </a:solidFill>
              </a:defRPr>
            </a:lvl4pPr>
            <a:lvl5pPr>
              <a:defRPr sz="16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08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2" y="6553200"/>
            <a:ext cx="1196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5.xml"/><Relationship Id="rId7" Type="http://schemas.openxmlformats.org/officeDocument/2006/relationships/slide" Target="slide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17957" y="2826561"/>
            <a:ext cx="65612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NPRR1191 – Overview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DSWG</a:t>
            </a:r>
          </a:p>
          <a:p>
            <a:endParaRPr lang="en-US" dirty="0"/>
          </a:p>
          <a:p>
            <a:r>
              <a:rPr lang="en-US" dirty="0"/>
              <a:t>September 15, 2023</a:t>
            </a:r>
          </a:p>
        </p:txBody>
      </p:sp>
    </p:spTree>
    <p:extLst>
      <p:ext uri="{BB962C8B-B14F-4D97-AF65-F5344CB8AC3E}">
        <p14:creationId xmlns:p14="http://schemas.microsoft.com/office/powerpoint/2010/main" val="3215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201BC-26BD-4760-9951-7A3D88F70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088A3-948F-D655-B325-3D9C56AD4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4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19A04-D2F5-7BC2-4D6C-03114FA83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– Comparison of Load Types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ABE9A3-0B71-42C4-6067-0E2E0A6F6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018380"/>
              </p:ext>
            </p:extLst>
          </p:nvPr>
        </p:nvGraphicFramePr>
        <p:xfrm>
          <a:off x="406400" y="916675"/>
          <a:ext cx="11379203" cy="519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72751">
                  <a:extLst>
                    <a:ext uri="{9D8B030D-6E8A-4147-A177-3AD203B41FA5}">
                      <a16:colId xmlns:a16="http://schemas.microsoft.com/office/drawing/2014/main" val="621943350"/>
                    </a:ext>
                  </a:extLst>
                </a:gridCol>
                <a:gridCol w="1051613">
                  <a:extLst>
                    <a:ext uri="{9D8B030D-6E8A-4147-A177-3AD203B41FA5}">
                      <a16:colId xmlns:a16="http://schemas.microsoft.com/office/drawing/2014/main" val="1281730425"/>
                    </a:ext>
                  </a:extLst>
                </a:gridCol>
                <a:gridCol w="1051613">
                  <a:extLst>
                    <a:ext uri="{9D8B030D-6E8A-4147-A177-3AD203B41FA5}">
                      <a16:colId xmlns:a16="http://schemas.microsoft.com/office/drawing/2014/main" val="2004485618"/>
                    </a:ext>
                  </a:extLst>
                </a:gridCol>
                <a:gridCol w="1051613">
                  <a:extLst>
                    <a:ext uri="{9D8B030D-6E8A-4147-A177-3AD203B41FA5}">
                      <a16:colId xmlns:a16="http://schemas.microsoft.com/office/drawing/2014/main" val="3284251587"/>
                    </a:ext>
                  </a:extLst>
                </a:gridCol>
                <a:gridCol w="1051613">
                  <a:extLst>
                    <a:ext uri="{9D8B030D-6E8A-4147-A177-3AD203B41FA5}">
                      <a16:colId xmlns:a16="http://schemas.microsoft.com/office/drawing/2014/main" val="883105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Firm</a:t>
                      </a:r>
                    </a:p>
                  </a:txBody>
                  <a:tcPr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RCL</a:t>
                      </a:r>
                    </a:p>
                  </a:txBody>
                  <a:tcPr>
                    <a:solidFill>
                      <a:srgbClr val="FF8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NCLR</a:t>
                      </a:r>
                    </a:p>
                  </a:txBody>
                  <a:tcPr>
                    <a:solidFill>
                      <a:srgbClr val="685B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CLR</a:t>
                      </a:r>
                    </a:p>
                  </a:txBody>
                  <a:tcP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9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Must provide registration data to ERCOT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67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Is a Resource as defined in the Protocols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54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May be reduced to min Load in Planning studies for system capacity issues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7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May be dispatched like a Generation Resource in Planning studies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96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Required to have a QSE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62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May be curtailed by ERCOT at 3,100 MW PRC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25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May participate in Emergency Response Service (ERS)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9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May qualify to provide Ancillary Services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1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Can change Demand level outside of SCED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27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Rate at which Demand may change (ramp rate) will be restricted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7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Is dispatched by SCED at all times when consuming energy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*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24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Settled at Zonal prices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03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Settled at Nodal prices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*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solidFill>
                      <a:srgbClr val="26D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665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0A07E-BF94-47F9-1A81-0D6F01586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92DD9A-F4C6-26D6-2FE4-F0B44EF52CF8}"/>
              </a:ext>
            </a:extLst>
          </p:cNvPr>
          <p:cNvSpPr txBox="1"/>
          <p:nvPr/>
        </p:nvSpPr>
        <p:spPr>
          <a:xfrm>
            <a:off x="8833416" y="6169096"/>
            <a:ext cx="2952184" cy="2616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en-US" sz="1100" dirty="0">
                <a:solidFill>
                  <a:srgbClr val="5B6770"/>
                </a:solidFill>
              </a:rPr>
              <a:t>* Pending approval of NPRR1188</a:t>
            </a:r>
          </a:p>
        </p:txBody>
      </p:sp>
      <p:sp>
        <p:nvSpPr>
          <p:cNvPr id="3" name="Rectangle: Rounded Corners 2">
            <a:hlinkClick r:id="rId3" action="ppaction://hlinksldjump"/>
            <a:extLst>
              <a:ext uri="{FF2B5EF4-FFF2-40B4-BE49-F238E27FC236}">
                <a16:creationId xmlns:a16="http://schemas.microsoft.com/office/drawing/2014/main" id="{46D0119D-6BD5-766B-E244-18ED61752BC3}"/>
              </a:ext>
            </a:extLst>
          </p:cNvPr>
          <p:cNvSpPr/>
          <p:nvPr/>
        </p:nvSpPr>
        <p:spPr>
          <a:xfrm>
            <a:off x="9150691" y="6523038"/>
            <a:ext cx="2109455" cy="296862"/>
          </a:xfrm>
          <a:prstGeom prst="round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Back to Directory</a:t>
            </a:r>
          </a:p>
        </p:txBody>
      </p:sp>
    </p:spTree>
    <p:extLst>
      <p:ext uri="{BB962C8B-B14F-4D97-AF65-F5344CB8AC3E}">
        <p14:creationId xmlns:p14="http://schemas.microsoft.com/office/powerpoint/2010/main" val="314489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156D6-6061-DDD2-A856-80093F691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Proposed Changes in Large Load 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6683C-49F8-DB09-3E14-36B67EF7A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863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package of Revision Requests to formalize the interim interconnection process and establish operational requirements for Large Loads (≥ 75 MW)</a:t>
            </a:r>
          </a:p>
          <a:p>
            <a:endParaRPr lang="en-US" dirty="0"/>
          </a:p>
          <a:p>
            <a:r>
              <a:rPr lang="en-US" dirty="0"/>
              <a:t>Require certain basic information about all Loads ≥ 25 MW (size, contact info, registration type, etc.)</a:t>
            </a:r>
          </a:p>
          <a:p>
            <a:endParaRPr lang="en-US" dirty="0"/>
          </a:p>
          <a:p>
            <a:r>
              <a:rPr lang="en-US" dirty="0"/>
              <a:t>Creation of a new ERCOT team to manage the interconnection process, analyze Large Load behavior and compliance, and support other affected ERCOT teams</a:t>
            </a:r>
          </a:p>
          <a:p>
            <a:pPr marL="914400" lvl="1" indent="-514350"/>
            <a:r>
              <a:rPr lang="en-US" sz="2600" dirty="0">
                <a:solidFill>
                  <a:schemeClr val="tx1"/>
                </a:solidFill>
              </a:rPr>
              <a:t>FTE impact is accounted for in ERCOT’s 2024 budget</a:t>
            </a:r>
          </a:p>
          <a:p>
            <a:endParaRPr lang="en-US" dirty="0"/>
          </a:p>
          <a:p>
            <a:r>
              <a:rPr lang="en-US" dirty="0"/>
              <a:t>ERCOT systems affected: RIOO, EMS, MMS, NMMS, PI, Grid-Geo, reporting and data replication</a:t>
            </a:r>
          </a:p>
          <a:p>
            <a:endParaRPr lang="en-US" dirty="0"/>
          </a:p>
          <a:p>
            <a:r>
              <a:rPr lang="en-US" dirty="0"/>
              <a:t>Preliminary IA: ~$1M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121E1-1AF4-3817-2506-91B545086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5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38197-27CC-923A-A4B8-720F371A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Request Package – Structure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2E92EDE-365A-F54D-73BA-7145032FEFF9}"/>
              </a:ext>
            </a:extLst>
          </p:cNvPr>
          <p:cNvSpPr/>
          <p:nvPr/>
        </p:nvSpPr>
        <p:spPr>
          <a:xfrm>
            <a:off x="507999" y="4409153"/>
            <a:ext cx="11277599" cy="830998"/>
          </a:xfrm>
          <a:prstGeom prst="roundRect">
            <a:avLst/>
          </a:prstGeom>
          <a:solidFill>
            <a:srgbClr val="DE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NPRR1188 – CLR Nodal Settlement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B1D8AAF-1DBD-80C2-6BD9-FA60BAC633BB}"/>
              </a:ext>
            </a:extLst>
          </p:cNvPr>
          <p:cNvSpPr/>
          <p:nvPr/>
        </p:nvSpPr>
        <p:spPr>
          <a:xfrm>
            <a:off x="507999" y="5331921"/>
            <a:ext cx="11277599" cy="839037"/>
          </a:xfrm>
          <a:prstGeom prst="roundRect">
            <a:avLst/>
          </a:prstGeom>
          <a:noFill/>
          <a:ln w="38100">
            <a:solidFill>
              <a:srgbClr val="DEE1E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DEE1E2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Future CLR-related NPRR</a:t>
            </a:r>
            <a:endParaRPr lang="en-US" sz="2400" b="1" dirty="0">
              <a:solidFill>
                <a:srgbClr val="DEE1E2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48E61A-D970-B211-CDAA-5F46FFBBC196}"/>
              </a:ext>
            </a:extLst>
          </p:cNvPr>
          <p:cNvSpPr/>
          <p:nvPr/>
        </p:nvSpPr>
        <p:spPr>
          <a:xfrm>
            <a:off x="507999" y="797885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DE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NPRR1191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Definitions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Provision of Information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Ramp rate limits</a:t>
            </a:r>
            <a:endParaRPr lang="en-US" sz="1400" b="1" dirty="0">
              <a:solidFill>
                <a:schemeClr val="bg1"/>
              </a:solidFill>
            </a:endParaRPr>
          </a:p>
          <a:p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Changes to SSO/SSR terminology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Interconnection fee and other changes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88DA820-ADCC-5340-2C00-C27E95DC52E1}"/>
              </a:ext>
            </a:extLst>
          </p:cNvPr>
          <p:cNvSpPr/>
          <p:nvPr/>
        </p:nvSpPr>
        <p:spPr>
          <a:xfrm>
            <a:off x="3363494" y="797885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DE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PGRR111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Handling of Large Loads in Planning studies</a:t>
            </a: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interconnection process for Large Loads</a:t>
            </a:r>
            <a:endParaRPr lang="en-US" sz="1400" b="1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Studies</a:t>
            </a:r>
            <a:endParaRPr lang="en-US" sz="1400" b="1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Quarterly Stability Assessment</a:t>
            </a:r>
            <a:endParaRPr lang="en-US" sz="1400" b="1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Modeling</a:t>
            </a:r>
            <a:endParaRPr lang="en-US" sz="1400" b="1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Approval to Energize</a:t>
            </a:r>
            <a:endParaRPr lang="en-US" sz="1400" b="1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Ongoing obligations for Large Loads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2655870-6242-590D-471F-73A94309008E}"/>
              </a:ext>
            </a:extLst>
          </p:cNvPr>
          <p:cNvSpPr/>
          <p:nvPr/>
        </p:nvSpPr>
        <p:spPr>
          <a:xfrm>
            <a:off x="6218989" y="797886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DE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NOGRR256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Large Load voltage ride-through requirements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Curtailing of RCLs prior to EEA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Exemption of RCLs from TSP firm load shed obligations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5BA598-2753-6F73-FF27-6A963352FD53}"/>
              </a:ext>
            </a:extLst>
          </p:cNvPr>
          <p:cNvSpPr txBox="1"/>
          <p:nvPr/>
        </p:nvSpPr>
        <p:spPr>
          <a:xfrm>
            <a:off x="5935579" y="4405134"/>
            <a:ext cx="5748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bg1"/>
                </a:solidFill>
              </a:rPr>
              <a:t>Requires CLRs to be in SCED when consuming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bg1"/>
                </a:solidFill>
              </a:rPr>
              <a:t>Changes non-battery CLRs to Nodal settlement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bg1"/>
                </a:solidFill>
              </a:rPr>
              <a:t>CLR AS bids co-optimized in DAM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60FFC0-A935-5B3A-FC0E-0F9E91BC3B03}"/>
              </a:ext>
            </a:extLst>
          </p:cNvPr>
          <p:cNvSpPr txBox="1"/>
          <p:nvPr/>
        </p:nvSpPr>
        <p:spPr>
          <a:xfrm>
            <a:off x="4628147" y="5339961"/>
            <a:ext cx="7157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DEE1E2"/>
                </a:solidFill>
              </a:rPr>
              <a:t>Could remove requirement that CLRs provide PFR if they are not providing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DEE1E2"/>
                </a:solidFill>
              </a:rPr>
              <a:t>Could address impacts to outage coordination and Ops studies/systems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3559069-A46B-868A-BEE7-31574BBB7179}"/>
              </a:ext>
            </a:extLst>
          </p:cNvPr>
          <p:cNvSpPr/>
          <p:nvPr/>
        </p:nvSpPr>
        <p:spPr>
          <a:xfrm>
            <a:off x="9074484" y="797884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DE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RRGRR036</a:t>
            </a:r>
            <a:endParaRPr lang="en-US" sz="14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sections added to RIOO</a:t>
            </a: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RIOO fields to support the interconnection process</a:t>
            </a:r>
            <a:endParaRPr lang="en-US" sz="1400" b="1">
              <a:solidFill>
                <a:schemeClr val="bg1"/>
              </a:solidFill>
            </a:endParaRPr>
          </a:p>
          <a:p>
            <a:endParaRPr lang="en-US" sz="1400" b="1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</a:endParaRPr>
          </a:p>
          <a:p>
            <a:endParaRPr lang="en-US" sz="14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339B367-7484-38E0-A231-8774AC4DD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65BBB83-27EE-7B94-DA9A-84A85C200ABA}"/>
              </a:ext>
            </a:extLst>
          </p:cNvPr>
          <p:cNvSpPr/>
          <p:nvPr/>
        </p:nvSpPr>
        <p:spPr>
          <a:xfrm>
            <a:off x="280737" y="762000"/>
            <a:ext cx="11745441" cy="3587248"/>
          </a:xfrm>
          <a:prstGeom prst="roundRect">
            <a:avLst>
              <a:gd name="adj" fmla="val 9494"/>
            </a:avLst>
          </a:prstGeom>
          <a:solidFill>
            <a:srgbClr val="00AEC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/>
              <a:t>Large Load RR Package</a:t>
            </a:r>
          </a:p>
          <a:p>
            <a:pPr algn="ctr"/>
            <a:endParaRPr lang="en-US"/>
          </a:p>
          <a:p>
            <a:pPr algn="ctr"/>
            <a:r>
              <a:rPr lang="en-US" sz="2400"/>
              <a:t>These RRs directly address Large Load issues </a:t>
            </a:r>
          </a:p>
          <a:p>
            <a:pPr algn="ctr"/>
            <a:r>
              <a:rPr lang="en-US" sz="2400"/>
              <a:t>and will be covered at today’s workshop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DB082CB-FEF6-805D-C1BC-4E1539799F62}"/>
              </a:ext>
            </a:extLst>
          </p:cNvPr>
          <p:cNvSpPr/>
          <p:nvPr/>
        </p:nvSpPr>
        <p:spPr>
          <a:xfrm>
            <a:off x="280737" y="4386281"/>
            <a:ext cx="11745441" cy="1835410"/>
          </a:xfrm>
          <a:prstGeom prst="roundRect">
            <a:avLst>
              <a:gd name="adj" fmla="val 17360"/>
            </a:avLst>
          </a:prstGeom>
          <a:solidFill>
            <a:srgbClr val="FF82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Related NPRRs</a:t>
            </a:r>
          </a:p>
          <a:p>
            <a:pPr algn="ctr"/>
            <a:endParaRPr lang="en-US" sz="700" dirty="0"/>
          </a:p>
          <a:p>
            <a:pPr algn="ctr"/>
            <a:r>
              <a:rPr lang="en-US" sz="2400" dirty="0"/>
              <a:t>These NPRRs may impact some Large Loads but are not </a:t>
            </a:r>
          </a:p>
          <a:p>
            <a:pPr algn="ctr"/>
            <a:r>
              <a:rPr lang="en-US" sz="2400" dirty="0"/>
              <a:t>included in this package and will not be covered in detail today</a:t>
            </a:r>
          </a:p>
        </p:txBody>
      </p:sp>
    </p:spTree>
    <p:extLst>
      <p:ext uri="{BB962C8B-B14F-4D97-AF65-F5344CB8AC3E}">
        <p14:creationId xmlns:p14="http://schemas.microsoft.com/office/powerpoint/2010/main" val="59527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38197-27CC-923A-A4B8-720F371A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Request Package – Contents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2E92EDE-365A-F54D-73BA-7145032FEFF9}"/>
              </a:ext>
            </a:extLst>
          </p:cNvPr>
          <p:cNvSpPr/>
          <p:nvPr/>
        </p:nvSpPr>
        <p:spPr>
          <a:xfrm>
            <a:off x="507999" y="4409153"/>
            <a:ext cx="11277599" cy="83099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</a:rPr>
              <a:t>NPRR1188 – CLR Nodal Settlement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B1D8AAF-1DBD-80C2-6BD9-FA60BAC633BB}"/>
              </a:ext>
            </a:extLst>
          </p:cNvPr>
          <p:cNvSpPr/>
          <p:nvPr/>
        </p:nvSpPr>
        <p:spPr>
          <a:xfrm>
            <a:off x="507999" y="5331921"/>
            <a:ext cx="11277599" cy="839037"/>
          </a:xfrm>
          <a:prstGeom prst="roundRect">
            <a:avLst/>
          </a:prstGeom>
          <a:noFill/>
          <a:ln w="38100">
            <a:solidFill>
              <a:srgbClr val="5B677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5B6770"/>
                </a:solidFill>
              </a:rPr>
              <a:t>Future CLR-related NPRR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48E61A-D970-B211-CDAA-5F46FFBBC196}"/>
              </a:ext>
            </a:extLst>
          </p:cNvPr>
          <p:cNvSpPr/>
          <p:nvPr/>
        </p:nvSpPr>
        <p:spPr>
          <a:xfrm>
            <a:off x="507999" y="797885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NPRR1191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Definitions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Provision of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Ramp rate limits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Changes to SSO/SSR terminology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Interconnection fee and other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88DA820-ADCC-5340-2C00-C27E95DC52E1}"/>
              </a:ext>
            </a:extLst>
          </p:cNvPr>
          <p:cNvSpPr/>
          <p:nvPr/>
        </p:nvSpPr>
        <p:spPr>
          <a:xfrm>
            <a:off x="3363494" y="797885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093C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PGRR111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Handling of Large Loads in Planning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New interconnection process for Large Loads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Quarterly Stability Assessment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Modeling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Approval to Energize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Ongoing obligations for Large Loads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2655870-6242-590D-471F-73A94309008E}"/>
              </a:ext>
            </a:extLst>
          </p:cNvPr>
          <p:cNvSpPr/>
          <p:nvPr/>
        </p:nvSpPr>
        <p:spPr>
          <a:xfrm>
            <a:off x="6218989" y="797886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NOGRR256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Large Load voltage ride-through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Curtailing of RCLs prior to EEA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Exemption of RCLs from TSP firm Load shed obligations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5BA598-2753-6F73-FF27-6A963352FD53}"/>
              </a:ext>
            </a:extLst>
          </p:cNvPr>
          <p:cNvSpPr txBox="1"/>
          <p:nvPr/>
        </p:nvSpPr>
        <p:spPr>
          <a:xfrm>
            <a:off x="5935579" y="4405134"/>
            <a:ext cx="5748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Requires CLRs to be in SCED when consuming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Changes non-battery CLRs to Nodal settlement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CLR AS bids co-optimized in DAM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60FFC0-A935-5B3A-FC0E-0F9E91BC3B03}"/>
              </a:ext>
            </a:extLst>
          </p:cNvPr>
          <p:cNvSpPr txBox="1"/>
          <p:nvPr/>
        </p:nvSpPr>
        <p:spPr>
          <a:xfrm>
            <a:off x="4628147" y="5339961"/>
            <a:ext cx="7157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B6770"/>
                </a:solidFill>
              </a:rPr>
              <a:t>Could remove requirement that CLRs provide PFR if they are not providing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B6770"/>
                </a:solidFill>
              </a:rPr>
              <a:t>Could address impacts to outage coordination and Ops studies/systems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3559069-A46B-868A-BEE7-31574BBB7179}"/>
              </a:ext>
            </a:extLst>
          </p:cNvPr>
          <p:cNvSpPr/>
          <p:nvPr/>
        </p:nvSpPr>
        <p:spPr>
          <a:xfrm>
            <a:off x="9074484" y="797884"/>
            <a:ext cx="2732506" cy="3515480"/>
          </a:xfrm>
          <a:prstGeom prst="roundRect">
            <a:avLst>
              <a:gd name="adj" fmla="val 6687"/>
            </a:avLst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RRGRR036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New sections added to RIOO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bg1"/>
                </a:solidFill>
              </a:rPr>
              <a:t>New RIOO fields to support the interconnection process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339B367-7484-38E0-A231-8774AC4DD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8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Defined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Large Load – </a:t>
            </a:r>
            <a:r>
              <a:rPr lang="en-US" dirty="0"/>
              <a:t>One or more Facilities at a single site with an aggregate peak Demand greater than or equal to 75 MW behind one or more common Points of Interconnection (POIs) or Service Delivery Points</a:t>
            </a:r>
          </a:p>
          <a:p>
            <a:endParaRPr lang="en-US" dirty="0"/>
          </a:p>
          <a:p>
            <a:r>
              <a:rPr lang="en-US" b="1" dirty="0"/>
              <a:t>Interconnecting Large Load Entity (ILLE) –</a:t>
            </a:r>
            <a:r>
              <a:rPr lang="en-US" dirty="0"/>
              <a:t> Any Entity that has submitted a request to interconnect a Large Load to the ERCOT system. Equivalent to an Interconnecting Entity in the generation interconnection process</a:t>
            </a:r>
          </a:p>
          <a:p>
            <a:endParaRPr lang="en-US" b="1" dirty="0"/>
          </a:p>
          <a:p>
            <a:r>
              <a:rPr lang="en-US" b="1" dirty="0"/>
              <a:t>Large Load Interconnection Study (LLIS) – </a:t>
            </a:r>
            <a:r>
              <a:rPr lang="en-US" dirty="0"/>
              <a:t>The set of interconnection studies done by the TSP for a Large Load connecting in 2 years or less</a:t>
            </a:r>
          </a:p>
          <a:p>
            <a:endParaRPr lang="en-US" b="1" dirty="0"/>
          </a:p>
          <a:p>
            <a:r>
              <a:rPr lang="en-US" b="1" dirty="0"/>
              <a:t>Registered Curtailable Load (RCL) – </a:t>
            </a:r>
            <a:r>
              <a:rPr lang="en-US" dirty="0"/>
              <a:t>A Load registered with ERCOT that has agreed to curtail its consumption on instruction from ERCOT prior to EEA</a:t>
            </a:r>
          </a:p>
          <a:p>
            <a:endParaRPr lang="en-US" b="1" dirty="0"/>
          </a:p>
          <a:p>
            <a:r>
              <a:rPr lang="en-US" b="1" dirty="0"/>
              <a:t>Load Commissioning Plan – </a:t>
            </a:r>
            <a:r>
              <a:rPr lang="en-US" dirty="0"/>
              <a:t>A schedule furnished by the ILLE detailing dates and peak Demand amounts from the Initial Energization date to the date peak consumption is reached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Other New or Modified Terms – </a:t>
            </a:r>
            <a:r>
              <a:rPr lang="en-US" dirty="0" err="1"/>
              <a:t>Subsynchronous</a:t>
            </a:r>
            <a:r>
              <a:rPr lang="en-US" dirty="0"/>
              <a:t> </a:t>
            </a:r>
            <a:r>
              <a:rPr lang="en-US" dirty="0" err="1"/>
              <a:t>Ferroresonance</a:t>
            </a:r>
            <a:r>
              <a:rPr lang="en-US" dirty="0"/>
              <a:t> (SSFR), Torque Amplification, Controllable Load Resource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4679C7-1065-C6C9-6C62-FDF09A96E54F}"/>
              </a:ext>
            </a:extLst>
          </p:cNvPr>
          <p:cNvSpPr txBox="1"/>
          <p:nvPr/>
        </p:nvSpPr>
        <p:spPr>
          <a:xfrm>
            <a:off x="2056793" y="6517580"/>
            <a:ext cx="4870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5B6770"/>
                </a:solidFill>
              </a:rPr>
              <a:t>References – </a:t>
            </a:r>
            <a:r>
              <a:rPr lang="en-US" sz="1400" b="1">
                <a:solidFill>
                  <a:srgbClr val="00AEC7"/>
                </a:solidFill>
              </a:rPr>
              <a:t>NPRR1191 </a:t>
            </a:r>
            <a:r>
              <a:rPr lang="en-US" sz="1400">
                <a:solidFill>
                  <a:srgbClr val="00AEC7"/>
                </a:solidFill>
              </a:rPr>
              <a:t>2.1, </a:t>
            </a:r>
            <a:r>
              <a:rPr lang="en-US" sz="1400" b="1">
                <a:solidFill>
                  <a:srgbClr val="093C61"/>
                </a:solidFill>
              </a:rPr>
              <a:t>PGRR111 </a:t>
            </a:r>
            <a:r>
              <a:rPr lang="en-US" sz="1400">
                <a:solidFill>
                  <a:srgbClr val="093C61"/>
                </a:solidFill>
              </a:rPr>
              <a:t>2.1</a:t>
            </a:r>
            <a:endParaRPr lang="en-US" sz="1400" b="1">
              <a:solidFill>
                <a:srgbClr val="093C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37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C215-D60E-F389-16CC-B18C62CA9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Defined Load Type – Registered Curtailable Load (RCL)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063D7-B95F-BBAE-6CB7-4F4CD36B3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692341"/>
            <a:ext cx="11379200" cy="310963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New category of Loads developed in response to feedback from Large Load Customers that wish to help ERCOT avoid EEA events.</a:t>
            </a:r>
          </a:p>
          <a:p>
            <a:r>
              <a:rPr lang="en-US" dirty="0"/>
              <a:t>RCLs may be directed to curtail by ERCOT prior to entering emergency operations and must have a QSE to receive ERCOT instructions.</a:t>
            </a:r>
          </a:p>
          <a:p>
            <a:r>
              <a:rPr lang="en-US" dirty="0"/>
              <a:t>RCLs are </a:t>
            </a:r>
            <a:r>
              <a:rPr lang="en-US" b="1" dirty="0"/>
              <a:t>not </a:t>
            </a:r>
            <a:r>
              <a:rPr lang="en-US" dirty="0"/>
              <a:t>counted toward Transmission Operator EEA 3 firm Load shed obligations.</a:t>
            </a:r>
          </a:p>
          <a:p>
            <a:r>
              <a:rPr lang="en-US" dirty="0"/>
              <a:t>RCLs are eligible to participate in ERS.</a:t>
            </a:r>
          </a:p>
          <a:p>
            <a:r>
              <a:rPr lang="en-US" dirty="0"/>
              <a:t>RCLs are </a:t>
            </a:r>
            <a:r>
              <a:rPr lang="en-US" b="1" dirty="0"/>
              <a:t>not</a:t>
            </a:r>
            <a:r>
              <a:rPr lang="en-US" dirty="0"/>
              <a:t> a Resource and are not eligible to carry Ancillary Services.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F7B9B-0F18-695F-2F40-3DA2D5699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E7EA84-276F-83BD-FD4B-A60D764EFA7F}"/>
              </a:ext>
            </a:extLst>
          </p:cNvPr>
          <p:cNvSpPr txBox="1"/>
          <p:nvPr/>
        </p:nvSpPr>
        <p:spPr>
          <a:xfrm>
            <a:off x="2056793" y="6517580"/>
            <a:ext cx="5352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5B6770"/>
                </a:solidFill>
              </a:rPr>
              <a:t>References – </a:t>
            </a:r>
            <a:r>
              <a:rPr lang="en-US" sz="1400" b="1">
                <a:solidFill>
                  <a:srgbClr val="00AEC7"/>
                </a:solidFill>
              </a:rPr>
              <a:t>NPRR1191</a:t>
            </a:r>
            <a:r>
              <a:rPr lang="en-US" sz="1400">
                <a:solidFill>
                  <a:srgbClr val="00AEC7"/>
                </a:solidFill>
              </a:rPr>
              <a:t> 6.5.9.4.1, 16.20.1, </a:t>
            </a:r>
            <a:r>
              <a:rPr lang="en-US" sz="1400" b="1">
                <a:solidFill>
                  <a:srgbClr val="26D07C"/>
                </a:solidFill>
              </a:rPr>
              <a:t>NOGRR256 </a:t>
            </a:r>
            <a:r>
              <a:rPr lang="en-US" sz="1400">
                <a:solidFill>
                  <a:srgbClr val="26D07C"/>
                </a:solidFill>
              </a:rPr>
              <a:t>4.5.3.1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EE3EBC8-6A3A-04D2-6F0D-1EC17779C0E0}"/>
              </a:ext>
            </a:extLst>
          </p:cNvPr>
          <p:cNvSpPr/>
          <p:nvPr/>
        </p:nvSpPr>
        <p:spPr>
          <a:xfrm>
            <a:off x="1898715" y="4468752"/>
            <a:ext cx="1753385" cy="820132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Firm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787711-6D86-5B11-433B-BC0A92A23D0C}"/>
              </a:ext>
            </a:extLst>
          </p:cNvPr>
          <p:cNvSpPr/>
          <p:nvPr/>
        </p:nvSpPr>
        <p:spPr>
          <a:xfrm>
            <a:off x="4577499" y="4468752"/>
            <a:ext cx="1753385" cy="820132"/>
          </a:xfrm>
          <a:prstGeom prst="roundRect">
            <a:avLst/>
          </a:prstGeom>
          <a:noFill/>
          <a:ln w="57150">
            <a:solidFill>
              <a:srgbClr val="FF82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8200"/>
                </a:solidFill>
              </a:rPr>
              <a:t>RCL</a:t>
            </a:r>
          </a:p>
          <a:p>
            <a:pPr algn="ctr"/>
            <a:r>
              <a:rPr lang="en-US" sz="1400" dirty="0">
                <a:solidFill>
                  <a:srgbClr val="FF8200"/>
                </a:solidFill>
              </a:rPr>
              <a:t>(new category)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6006AE-DF18-A9B8-0058-FA78B3679252}"/>
              </a:ext>
            </a:extLst>
          </p:cNvPr>
          <p:cNvSpPr/>
          <p:nvPr/>
        </p:nvSpPr>
        <p:spPr>
          <a:xfrm>
            <a:off x="6558699" y="4468751"/>
            <a:ext cx="1753385" cy="820132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NCLR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DC95728-4301-F171-6B06-D271576DD714}"/>
              </a:ext>
            </a:extLst>
          </p:cNvPr>
          <p:cNvSpPr/>
          <p:nvPr/>
        </p:nvSpPr>
        <p:spPr>
          <a:xfrm>
            <a:off x="8539899" y="4456440"/>
            <a:ext cx="1753385" cy="820132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CLR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516C838C-CB48-1D0E-98D2-B47B2B5EF82D}"/>
              </a:ext>
            </a:extLst>
          </p:cNvPr>
          <p:cNvSpPr/>
          <p:nvPr/>
        </p:nvSpPr>
        <p:spPr>
          <a:xfrm rot="16200000">
            <a:off x="7138103" y="1313564"/>
            <a:ext cx="594582" cy="5715787"/>
          </a:xfrm>
          <a:prstGeom prst="rightBrace">
            <a:avLst>
              <a:gd name="adj1" fmla="val 50268"/>
              <a:gd name="adj2" fmla="val 51017"/>
            </a:avLst>
          </a:prstGeom>
          <a:ln w="28575">
            <a:solidFill>
              <a:srgbClr val="5B677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677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E437C-EAFA-9AA2-1FAE-9C5E7D80778D}"/>
              </a:ext>
            </a:extLst>
          </p:cNvPr>
          <p:cNvSpPr txBox="1"/>
          <p:nvPr/>
        </p:nvSpPr>
        <p:spPr>
          <a:xfrm>
            <a:off x="6096000" y="3489287"/>
            <a:ext cx="2714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5B6770"/>
                </a:solidFill>
              </a:rPr>
              <a:t>Types of “flexible” Load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4BA40F62-C6C9-1E65-D849-B11688D60530}"/>
              </a:ext>
            </a:extLst>
          </p:cNvPr>
          <p:cNvSpPr/>
          <p:nvPr/>
        </p:nvSpPr>
        <p:spPr>
          <a:xfrm>
            <a:off x="1898715" y="5345527"/>
            <a:ext cx="8394569" cy="820132"/>
          </a:xfrm>
          <a:prstGeom prst="rightArrow">
            <a:avLst>
              <a:gd name="adj1" fmla="val 63793"/>
              <a:gd name="adj2" fmla="val 50000"/>
            </a:avLst>
          </a:prstGeom>
          <a:solidFill>
            <a:srgbClr val="DE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F4E2E4-5D16-D6D2-AB30-3D1CBB0C21EF}"/>
              </a:ext>
            </a:extLst>
          </p:cNvPr>
          <p:cNvSpPr txBox="1"/>
          <p:nvPr/>
        </p:nvSpPr>
        <p:spPr>
          <a:xfrm>
            <a:off x="1898715" y="5524760"/>
            <a:ext cx="1087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5B6770"/>
                </a:solidFill>
              </a:rPr>
              <a:t>Least Flexible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6AD51D-1995-C297-96F9-9029A4866BFF}"/>
              </a:ext>
            </a:extLst>
          </p:cNvPr>
          <p:cNvSpPr txBox="1"/>
          <p:nvPr/>
        </p:nvSpPr>
        <p:spPr>
          <a:xfrm>
            <a:off x="9031634" y="5520944"/>
            <a:ext cx="957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>
                <a:solidFill>
                  <a:srgbClr val="5B6770"/>
                </a:solidFill>
              </a:rPr>
              <a:t>More</a:t>
            </a:r>
          </a:p>
          <a:p>
            <a:pPr algn="r"/>
            <a:r>
              <a:rPr lang="en-US" sz="1200" b="1">
                <a:solidFill>
                  <a:srgbClr val="5B6770"/>
                </a:solidFill>
              </a:rPr>
              <a:t>Flexible</a:t>
            </a:r>
          </a:p>
        </p:txBody>
      </p:sp>
    </p:spTree>
    <p:extLst>
      <p:ext uri="{BB962C8B-B14F-4D97-AF65-F5344CB8AC3E}">
        <p14:creationId xmlns:p14="http://schemas.microsoft.com/office/powerpoint/2010/main" val="186729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AA9C2-41F5-9D99-1F8E-936EC1EE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Shed by RCL Prior to EEA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DA32A-ECEC-B810-D102-D826E513F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040F9-4363-1D7F-C8B8-F8C97EA51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5608202" cy="5350042"/>
          </a:xfrm>
        </p:spPr>
        <p:txBody>
          <a:bodyPr lIns="274320" tIns="274320" rIns="274320" bIns="274320" anchor="t">
            <a:normAutofit fontScale="77500" lnSpcReduction="20000"/>
          </a:bodyPr>
          <a:lstStyle/>
          <a:p>
            <a:r>
              <a:rPr lang="en-US" dirty="0"/>
              <a:t>ERCOT may curtail any Registered Curtailable Loads (RCLs) that are still consuming energy when PRC drops below 3,100 MW and is not expected to recover within 30 minutes</a:t>
            </a:r>
            <a:endParaRPr lang="en-US" dirty="0">
              <a:cs typeface="Arial"/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Occurs </a:t>
            </a:r>
            <a:r>
              <a:rPr lang="en-US" b="1" dirty="0">
                <a:solidFill>
                  <a:schemeClr val="tx1"/>
                </a:solidFill>
              </a:rPr>
              <a:t>before</a:t>
            </a:r>
            <a:r>
              <a:rPr lang="en-US" dirty="0">
                <a:solidFill>
                  <a:schemeClr val="tx1"/>
                </a:solidFill>
              </a:rPr>
              <a:t> ERS may be deployed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endParaRPr lang="en-US" dirty="0"/>
          </a:p>
          <a:p>
            <a:r>
              <a:rPr lang="en-US" dirty="0"/>
              <a:t>QSEs with RCLs will shed their share of 100 MW blocks at the instruction of ERCOT. RCLs must comply with the instruction from their QSE to curtail.</a:t>
            </a:r>
            <a:endParaRPr lang="en-US" dirty="0">
              <a:cs typeface="Arial"/>
            </a:endParaRPr>
          </a:p>
          <a:p>
            <a:endParaRPr lang="en-US" dirty="0"/>
          </a:p>
          <a:p>
            <a:r>
              <a:rPr lang="en-US" dirty="0"/>
              <a:t>Deploying RCLs will trigger the Reliability Deployment Price Adder (RDPA)</a:t>
            </a:r>
            <a:endParaRPr lang="en-US" dirty="0">
              <a:cs typeface="Arial"/>
            </a:endParaRPr>
          </a:p>
          <a:p>
            <a:endParaRPr lang="en-US" dirty="0"/>
          </a:p>
          <a:p>
            <a:r>
              <a:rPr lang="en-US" dirty="0"/>
              <a:t>RCLs are not counted toward Transmission Operator EEA 3 firm Load shed obligations</a:t>
            </a:r>
            <a:endParaRPr lang="en-US" dirty="0"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A40053-2F09-40FF-D216-D29F04465262}"/>
              </a:ext>
            </a:extLst>
          </p:cNvPr>
          <p:cNvSpPr txBox="1"/>
          <p:nvPr/>
        </p:nvSpPr>
        <p:spPr>
          <a:xfrm>
            <a:off x="2056793" y="6517580"/>
            <a:ext cx="620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5B6770"/>
                </a:solidFill>
              </a:rPr>
              <a:t>References – </a:t>
            </a:r>
            <a:r>
              <a:rPr lang="en-US" sz="1400" b="1">
                <a:solidFill>
                  <a:srgbClr val="00AEC7"/>
                </a:solidFill>
              </a:rPr>
              <a:t>NPRR1191 </a:t>
            </a:r>
            <a:r>
              <a:rPr lang="en-US" sz="1400">
                <a:solidFill>
                  <a:srgbClr val="00AEC7"/>
                </a:solidFill>
              </a:rPr>
              <a:t>6.5.7.3.1, 6.5.9.4.1, </a:t>
            </a:r>
            <a:r>
              <a:rPr lang="en-US" sz="1400" b="1">
                <a:solidFill>
                  <a:srgbClr val="26D07C"/>
                </a:solidFill>
              </a:rPr>
              <a:t>NOGRR256 </a:t>
            </a:r>
            <a:r>
              <a:rPr lang="en-US" sz="1400">
                <a:solidFill>
                  <a:srgbClr val="26D07C"/>
                </a:solidFill>
              </a:rPr>
              <a:t>4.5.3.4, 4.5.3.5 </a:t>
            </a:r>
            <a:endParaRPr lang="en-US" sz="1400" b="1">
              <a:solidFill>
                <a:srgbClr val="26D07C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DBF7BE-3E71-C044-5327-DFD7E49071EB}"/>
              </a:ext>
            </a:extLst>
          </p:cNvPr>
          <p:cNvSpPr/>
          <p:nvPr/>
        </p:nvSpPr>
        <p:spPr>
          <a:xfrm>
            <a:off x="8778638" y="767283"/>
            <a:ext cx="646975" cy="5350042"/>
          </a:xfrm>
          <a:prstGeom prst="rect">
            <a:avLst/>
          </a:prstGeom>
          <a:gradFill>
            <a:gsLst>
              <a:gs pos="21000">
                <a:srgbClr val="E7E200"/>
              </a:gs>
              <a:gs pos="0">
                <a:srgbClr val="92D05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AD1021-4170-0258-063E-B4510473B655}"/>
              </a:ext>
            </a:extLst>
          </p:cNvPr>
          <p:cNvSpPr txBox="1"/>
          <p:nvPr/>
        </p:nvSpPr>
        <p:spPr>
          <a:xfrm>
            <a:off x="8694868" y="6110277"/>
            <a:ext cx="81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B7C9D6-CD50-6829-8E64-7983B83B4E35}"/>
              </a:ext>
            </a:extLst>
          </p:cNvPr>
          <p:cNvSpPr txBox="1"/>
          <p:nvPr/>
        </p:nvSpPr>
        <p:spPr>
          <a:xfrm>
            <a:off x="8778636" y="5760633"/>
            <a:ext cx="646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>
                <a:solidFill>
                  <a:schemeClr val="bg1"/>
                </a:solidFill>
              </a:rPr>
              <a:t>1000 MW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23FCAC-EF33-6616-A443-46917AB054F1}"/>
              </a:ext>
            </a:extLst>
          </p:cNvPr>
          <p:cNvCxnSpPr>
            <a:cxnSpLocks/>
          </p:cNvCxnSpPr>
          <p:nvPr/>
        </p:nvCxnSpPr>
        <p:spPr>
          <a:xfrm flipV="1">
            <a:off x="8778636" y="5858662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B6075A6-2931-CC2F-F806-CF4A00F66ED6}"/>
              </a:ext>
            </a:extLst>
          </p:cNvPr>
          <p:cNvCxnSpPr>
            <a:cxnSpLocks/>
          </p:cNvCxnSpPr>
          <p:nvPr/>
        </p:nvCxnSpPr>
        <p:spPr>
          <a:xfrm flipV="1">
            <a:off x="9336713" y="5858662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1AFA27B-7066-C597-CC93-24889E2907B0}"/>
              </a:ext>
            </a:extLst>
          </p:cNvPr>
          <p:cNvSpPr txBox="1"/>
          <p:nvPr/>
        </p:nvSpPr>
        <p:spPr>
          <a:xfrm>
            <a:off x="8778636" y="4891947"/>
            <a:ext cx="646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>
                <a:solidFill>
                  <a:schemeClr val="bg1"/>
                </a:solidFill>
              </a:rPr>
              <a:t>1500 MW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40DA2BF-4E9A-EDA1-7CB4-FEC5E08139BC}"/>
              </a:ext>
            </a:extLst>
          </p:cNvPr>
          <p:cNvCxnSpPr>
            <a:cxnSpLocks/>
          </p:cNvCxnSpPr>
          <p:nvPr/>
        </p:nvCxnSpPr>
        <p:spPr>
          <a:xfrm flipV="1">
            <a:off x="8778636" y="4989976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F1793E7-D9E3-6FEA-FEF1-2FE665FC2D9A}"/>
              </a:ext>
            </a:extLst>
          </p:cNvPr>
          <p:cNvCxnSpPr>
            <a:cxnSpLocks/>
          </p:cNvCxnSpPr>
          <p:nvPr/>
        </p:nvCxnSpPr>
        <p:spPr>
          <a:xfrm flipV="1">
            <a:off x="9336713" y="4989976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10EA20-B9E6-BC51-3CBA-5F69F9B4EE75}"/>
              </a:ext>
            </a:extLst>
          </p:cNvPr>
          <p:cNvSpPr txBox="1"/>
          <p:nvPr/>
        </p:nvSpPr>
        <p:spPr>
          <a:xfrm>
            <a:off x="8778636" y="3829254"/>
            <a:ext cx="646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>
                <a:solidFill>
                  <a:schemeClr val="bg1"/>
                </a:solidFill>
              </a:rPr>
              <a:t>2000 MW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DC46E01-A4A3-4DDA-1632-F5BB717A8C2A}"/>
              </a:ext>
            </a:extLst>
          </p:cNvPr>
          <p:cNvCxnSpPr>
            <a:cxnSpLocks/>
          </p:cNvCxnSpPr>
          <p:nvPr/>
        </p:nvCxnSpPr>
        <p:spPr>
          <a:xfrm flipV="1">
            <a:off x="8778636" y="3927283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303EBC2-0BE0-56B1-536A-39C0C596DCDB}"/>
              </a:ext>
            </a:extLst>
          </p:cNvPr>
          <p:cNvCxnSpPr>
            <a:cxnSpLocks/>
          </p:cNvCxnSpPr>
          <p:nvPr/>
        </p:nvCxnSpPr>
        <p:spPr>
          <a:xfrm flipV="1">
            <a:off x="9336713" y="3927283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5DF6B4-6127-223A-9B93-F872BCECF8A5}"/>
              </a:ext>
            </a:extLst>
          </p:cNvPr>
          <p:cNvSpPr txBox="1"/>
          <p:nvPr/>
        </p:nvSpPr>
        <p:spPr>
          <a:xfrm>
            <a:off x="8778636" y="2960568"/>
            <a:ext cx="646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>
                <a:solidFill>
                  <a:schemeClr val="bg1"/>
                </a:solidFill>
              </a:rPr>
              <a:t>2500 MW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3402332-3EAC-573B-1DE6-0206C2360232}"/>
              </a:ext>
            </a:extLst>
          </p:cNvPr>
          <p:cNvCxnSpPr>
            <a:cxnSpLocks/>
          </p:cNvCxnSpPr>
          <p:nvPr/>
        </p:nvCxnSpPr>
        <p:spPr>
          <a:xfrm flipV="1">
            <a:off x="8778636" y="3058597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D879F42-EA9F-9C2F-09FD-8A4677A117F6}"/>
              </a:ext>
            </a:extLst>
          </p:cNvPr>
          <p:cNvCxnSpPr>
            <a:cxnSpLocks/>
          </p:cNvCxnSpPr>
          <p:nvPr/>
        </p:nvCxnSpPr>
        <p:spPr>
          <a:xfrm flipV="1">
            <a:off x="9336713" y="3058597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7F68502-7222-334C-1C81-5662DC95A4EA}"/>
              </a:ext>
            </a:extLst>
          </p:cNvPr>
          <p:cNvSpPr txBox="1"/>
          <p:nvPr/>
        </p:nvSpPr>
        <p:spPr>
          <a:xfrm>
            <a:off x="8778636" y="1995612"/>
            <a:ext cx="646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>
                <a:solidFill>
                  <a:schemeClr val="bg1"/>
                </a:solidFill>
              </a:rPr>
              <a:t>3000 MW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DDBF9CC-0DA4-3050-87E1-5313B35611B8}"/>
              </a:ext>
            </a:extLst>
          </p:cNvPr>
          <p:cNvCxnSpPr>
            <a:cxnSpLocks/>
          </p:cNvCxnSpPr>
          <p:nvPr/>
        </p:nvCxnSpPr>
        <p:spPr>
          <a:xfrm flipV="1">
            <a:off x="8778636" y="2093641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0704C7C-DD33-8156-CACE-0C5D2624E787}"/>
              </a:ext>
            </a:extLst>
          </p:cNvPr>
          <p:cNvCxnSpPr>
            <a:cxnSpLocks/>
          </p:cNvCxnSpPr>
          <p:nvPr/>
        </p:nvCxnSpPr>
        <p:spPr>
          <a:xfrm flipV="1">
            <a:off x="9336713" y="2093641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6E3447D-FDFA-BD4C-1D4A-DE0C45A44381}"/>
              </a:ext>
            </a:extLst>
          </p:cNvPr>
          <p:cNvSpPr txBox="1"/>
          <p:nvPr/>
        </p:nvSpPr>
        <p:spPr>
          <a:xfrm>
            <a:off x="8778636" y="1126926"/>
            <a:ext cx="646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>
                <a:solidFill>
                  <a:schemeClr val="bg1"/>
                </a:solidFill>
              </a:rPr>
              <a:t>3500 MW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4E25F31-3FA7-E03F-F16E-631AE8269F49}"/>
              </a:ext>
            </a:extLst>
          </p:cNvPr>
          <p:cNvCxnSpPr>
            <a:cxnSpLocks/>
          </p:cNvCxnSpPr>
          <p:nvPr/>
        </p:nvCxnSpPr>
        <p:spPr>
          <a:xfrm flipV="1">
            <a:off x="8778636" y="1224955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559B657-6423-57FF-FFC7-BFA0ADD84266}"/>
              </a:ext>
            </a:extLst>
          </p:cNvPr>
          <p:cNvCxnSpPr>
            <a:cxnSpLocks/>
          </p:cNvCxnSpPr>
          <p:nvPr/>
        </p:nvCxnSpPr>
        <p:spPr>
          <a:xfrm flipV="1">
            <a:off x="9336713" y="1224955"/>
            <a:ext cx="88899" cy="1333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0155B23-6B16-DAAF-DCD3-318F379AEEAC}"/>
              </a:ext>
            </a:extLst>
          </p:cNvPr>
          <p:cNvSpPr txBox="1"/>
          <p:nvPr/>
        </p:nvSpPr>
        <p:spPr>
          <a:xfrm>
            <a:off x="7026773" y="5539830"/>
            <a:ext cx="146635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PRC &lt;1000 MW </a:t>
            </a:r>
          </a:p>
          <a:p>
            <a:pPr algn="r"/>
            <a:r>
              <a:rPr lang="en-US" sz="1200" dirty="0"/>
              <a:t>Firm Load shed</a:t>
            </a:r>
          </a:p>
          <a:p>
            <a:pPr algn="r"/>
            <a:r>
              <a:rPr lang="en-US" sz="1200" dirty="0"/>
              <a:t>in 100 MW blocks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85F8490-FDBA-70B0-160D-50E301ABF7ED}"/>
              </a:ext>
            </a:extLst>
          </p:cNvPr>
          <p:cNvSpPr txBox="1"/>
          <p:nvPr/>
        </p:nvSpPr>
        <p:spPr>
          <a:xfrm>
            <a:off x="7026773" y="4893619"/>
            <a:ext cx="14663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PRC &lt;1430 MW</a:t>
            </a:r>
          </a:p>
          <a:p>
            <a:pPr algn="r"/>
            <a:r>
              <a:rPr lang="en-US" sz="1200" dirty="0"/>
              <a:t>EEA Level 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5278DE4-8C81-9317-612B-A0819022911E}"/>
              </a:ext>
            </a:extLst>
          </p:cNvPr>
          <p:cNvSpPr txBox="1"/>
          <p:nvPr/>
        </p:nvSpPr>
        <p:spPr>
          <a:xfrm>
            <a:off x="7126065" y="4234005"/>
            <a:ext cx="136706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PRC &lt;1750 MW</a:t>
            </a:r>
          </a:p>
          <a:p>
            <a:pPr algn="r"/>
            <a:r>
              <a:rPr lang="en-US" sz="1200" dirty="0"/>
              <a:t>EEA Level 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FBD3B49-5FC1-83AD-19C9-42A7B7E1D2B0}"/>
              </a:ext>
            </a:extLst>
          </p:cNvPr>
          <p:cNvSpPr txBox="1"/>
          <p:nvPr/>
        </p:nvSpPr>
        <p:spPr>
          <a:xfrm>
            <a:off x="7026773" y="3182446"/>
            <a:ext cx="14663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PRC &lt;2300 MW </a:t>
            </a:r>
          </a:p>
          <a:p>
            <a:pPr algn="r"/>
            <a:r>
              <a:rPr lang="en-US" sz="1200" dirty="0"/>
              <a:t>EEA Level 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19A7CFF-6511-7917-C391-263C337F4401}"/>
              </a:ext>
            </a:extLst>
          </p:cNvPr>
          <p:cNvSpPr txBox="1"/>
          <p:nvPr/>
        </p:nvSpPr>
        <p:spPr>
          <a:xfrm>
            <a:off x="6177399" y="1635377"/>
            <a:ext cx="2315732" cy="461665"/>
          </a:xfrm>
          <a:prstGeom prst="rect">
            <a:avLst/>
          </a:prstGeom>
          <a:solidFill>
            <a:srgbClr val="FFE6CC"/>
          </a:solidFill>
          <a:ln w="19050">
            <a:solidFill>
              <a:srgbClr val="FF82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PRC &lt;3100 MW – </a:t>
            </a:r>
            <a:r>
              <a:rPr lang="en-US" sz="1200" dirty="0"/>
              <a:t>May deploy Registered Curtailable Loads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DBE447F-4FBC-0C7D-C986-AD3CA4A497E6}"/>
              </a:ext>
            </a:extLst>
          </p:cNvPr>
          <p:cNvSpPr txBox="1"/>
          <p:nvPr/>
        </p:nvSpPr>
        <p:spPr>
          <a:xfrm>
            <a:off x="7026773" y="2115729"/>
            <a:ext cx="146635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PRC &lt;3000 MW </a:t>
            </a:r>
          </a:p>
          <a:p>
            <a:pPr algn="r"/>
            <a:r>
              <a:rPr lang="en-US" sz="1200" dirty="0"/>
              <a:t>May deploy ERS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94E202E-4F56-6840-2AE2-EF98ED5DB3EC}"/>
              </a:ext>
            </a:extLst>
          </p:cNvPr>
          <p:cNvCxnSpPr>
            <a:cxnSpLocks/>
            <a:stCxn id="55" idx="3"/>
            <a:endCxn id="19" idx="1"/>
          </p:cNvCxnSpPr>
          <p:nvPr/>
        </p:nvCxnSpPr>
        <p:spPr>
          <a:xfrm flipV="1">
            <a:off x="8493131" y="5860661"/>
            <a:ext cx="285505" cy="23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20893A3D-9FE7-F74D-B570-42FEC6832AC1}"/>
              </a:ext>
            </a:extLst>
          </p:cNvPr>
          <p:cNvCxnSpPr>
            <a:cxnSpLocks/>
            <a:stCxn id="49" idx="1"/>
            <a:endCxn id="61" idx="3"/>
          </p:cNvCxnSpPr>
          <p:nvPr/>
        </p:nvCxnSpPr>
        <p:spPr>
          <a:xfrm rot="10800000" flipV="1">
            <a:off x="8493130" y="2095640"/>
            <a:ext cx="285506" cy="25092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FB4E9CE6-4930-6043-EFE0-0CA6CA0BEA4B}"/>
              </a:ext>
            </a:extLst>
          </p:cNvPr>
          <p:cNvCxnSpPr>
            <a:cxnSpLocks/>
            <a:endCxn id="60" idx="3"/>
          </p:cNvCxnSpPr>
          <p:nvPr/>
        </p:nvCxnSpPr>
        <p:spPr>
          <a:xfrm rot="10800000">
            <a:off x="8493132" y="1866211"/>
            <a:ext cx="284681" cy="94407"/>
          </a:xfrm>
          <a:prstGeom prst="bentConnector3">
            <a:avLst/>
          </a:prstGeom>
          <a:ln w="19050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60E2E4A-88D5-0EDA-78F8-CA8401236FBE}"/>
              </a:ext>
            </a:extLst>
          </p:cNvPr>
          <p:cNvCxnSpPr>
            <a:cxnSpLocks/>
          </p:cNvCxnSpPr>
          <p:nvPr/>
        </p:nvCxnSpPr>
        <p:spPr>
          <a:xfrm>
            <a:off x="8492306" y="5123209"/>
            <a:ext cx="285505" cy="37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1925D05-2988-6B6A-E7FF-EA92CB54F218}"/>
              </a:ext>
            </a:extLst>
          </p:cNvPr>
          <p:cNvCxnSpPr>
            <a:cxnSpLocks/>
          </p:cNvCxnSpPr>
          <p:nvPr/>
        </p:nvCxnSpPr>
        <p:spPr>
          <a:xfrm>
            <a:off x="8492305" y="4458171"/>
            <a:ext cx="285505" cy="37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9482ED5-80D7-886F-896D-FB5ECF431FA3}"/>
              </a:ext>
            </a:extLst>
          </p:cNvPr>
          <p:cNvCxnSpPr>
            <a:cxnSpLocks/>
          </p:cNvCxnSpPr>
          <p:nvPr/>
        </p:nvCxnSpPr>
        <p:spPr>
          <a:xfrm>
            <a:off x="8492305" y="3405723"/>
            <a:ext cx="285505" cy="37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E27F0D8-1B4E-DB84-04B3-F39303C3A029}"/>
              </a:ext>
            </a:extLst>
          </p:cNvPr>
          <p:cNvSpPr txBox="1"/>
          <p:nvPr/>
        </p:nvSpPr>
        <p:spPr>
          <a:xfrm>
            <a:off x="9711113" y="4665641"/>
            <a:ext cx="204776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685BC7"/>
                </a:solidFill>
              </a:rPr>
              <a:t>PRC &lt;1500 MW </a:t>
            </a:r>
          </a:p>
          <a:p>
            <a:r>
              <a:rPr lang="en-US" sz="1200" dirty="0">
                <a:solidFill>
                  <a:srgbClr val="685BC7"/>
                </a:solidFill>
              </a:rPr>
              <a:t>EEA Level 3 and firm Load shed in 100 MW blocks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C93B476-6E22-0C9C-68C0-B318BD904401}"/>
              </a:ext>
            </a:extLst>
          </p:cNvPr>
          <p:cNvCxnSpPr>
            <a:cxnSpLocks/>
          </p:cNvCxnSpPr>
          <p:nvPr/>
        </p:nvCxnSpPr>
        <p:spPr>
          <a:xfrm flipV="1">
            <a:off x="9425609" y="4988807"/>
            <a:ext cx="285505" cy="2335"/>
          </a:xfrm>
          <a:prstGeom prst="line">
            <a:avLst/>
          </a:prstGeom>
          <a:ln w="19050">
            <a:solidFill>
              <a:srgbClr val="685BC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C443C94-D4AB-F74A-FD2E-817D875B3756}"/>
              </a:ext>
            </a:extLst>
          </p:cNvPr>
          <p:cNvSpPr txBox="1"/>
          <p:nvPr/>
        </p:nvSpPr>
        <p:spPr>
          <a:xfrm>
            <a:off x="9711114" y="3701161"/>
            <a:ext cx="14663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685BC7"/>
                </a:solidFill>
              </a:rPr>
              <a:t>PRC &lt;2000 MW </a:t>
            </a:r>
          </a:p>
          <a:p>
            <a:r>
              <a:rPr lang="en-US" sz="1200" dirty="0">
                <a:solidFill>
                  <a:srgbClr val="685BC7"/>
                </a:solidFill>
              </a:rPr>
              <a:t>EEA Level 2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D776082-202A-3367-25ED-C5E144251686}"/>
              </a:ext>
            </a:extLst>
          </p:cNvPr>
          <p:cNvCxnSpPr>
            <a:cxnSpLocks/>
          </p:cNvCxnSpPr>
          <p:nvPr/>
        </p:nvCxnSpPr>
        <p:spPr>
          <a:xfrm flipV="1">
            <a:off x="9425609" y="3923812"/>
            <a:ext cx="285505" cy="2335"/>
          </a:xfrm>
          <a:prstGeom prst="line">
            <a:avLst/>
          </a:prstGeom>
          <a:ln w="19050">
            <a:solidFill>
              <a:srgbClr val="685BC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2F38EB5F-3418-CAF2-B15F-DD905B44C65F}"/>
              </a:ext>
            </a:extLst>
          </p:cNvPr>
          <p:cNvSpPr txBox="1"/>
          <p:nvPr/>
        </p:nvSpPr>
        <p:spPr>
          <a:xfrm>
            <a:off x="9713746" y="2834068"/>
            <a:ext cx="14663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685BC7"/>
                </a:solidFill>
              </a:rPr>
              <a:t>PRC &lt;2500 MW </a:t>
            </a:r>
          </a:p>
          <a:p>
            <a:r>
              <a:rPr lang="en-US" sz="1200" dirty="0">
                <a:solidFill>
                  <a:srgbClr val="685BC7"/>
                </a:solidFill>
              </a:rPr>
              <a:t>EEA Level 1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EBB16BD-65A0-4D10-C30F-2CAF7A3510B3}"/>
              </a:ext>
            </a:extLst>
          </p:cNvPr>
          <p:cNvCxnSpPr>
            <a:cxnSpLocks/>
          </p:cNvCxnSpPr>
          <p:nvPr/>
        </p:nvCxnSpPr>
        <p:spPr>
          <a:xfrm flipV="1">
            <a:off x="9428241" y="3056719"/>
            <a:ext cx="285505" cy="2335"/>
          </a:xfrm>
          <a:prstGeom prst="line">
            <a:avLst/>
          </a:prstGeom>
          <a:ln w="19050">
            <a:solidFill>
              <a:srgbClr val="685BC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B777C66E-FA66-86A5-2085-A159C50ED027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9424300" y="2092345"/>
            <a:ext cx="285506" cy="250922"/>
          </a:xfrm>
          <a:prstGeom prst="bentConnector3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85CD33C-26F6-903B-AEBA-7C35830D80E9}"/>
              </a:ext>
            </a:extLst>
          </p:cNvPr>
          <p:cNvSpPr txBox="1"/>
          <p:nvPr/>
        </p:nvSpPr>
        <p:spPr>
          <a:xfrm>
            <a:off x="9711114" y="2113276"/>
            <a:ext cx="14663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PRC &lt;3000 MW </a:t>
            </a:r>
          </a:p>
          <a:p>
            <a:r>
              <a:rPr lang="en-US" sz="1200" dirty="0"/>
              <a:t>May deploy ERS</a:t>
            </a:r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249DCC6C-3805-807F-EF85-9A616B2D3DC1}"/>
              </a:ext>
            </a:extLst>
          </p:cNvPr>
          <p:cNvCxnSpPr>
            <a:cxnSpLocks/>
          </p:cNvCxnSpPr>
          <p:nvPr/>
        </p:nvCxnSpPr>
        <p:spPr>
          <a:xfrm rot="10800000" flipH="1">
            <a:off x="9424300" y="1867329"/>
            <a:ext cx="284680" cy="94403"/>
          </a:xfrm>
          <a:prstGeom prst="bentConnector3">
            <a:avLst/>
          </a:prstGeom>
          <a:ln w="19050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EA8A7F4-E3DD-738B-B462-985BC444FEF9}"/>
              </a:ext>
            </a:extLst>
          </p:cNvPr>
          <p:cNvSpPr txBox="1"/>
          <p:nvPr/>
        </p:nvSpPr>
        <p:spPr>
          <a:xfrm>
            <a:off x="9708980" y="1636668"/>
            <a:ext cx="2288759" cy="461665"/>
          </a:xfrm>
          <a:prstGeom prst="rect">
            <a:avLst/>
          </a:prstGeom>
          <a:solidFill>
            <a:srgbClr val="FFE6CC"/>
          </a:solidFill>
          <a:ln w="19050">
            <a:solidFill>
              <a:srgbClr val="FF82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PRC &lt;3100 MW – </a:t>
            </a:r>
            <a:r>
              <a:rPr lang="en-US" sz="1200" dirty="0"/>
              <a:t>May deploy Registered Curtailable Loads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FF4F6576-718F-12A4-FF82-0DCBB77F8D79}"/>
              </a:ext>
            </a:extLst>
          </p:cNvPr>
          <p:cNvSpPr/>
          <p:nvPr/>
        </p:nvSpPr>
        <p:spPr>
          <a:xfrm>
            <a:off x="6174771" y="767401"/>
            <a:ext cx="2315732" cy="409761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Current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BBB9B613-0060-6683-CFBB-CCD9629B53AC}"/>
              </a:ext>
            </a:extLst>
          </p:cNvPr>
          <p:cNvSpPr/>
          <p:nvPr/>
        </p:nvSpPr>
        <p:spPr>
          <a:xfrm>
            <a:off x="9708980" y="766525"/>
            <a:ext cx="2315732" cy="409761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Post-NPRR1176</a:t>
            </a:r>
          </a:p>
          <a:p>
            <a:pPr algn="ctr"/>
            <a:r>
              <a:rPr lang="en-US" sz="700" dirty="0"/>
              <a:t>(Expected October 1, 2023)</a:t>
            </a:r>
          </a:p>
        </p:txBody>
      </p:sp>
    </p:spTree>
    <p:extLst>
      <p:ext uri="{BB962C8B-B14F-4D97-AF65-F5344CB8AC3E}">
        <p14:creationId xmlns:p14="http://schemas.microsoft.com/office/powerpoint/2010/main" val="379590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7132-2C94-82B4-9E03-19CF250EB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Ramp Rate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78C0-BCD1-C1B1-256F-4254D582F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7035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Similar to intermittent Resources, </a:t>
            </a:r>
            <a:r>
              <a:rPr lang="en-US" b="1" dirty="0"/>
              <a:t>Large Loads registered as CLRs </a:t>
            </a:r>
            <a:r>
              <a:rPr lang="en-US" dirty="0"/>
              <a:t>will be limited to a telemetered ramp rate of </a:t>
            </a:r>
            <a:r>
              <a:rPr lang="en-US" b="1" dirty="0"/>
              <a:t>20% per min</a:t>
            </a:r>
            <a:r>
              <a:rPr lang="en-US" dirty="0"/>
              <a:t>. The actual ramping of these Loads will be managed by SCED. </a:t>
            </a:r>
          </a:p>
          <a:p>
            <a:endParaRPr lang="en-US" dirty="0"/>
          </a:p>
          <a:p>
            <a:r>
              <a:rPr lang="en-US" dirty="0"/>
              <a:t>All Large Loads that are </a:t>
            </a:r>
            <a:r>
              <a:rPr lang="en-US" b="1" u="sng" dirty="0"/>
              <a:t>not</a:t>
            </a:r>
            <a:r>
              <a:rPr lang="en-US" b="1" dirty="0"/>
              <a:t> registered as CLRs</a:t>
            </a:r>
            <a:r>
              <a:rPr lang="en-US" dirty="0"/>
              <a:t> will be subject to ramp rate restrictions, measured at the POI or Service Delivery Point: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Lesser of 5% peak Demand or 20 MW per min when reducing consumption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Lesser of 2% peak Demand or 8 MW per min when increasing consumption</a:t>
            </a:r>
          </a:p>
          <a:p>
            <a:endParaRPr lang="en-US" dirty="0"/>
          </a:p>
          <a:p>
            <a:r>
              <a:rPr lang="en-US" dirty="0"/>
              <a:t>These limits do not apply to NCLRs while appropriately responding to an ERCOT deployment.</a:t>
            </a:r>
          </a:p>
          <a:p>
            <a:endParaRPr lang="en-US" dirty="0"/>
          </a:p>
          <a:p>
            <a:r>
              <a:rPr lang="en-US" dirty="0"/>
              <a:t>Large Loads connected before the March 25, 2022 Market Notice will be grandfathered unless a material change to the Facility is made.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4768C-32F1-5729-85B0-7C48FC036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2D47F3-0E43-B2CD-E3EC-559236CCA888}"/>
              </a:ext>
            </a:extLst>
          </p:cNvPr>
          <p:cNvSpPr txBox="1"/>
          <p:nvPr/>
        </p:nvSpPr>
        <p:spPr>
          <a:xfrm>
            <a:off x="2056793" y="6517580"/>
            <a:ext cx="4870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5B6770"/>
                </a:solidFill>
              </a:rPr>
              <a:t>References – </a:t>
            </a:r>
            <a:r>
              <a:rPr lang="en-US" sz="1400" b="1">
                <a:solidFill>
                  <a:srgbClr val="00AEC7"/>
                </a:solidFill>
              </a:rPr>
              <a:t>NPRR1191 </a:t>
            </a:r>
            <a:r>
              <a:rPr lang="en-US" sz="1400">
                <a:solidFill>
                  <a:srgbClr val="00AEC7"/>
                </a:solidFill>
              </a:rPr>
              <a:t>6.5.7.12</a:t>
            </a:r>
            <a:endParaRPr lang="en-US" sz="1400" b="1">
              <a:solidFill>
                <a:srgbClr val="093C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48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2FB4C-444B-3A5E-FE99-15D479B4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61849-07EF-BDE2-1003-17C6C11B9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has received a large amount of feedback on this package.</a:t>
            </a:r>
          </a:p>
          <a:p>
            <a:endParaRPr lang="en-US" dirty="0"/>
          </a:p>
          <a:p>
            <a:r>
              <a:rPr lang="en-US" dirty="0"/>
              <a:t>These issues will continue to be discussed at the LFLTF</a:t>
            </a:r>
          </a:p>
          <a:p>
            <a:pPr lvl="1"/>
            <a:r>
              <a:rPr lang="en-US" dirty="0"/>
              <a:t>Next meeting is scheduled for 9/25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FA20C-BDED-3F6E-1512-C1E72F07D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7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1" ma:contentTypeDescription="Create a new document." ma:contentTypeScope="" ma:versionID="1c2c5339430372cf9c5efa4cc8c3d996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4e6053bd017db935f68f1209494901b1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6093d562-e644-4fa2-a2d5-67c193c082f0"/>
    <ds:schemaRef ds:uri="723a8b7a-cd21-471e-94a6-6be23f24a34b"/>
  </ds:schemaRefs>
</ds:datastoreItem>
</file>

<file path=customXml/itemProps2.xml><?xml version="1.0" encoding="utf-8"?>
<ds:datastoreItem xmlns:ds="http://schemas.openxmlformats.org/officeDocument/2006/customXml" ds:itemID="{DA473808-355A-4ED0-8D7C-1CAAD49FC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a8b7a-cd21-471e-94a6-6be23f24a34b"/>
    <ds:schemaRef ds:uri="6093d562-e644-4fa2-a2d5-67c193c082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3445</TotalTime>
  <Words>1328</Words>
  <Application>Microsoft Office PowerPoint</Application>
  <PresentationFormat>Widescreen</PresentationFormat>
  <Paragraphs>306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Cover Slide</vt:lpstr>
      <vt:lpstr>Horizontal Theme</vt:lpstr>
      <vt:lpstr>Vertical Theme</vt:lpstr>
      <vt:lpstr>PowerPoint Presentation</vt:lpstr>
      <vt:lpstr>Scope of Proposed Changes in Large Load Revision Requests</vt:lpstr>
      <vt:lpstr>Revision Request Package – Structure</vt:lpstr>
      <vt:lpstr>Revision Request Package – Contents</vt:lpstr>
      <vt:lpstr>New Defined Terms</vt:lpstr>
      <vt:lpstr>New Defined Load Type – Registered Curtailable Load (RCL)</vt:lpstr>
      <vt:lpstr>Load Shed by RCL Prior to EEA</vt:lpstr>
      <vt:lpstr>Ramp Rate Limits</vt:lpstr>
      <vt:lpstr>Path Forward</vt:lpstr>
      <vt:lpstr>Questions</vt:lpstr>
      <vt:lpstr>Appendix – Comparison of Load Types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Springer, Agee</cp:lastModifiedBy>
  <cp:revision>13</cp:revision>
  <cp:lastPrinted>2017-10-10T21:31:05Z</cp:lastPrinted>
  <dcterms:created xsi:type="dcterms:W3CDTF">2016-01-21T15:20:31Z</dcterms:created>
  <dcterms:modified xsi:type="dcterms:W3CDTF">2023-09-15T13:35:45Z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