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57" r:id="rId8"/>
    <p:sldId id="36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1" autoAdjust="0"/>
    <p:restoredTop sz="94660"/>
  </p:normalViewPr>
  <p:slideViewPr>
    <p:cSldViewPr showGuides="1">
      <p:cViewPr varScale="1">
        <p:scale>
          <a:sx n="93" d="100"/>
          <a:sy n="93" d="100"/>
        </p:scale>
        <p:origin x="730" y="62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NPRR1112 Implementation: Changes to ACL Reports</a:t>
            </a:r>
          </a:p>
          <a:p>
            <a:endParaRPr lang="en-US" dirty="0"/>
          </a:p>
          <a:p>
            <a:r>
              <a:rPr lang="en-US" dirty="0"/>
              <a:t>Sanchir Dashnyam</a:t>
            </a:r>
          </a:p>
          <a:p>
            <a:r>
              <a:rPr lang="en-US" dirty="0"/>
              <a:t>ERCOT Market Credit Manager </a:t>
            </a:r>
          </a:p>
          <a:p>
            <a:endParaRPr lang="en-US" dirty="0"/>
          </a:p>
          <a:p>
            <a:r>
              <a:rPr lang="en-US" dirty="0"/>
              <a:t>ERCOT Public</a:t>
            </a:r>
          </a:p>
          <a:p>
            <a:r>
              <a:rPr lang="en-US" dirty="0"/>
              <a:t>September 20, 2023 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Changes to ACL Summary Report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097" y="762000"/>
            <a:ext cx="8534400" cy="50292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 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With the implementation of NPRR1112, the ACL Summary Report will change as follows: 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Collateral and Unsecured Credit Summary section will be renamed to Collateral Summary;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Total Secured Collateral column will be renamed to Total Financial Security;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Guarantee and Unsecured Credit Limit columns will be removed;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TPES in Excess of Secured Collateral will be renamed to TPES in Excess of Collateral;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Outstanding Secured Collateral Request will be renamed to Outstanding Collateral Request;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Additional Secured Collateral Required will be renamed to Additional Collateral Required;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TPES as % of Secured Collateral will be renamed to TPES as % of Collateral; and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TPEA as % of Any Collateral and Unsecured Credit Limit will be renamed to TPEA as % of Any Collateral.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7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Sample ACL Report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17C1854-10AD-5BB5-A85C-21924EEB29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73639"/>
            <a:ext cx="9144000" cy="4110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31890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21192</TotalTime>
  <Words>158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Arial-BoldMT</vt:lpstr>
      <vt:lpstr>Calibri</vt:lpstr>
      <vt:lpstr>Roboto</vt:lpstr>
      <vt:lpstr>1_Custom Design</vt:lpstr>
      <vt:lpstr>Office Theme</vt:lpstr>
      <vt:lpstr>Custom Design</vt:lpstr>
      <vt:lpstr>PowerPoint Presentation</vt:lpstr>
      <vt:lpstr>Changes to ACL Summary Report </vt:lpstr>
      <vt:lpstr>Sample ACL Report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Dashnyam, Sanchir</cp:lastModifiedBy>
  <cp:revision>389</cp:revision>
  <cp:lastPrinted>2016-01-21T20:53:15Z</cp:lastPrinted>
  <dcterms:created xsi:type="dcterms:W3CDTF">2016-01-21T15:20:31Z</dcterms:created>
  <dcterms:modified xsi:type="dcterms:W3CDTF">2023-09-14T18:54:36Z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2023-08-10T19:23:21Z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37949901-4eb1-4caa-b219-90463ffbe35d</vt:lpwstr>
  </property>
  <property fmtid="{D5CDD505-2E9C-101B-9397-08002B2CF9AE}" pid="9" name="MSIP_Label_7084cbda-52b8-46fb-a7b7-cb5bd465ed85_ContentBits">
    <vt:lpwstr>0</vt:lpwstr>
  </property>
</Properties>
</file>