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A9E1D-E4F8-4EBC-8148-8A0A9F2EC177}" v="255" dt="2023-09-12T21:40:17.618"/>
    <p1510:client id="{3369D9AC-A39E-85C1-D1F2-5143F24E54B2}" v="57" dt="2023-09-13T14:29:19.342"/>
    <p1510:client id="{B5DF45DA-4648-4639-940D-76240F02B5B3}" v="2" dt="2023-09-13T16:05:24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S::mahnoush.yousefian@ercot.com::97a5e06f-dcce-4865-81e8-0938001369e7" providerId="AD" clId="Web-{A04EA0D2-B7A7-43D5-B28F-DD00E1C8BF8F}"/>
    <pc:docChg chg="modSld">
      <pc:chgData name="Yousefian, Mahnoush" userId="S::mahnoush.yousefian@ercot.com::97a5e06f-dcce-4865-81e8-0938001369e7" providerId="AD" clId="Web-{A04EA0D2-B7A7-43D5-B28F-DD00E1C8BF8F}" dt="2023-07-10T18:40:34.576" v="290"/>
      <pc:docMkLst>
        <pc:docMk/>
      </pc:docMkLst>
      <pc:sldChg chg="modSp">
        <pc:chgData name="Yousefian, Mahnoush" userId="S::mahnoush.yousefian@ercot.com::97a5e06f-dcce-4865-81e8-0938001369e7" providerId="AD" clId="Web-{A04EA0D2-B7A7-43D5-B28F-DD00E1C8BF8F}" dt="2023-07-10T18:40:34.576" v="290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A04EA0D2-B7A7-43D5-B28F-DD00E1C8BF8F}" dt="2023-07-10T18:40:34.576" v="29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S::mahnoush.yousefian@ercot.com::97a5e06f-dcce-4865-81e8-0938001369e7" providerId="AD" clId="Web-{CE847FA4-BB7A-4ED8-9143-12C17A6CD238}"/>
    <pc:docChg chg="modSld">
      <pc:chgData name="Yousefian, Mahnoush" userId="S::mahnoush.yousefian@ercot.com::97a5e06f-dcce-4865-81e8-0938001369e7" providerId="AD" clId="Web-{CE847FA4-BB7A-4ED8-9143-12C17A6CD238}" dt="2023-07-10T18:38:05.300" v="15"/>
      <pc:docMkLst>
        <pc:docMk/>
      </pc:docMkLst>
      <pc:sldChg chg="modSp">
        <pc:chgData name="Yousefian, Mahnoush" userId="S::mahnoush.yousefian@ercot.com::97a5e06f-dcce-4865-81e8-0938001369e7" providerId="AD" clId="Web-{CE847FA4-BB7A-4ED8-9143-12C17A6CD238}" dt="2023-07-10T18:38:05.300" v="15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CE847FA4-BB7A-4ED8-9143-12C17A6CD238}" dt="2023-07-10T18:38:05.300" v="15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B7EA5963-D817-4D5E-971E-6F8186DEC64B}"/>
    <pc:docChg chg="undo custSel modSld">
      <pc:chgData name="Yousefian, Mahnoush" userId="97a5e06f-dcce-4865-81e8-0938001369e7" providerId="ADAL" clId="{B7EA5963-D817-4D5E-971E-6F8186DEC64B}" dt="2023-09-11T23:53:56.740" v="310" actId="108"/>
      <pc:docMkLst>
        <pc:docMk/>
      </pc:docMkLst>
      <pc:sldChg chg="modSp">
        <pc:chgData name="Yousefian, Mahnoush" userId="97a5e06f-dcce-4865-81e8-0938001369e7" providerId="ADAL" clId="{B7EA5963-D817-4D5E-971E-6F8186DEC64B}" dt="2023-09-11T18:28:19.909" v="0"/>
        <pc:sldMkLst>
          <pc:docMk/>
          <pc:sldMk cId="730603795" sldId="260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7EA5963-D817-4D5E-971E-6F8186DEC64B}" dt="2023-09-11T22:58:39.298" v="9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2:58:39.298" v="9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4:01.485" v="158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7EA5963-D817-4D5E-971E-6F8186DEC64B}" dt="2023-09-11T23:34:01.485" v="158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7EA5963-D817-4D5E-971E-6F8186DEC64B}" dt="2023-09-11T23:03:22.756" v="122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7EA5963-D817-4D5E-971E-6F8186DEC64B}" dt="2023-09-11T23:03:02.361" v="12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7EA5963-D817-4D5E-971E-6F8186DEC64B}" dt="2023-09-11T23:03:22.756" v="122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5:38.455" v="179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7EA5963-D817-4D5E-971E-6F8186DEC64B}" dt="2023-09-11T23:35:38.455" v="17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35:02.754" v="16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7EA5963-D817-4D5E-971E-6F8186DEC64B}" dt="2023-09-11T23:34:45.817" v="15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7EA5963-D817-4D5E-971E-6F8186DEC64B}" dt="2023-09-11T23:14:56.189" v="138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7EA5963-D817-4D5E-971E-6F8186DEC64B}" dt="2023-09-11T23:14:56.189" v="13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14:17.415" v="13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29:36.205" v="148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B7EA5963-D817-4D5E-971E-6F8186DEC64B}" dt="2023-09-11T23:29:36.205" v="148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15:22.164" v="1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7EA5963-D817-4D5E-971E-6F8186DEC64B}" dt="2023-09-11T23:15:16.827" v="1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7EA5963-D817-4D5E-971E-6F8186DEC64B}" dt="2023-09-11T23:03:44.229" v="123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03:44.229" v="123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6:51.252" v="196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B7EA5963-D817-4D5E-971E-6F8186DEC64B}" dt="2023-09-11T23:36:51.252" v="19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36:40.714" v="186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46:28.818" v="275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B7EA5963-D817-4D5E-971E-6F8186DEC64B}" dt="2023-09-11T23:38:06.140" v="20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38:37.007" v="21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B7EA5963-D817-4D5E-971E-6F8186DEC64B}" dt="2023-09-11T23:46:28.818" v="275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B7EA5963-D817-4D5E-971E-6F8186DEC64B}" dt="2023-09-11T23:37:14.001" v="197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B7EA5963-D817-4D5E-971E-6F8186DEC64B}" dt="2023-09-11T23:53:56.740" v="310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7EA5963-D817-4D5E-971E-6F8186DEC64B}" dt="2023-09-11T23:53:56.740" v="310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B7EA5963-D817-4D5E-971E-6F8186DEC64B}" dt="2023-09-11T23:04:28.390" v="129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04:28.390" v="129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B7EA5963-D817-4D5E-971E-6F8186DEC64B}" dt="2023-09-11T23:04:13.830" v="125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7EA5963-D817-4D5E-971E-6F8186DEC64B}" dt="2023-09-11T23:03:55.900" v="124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7EA5963-D817-4D5E-971E-6F8186DEC64B}" dt="2023-09-11T23:02:19.015" v="95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02:19.015" v="9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2:58:50.546" v="1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52:56.188" v="303" actId="179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B7EA5963-D817-4D5E-971E-6F8186DEC64B}" dt="2023-09-11T23:52:56.188" v="303" actId="179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B7EA5963-D817-4D5E-971E-6F8186DEC64B}" dt="2023-09-11T23:53:21.284" v="308" actId="14734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B7EA5963-D817-4D5E-971E-6F8186DEC64B}" dt="2023-09-11T23:53:21.284" v="308" actId="14734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S::zhengguo.chu@ercot.com::46b45079-141b-4798-8f61-111a7cd7aa1e" providerId="AD" clId="Web-{3369D9AC-A39E-85C1-D1F2-5143F24E54B2}"/>
    <pc:docChg chg="modSld">
      <pc:chgData name="Chu, Zhengguo" userId="S::zhengguo.chu@ercot.com::46b45079-141b-4798-8f61-111a7cd7aa1e" providerId="AD" clId="Web-{3369D9AC-A39E-85C1-D1F2-5143F24E54B2}" dt="2023-09-13T14:29:19.107" v="28" actId="14100"/>
      <pc:docMkLst>
        <pc:docMk/>
      </pc:docMkLst>
      <pc:sldChg chg="modSp">
        <pc:chgData name="Chu, Zhengguo" userId="S::zhengguo.chu@ercot.com::46b45079-141b-4798-8f61-111a7cd7aa1e" providerId="AD" clId="Web-{3369D9AC-A39E-85C1-D1F2-5143F24E54B2}" dt="2023-09-13T14:29:19.107" v="28" actId="14100"/>
        <pc:sldMkLst>
          <pc:docMk/>
          <pc:sldMk cId="1324424397" sldId="261"/>
        </pc:sldMkLst>
        <pc:spChg chg="mod">
          <ac:chgData name="Chu, Zhengguo" userId="S::zhengguo.chu@ercot.com::46b45079-141b-4798-8f61-111a7cd7aa1e" providerId="AD" clId="Web-{3369D9AC-A39E-85C1-D1F2-5143F24E54B2}" dt="2023-09-13T14:29:19.107" v="28" actId="14100"/>
          <ac:spMkLst>
            <pc:docMk/>
            <pc:sldMk cId="1324424397" sldId="261"/>
            <ac:spMk id="3" creationId="{31E3A9AB-F74A-E126-4FC5-350064FD0307}"/>
          </ac:spMkLst>
        </pc:sp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94538936-D0CC-4EBD-A738-CA6AC891FD16}"/>
    <pc:docChg chg="undo custSel modSld">
      <pc:chgData name="Yousefian, Mahnoush" userId="97a5e06f-dcce-4865-81e8-0938001369e7" providerId="ADAL" clId="{94538936-D0CC-4EBD-A738-CA6AC891FD16}" dt="2023-06-07T22:05:12.568" v="221" actId="14826"/>
      <pc:docMkLst>
        <pc:docMk/>
      </pc:docMkLst>
      <pc:sldChg chg="modSp">
        <pc:chgData name="Yousefian, Mahnoush" userId="97a5e06f-dcce-4865-81e8-0938001369e7" providerId="ADAL" clId="{94538936-D0CC-4EBD-A738-CA6AC891FD16}" dt="2023-06-07T14:56:08.653" v="0"/>
        <pc:sldMkLst>
          <pc:docMk/>
          <pc:sldMk cId="730603795" sldId="260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94538936-D0CC-4EBD-A738-CA6AC891FD16}" dt="2023-06-07T22:05:05.346" v="220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05.346" v="2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0:07.174" v="10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94538936-D0CC-4EBD-A738-CA6AC891FD16}" dt="2023-06-07T15:10:07.174" v="1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94538936-D0CC-4EBD-A738-CA6AC891FD16}" dt="2023-06-07T15:36:32.937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94538936-D0CC-4EBD-A738-CA6AC891FD16}" dt="2023-06-07T15:04:01.702" v="7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94538936-D0CC-4EBD-A738-CA6AC891FD16}" dt="2023-06-07T15:36:32.937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1:59.723" v="12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94538936-D0CC-4EBD-A738-CA6AC891FD16}" dt="2023-06-07T15:11:59.723" v="12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1:35.390" v="10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94538936-D0CC-4EBD-A738-CA6AC891FD16}" dt="2023-06-07T15:11:28.865" v="10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8:16.611" v="89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94538936-D0CC-4EBD-A738-CA6AC891FD16}" dt="2023-06-07T15:08:04.617" v="8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8:16.611" v="89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9:02.462" v="93" actId="1076"/>
        <pc:sldMkLst>
          <pc:docMk/>
          <pc:sldMk cId="2309081026" sldId="29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8:57.549" v="9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94538936-D0CC-4EBD-A738-CA6AC891FD16}" dt="2023-06-07T15:09:02.462" v="93" actId="1076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94538936-D0CC-4EBD-A738-CA6AC891FD16}" dt="2023-06-07T15:08:47.992" v="91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94538936-D0CC-4EBD-A738-CA6AC891FD16}" dt="2023-06-07T15:08:36.849" v="9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94538936-D0CC-4EBD-A738-CA6AC891FD16}" dt="2023-06-07T15:35:56.212" v="21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35:56.212" v="21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2:50.815" v="134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94538936-D0CC-4EBD-A738-CA6AC891FD16}" dt="2023-06-07T15:12:40.482" v="133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2:50.815" v="1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5:19.350" v="17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94538936-D0CC-4EBD-A738-CA6AC891FD16}" dt="2023-06-07T15:14:57.811" v="16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15:19.350" v="175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94538936-D0CC-4EBD-A738-CA6AC891FD16}" dt="2023-06-07T15:14:22.165" v="151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94538936-D0CC-4EBD-A738-CA6AC891FD16}" dt="2023-06-07T15:13:12.554" v="13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94538936-D0CC-4EBD-A738-CA6AC891FD16}" dt="2023-06-07T14:58:16.679" v="21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94538936-D0CC-4EBD-A738-CA6AC891FD16}" dt="2023-06-07T14:58:16.679" v="2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94538936-D0CC-4EBD-A738-CA6AC891FD16}" dt="2023-06-07T15:07:31.071" v="78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7:31.071" v="78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94538936-D0CC-4EBD-A738-CA6AC891FD16}" dt="2023-06-07T15:04:16.837" v="7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94538936-D0CC-4EBD-A738-CA6AC891FD16}" dt="2023-06-07T22:05:12.568" v="221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2:26.205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12.568" v="221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27:52.924" v="209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94538936-D0CC-4EBD-A738-CA6AC891FD16}" dt="2023-06-07T15:27:52.924" v="209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94538936-D0CC-4EBD-A738-CA6AC891FD16}" dt="2023-06-07T15:42:40.825" v="21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94538936-D0CC-4EBD-A738-CA6AC891FD16}" dt="2023-06-07T15:42:40.825" v="21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S::mahnoush.yousefian@ercot.com::97a5e06f-dcce-4865-81e8-0938001369e7" providerId="AD" clId="Web-{236A9E1D-E4F8-4EBC-8148-8A0A9F2EC177}"/>
    <pc:docChg chg="modSld">
      <pc:chgData name="Yousefian, Mahnoush" userId="S::mahnoush.yousefian@ercot.com::97a5e06f-dcce-4865-81e8-0938001369e7" providerId="AD" clId="Web-{236A9E1D-E4F8-4EBC-8148-8A0A9F2EC177}" dt="2023-09-12T21:40:15.477" v="131" actId="20577"/>
      <pc:docMkLst>
        <pc:docMk/>
      </pc:docMkLst>
      <pc:sldChg chg="addSp modSp">
        <pc:chgData name="Yousefian, Mahnoush" userId="S::mahnoush.yousefian@ercot.com::97a5e06f-dcce-4865-81e8-0938001369e7" providerId="AD" clId="Web-{236A9E1D-E4F8-4EBC-8148-8A0A9F2EC177}" dt="2023-09-12T21:40:15.477" v="131" actId="20577"/>
        <pc:sldMkLst>
          <pc:docMk/>
          <pc:sldMk cId="1324424397" sldId="261"/>
        </pc:sldMkLst>
        <pc:spChg chg="mod">
          <ac:chgData name="Yousefian, Mahnoush" userId="S::mahnoush.yousefian@ercot.com::97a5e06f-dcce-4865-81e8-0938001369e7" providerId="AD" clId="Web-{236A9E1D-E4F8-4EBC-8148-8A0A9F2EC177}" dt="2023-09-12T21:38:41.319" v="6" actId="20577"/>
          <ac:spMkLst>
            <pc:docMk/>
            <pc:sldMk cId="1324424397" sldId="261"/>
            <ac:spMk id="2" creationId="{00000000-0000-0000-0000-000000000000}"/>
          </ac:spMkLst>
        </pc:spChg>
        <pc:spChg chg="add mod">
          <ac:chgData name="Yousefian, Mahnoush" userId="S::mahnoush.yousefian@ercot.com::97a5e06f-dcce-4865-81e8-0938001369e7" providerId="AD" clId="Web-{236A9E1D-E4F8-4EBC-8148-8A0A9F2EC177}" dt="2023-09-12T21:40:15.477" v="131" actId="20577"/>
          <ac:spMkLst>
            <pc:docMk/>
            <pc:sldMk cId="1324424397" sldId="261"/>
            <ac:spMk id="3" creationId="{31E3A9AB-F74A-E126-4FC5-350064FD0307}"/>
          </ac:spMkLst>
        </pc:spChg>
      </pc:sldChg>
    </pc:docChg>
  </pc:docChgLst>
  <pc:docChgLst>
    <pc:chgData name="Yousefian, Mahnoush" userId="97a5e06f-dcce-4865-81e8-0938001369e7" providerId="ADAL" clId="{F976EB33-D449-4A22-8CCE-C9C2E99A0598}"/>
    <pc:docChg chg="undo custSel modSld">
      <pc:chgData name="Yousefian, Mahnoush" userId="97a5e06f-dcce-4865-81e8-0938001369e7" providerId="ADAL" clId="{F976EB33-D449-4A22-8CCE-C9C2E99A0598}" dt="2023-08-08T16:49:08.954" v="364" actId="20577"/>
      <pc:docMkLst>
        <pc:docMk/>
      </pc:docMkLst>
      <pc:sldChg chg="modSp">
        <pc:chgData name="Yousefian, Mahnoush" userId="97a5e06f-dcce-4865-81e8-0938001369e7" providerId="ADAL" clId="{F976EB33-D449-4A22-8CCE-C9C2E99A0598}" dt="2023-08-08T16:24:13.827" v="0"/>
        <pc:sldMkLst>
          <pc:docMk/>
          <pc:sldMk cId="730603795" sldId="260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F976EB33-D449-4A22-8CCE-C9C2E99A0598}" dt="2023-08-08T16:28:10.237" v="4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8:10.237" v="4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5:33.128" v="150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F976EB33-D449-4A22-8CCE-C9C2E99A0598}" dt="2023-08-08T16:35:33.128" v="150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F976EB33-D449-4A22-8CCE-C9C2E99A0598}" dt="2023-08-08T16:30:30.560" v="117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F976EB33-D449-4A22-8CCE-C9C2E99A0598}" dt="2023-08-08T16:30:30.560" v="1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F976EB33-D449-4A22-8CCE-C9C2E99A0598}" dt="2023-08-08T16:29:44.214" v="81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6:56.472" v="16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F976EB33-D449-4A22-8CCE-C9C2E99A0598}" dt="2023-08-08T16:36:56.472" v="16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6:27.403" v="152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F976EB33-D449-4A22-8CCE-C9C2E99A0598}" dt="2023-08-08T16:36:09.465" v="151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3:42.419" v="135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F976EB33-D449-4A22-8CCE-C9C2E99A0598}" dt="2023-08-08T16:32:09.255" v="134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3:42.419" v="135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F976EB33-D449-4A22-8CCE-C9C2E99A0598}" dt="2023-08-08T16:34:56.272" v="137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4:56.272" v="137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F976EB33-D449-4A22-8CCE-C9C2E99A0598}" dt="2023-08-08T16:34:49.990" v="136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F976EB33-D449-4A22-8CCE-C9C2E99A0598}" dt="2023-08-08T16:30:55.311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0:55.311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7:42.564" v="16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F976EB33-D449-4A22-8CCE-C9C2E99A0598}" dt="2023-08-08T16:37:33.228" v="16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7:42.564" v="16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8:56.146" v="19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F976EB33-D449-4A22-8CCE-C9C2E99A0598}" dt="2023-08-08T16:38:29.414" v="177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38:56.146" v="19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F976EB33-D449-4A22-8CCE-C9C2E99A0598}" dt="2023-08-08T16:25:01.966" v="38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Yousefian, Mahnoush" userId="97a5e06f-dcce-4865-81e8-0938001369e7" providerId="ADAL" clId="{F976EB33-D449-4A22-8CCE-C9C2E99A0598}" dt="2023-08-08T16:27:23.255" v="45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F976EB33-D449-4A22-8CCE-C9C2E99A0598}" dt="2023-08-08T16:27:23.255" v="45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F976EB33-D449-4A22-8CCE-C9C2E99A0598}" dt="2023-08-08T16:31:33.897" v="120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1:33.897" v="12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F976EB33-D449-4A22-8CCE-C9C2E99A0598}" dt="2023-08-08T16:31:22.116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F976EB33-D449-4A22-8CCE-C9C2E99A0598}" dt="2023-08-08T16:29:25.215" v="80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29:13.827" v="7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9:25.215" v="8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46:28.527" v="205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F976EB33-D449-4A22-8CCE-C9C2E99A0598}" dt="2023-08-08T16:46:28.527" v="205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F976EB33-D449-4A22-8CCE-C9C2E99A0598}" dt="2023-08-08T16:49:08.954" v="364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F976EB33-D449-4A22-8CCE-C9C2E99A0598}" dt="2023-08-08T16:49:08.954" v="364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B5DF45DA-4648-4639-940D-76240F02B5B3}"/>
    <pc:docChg chg="undo custSel modSld">
      <pc:chgData name="Chu, Zhengguo" userId="46b45079-141b-4798-8f61-111a7cd7aa1e" providerId="ADAL" clId="{B5DF45DA-4648-4639-940D-76240F02B5B3}" dt="2023-09-13T20:45:57.808" v="57" actId="1076"/>
      <pc:docMkLst>
        <pc:docMk/>
      </pc:docMkLst>
      <pc:sldChg chg="modSp mod">
        <pc:chgData name="Chu, Zhengguo" userId="46b45079-141b-4798-8f61-111a7cd7aa1e" providerId="ADAL" clId="{B5DF45DA-4648-4639-940D-76240F02B5B3}" dt="2023-09-13T20:45:57.808" v="57" actId="1076"/>
        <pc:sldMkLst>
          <pc:docMk/>
          <pc:sldMk cId="1324424397" sldId="261"/>
        </pc:sldMkLst>
        <pc:spChg chg="mod">
          <ac:chgData name="Chu, Zhengguo" userId="46b45079-141b-4798-8f61-111a7cd7aa1e" providerId="ADAL" clId="{B5DF45DA-4648-4639-940D-76240F02B5B3}" dt="2023-09-13T20:45:57.808" v="57" actId="1076"/>
          <ac:spMkLst>
            <pc:docMk/>
            <pc:sldMk cId="1324424397" sldId="261"/>
            <ac:spMk id="3" creationId="{31E3A9AB-F74A-E126-4FC5-350064FD0307}"/>
          </ac:spMkLst>
        </pc:spChg>
      </pc:sldChg>
      <pc:sldChg chg="addSp modSp mod">
        <pc:chgData name="Chu, Zhengguo" userId="46b45079-141b-4798-8f61-111a7cd7aa1e" providerId="ADAL" clId="{B5DF45DA-4648-4639-940D-76240F02B5B3}" dt="2023-09-13T16:10:49.581" v="52" actId="20577"/>
        <pc:sldMkLst>
          <pc:docMk/>
          <pc:sldMk cId="1338195067" sldId="287"/>
        </pc:sldMkLst>
        <pc:spChg chg="add mod">
          <ac:chgData name="Chu, Zhengguo" userId="46b45079-141b-4798-8f61-111a7cd7aa1e" providerId="ADAL" clId="{B5DF45DA-4648-4639-940D-76240F02B5B3}" dt="2023-09-13T16:10:49.581" v="52" actId="20577"/>
          <ac:spMkLst>
            <pc:docMk/>
            <pc:sldMk cId="1338195067" sldId="287"/>
            <ac:spMk id="3" creationId="{AECA1D7E-9FAB-08CD-1D53-54D48E4416F6}"/>
          </ac:spMkLst>
        </pc:spChg>
        <pc:picChg chg="mod">
          <ac:chgData name="Chu, Zhengguo" userId="46b45079-141b-4798-8f61-111a7cd7aa1e" providerId="ADAL" clId="{B5DF45DA-4648-4639-940D-76240F02B5B3}" dt="2023-09-13T16:05:38.057" v="48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Chu, Zhengguo" userId="46b45079-141b-4798-8f61-111a7cd7aa1e" providerId="ADAL" clId="{B5DF45DA-4648-4639-940D-76240F02B5B3}" dt="2023-09-13T16:05:29.121" v="31" actId="1038"/>
          <ac:picMkLst>
            <pc:docMk/>
            <pc:sldMk cId="1338195067" sldId="287"/>
            <ac:picMk id="29" creationId="{00000000-0000-0000-0000-000000000000}"/>
          </ac:picMkLst>
        </pc:picChg>
      </pc:sldChg>
      <pc:sldChg chg="addSp modSp mod">
        <pc:chgData name="Chu, Zhengguo" userId="46b45079-141b-4798-8f61-111a7cd7aa1e" providerId="ADAL" clId="{B5DF45DA-4648-4639-940D-76240F02B5B3}" dt="2023-09-13T16:10:44.488" v="51" actId="20577"/>
        <pc:sldMkLst>
          <pc:docMk/>
          <pc:sldMk cId="587539909" sldId="353"/>
        </pc:sldMkLst>
        <pc:spChg chg="add mod">
          <ac:chgData name="Chu, Zhengguo" userId="46b45079-141b-4798-8f61-111a7cd7aa1e" providerId="ADAL" clId="{B5DF45DA-4648-4639-940D-76240F02B5B3}" dt="2023-09-13T16:10:44.488" v="51" actId="20577"/>
          <ac:spMkLst>
            <pc:docMk/>
            <pc:sldMk cId="587539909" sldId="353"/>
            <ac:spMk id="3" creationId="{39B8B601-86BF-66D5-5540-D33C6A8691A3}"/>
          </ac:spMkLst>
        </pc:spChg>
        <pc:picChg chg="mod">
          <ac:chgData name="Chu, Zhengguo" userId="46b45079-141b-4798-8f61-111a7cd7aa1e" providerId="ADAL" clId="{B5DF45DA-4648-4639-940D-76240F02B5B3}" dt="2023-09-13T16:05:07.691" v="14" actId="1076"/>
          <ac:picMkLst>
            <pc:docMk/>
            <pc:sldMk cId="587539909" sldId="353"/>
            <ac:picMk id="5" creationId="{3B454F47-25B4-4536-8255-A0C85F9F84F4}"/>
          </ac:picMkLst>
        </pc:picChg>
      </pc:sldChg>
    </pc:docChg>
  </pc:docChgLst>
  <pc:docChgLst>
    <pc:chgData name="Yousefian, Mahnoush" userId="97a5e06f-dcce-4865-81e8-0938001369e7" providerId="ADAL" clId="{266AD24E-C0B8-495B-A44C-2BBEFF75EB46}"/>
    <pc:docChg chg="undo custSel modSld">
      <pc:chgData name="Yousefian, Mahnoush" userId="97a5e06f-dcce-4865-81e8-0938001369e7" providerId="ADAL" clId="{266AD24E-C0B8-495B-A44C-2BBEFF75EB46}" dt="2023-07-10T18:04:03.243" v="418" actId="20577"/>
      <pc:docMkLst>
        <pc:docMk/>
      </pc:docMkLst>
      <pc:sldChg chg="modSp">
        <pc:chgData name="Yousefian, Mahnoush" userId="97a5e06f-dcce-4865-81e8-0938001369e7" providerId="ADAL" clId="{266AD24E-C0B8-495B-A44C-2BBEFF75EB46}" dt="2023-07-10T16:53:39.958" v="0"/>
        <pc:sldMkLst>
          <pc:docMk/>
          <pc:sldMk cId="730603795" sldId="260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266AD24E-C0B8-495B-A44C-2BBEFF75EB46}" dt="2023-07-10T17:03:24.128" v="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3:24.128" v="14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6:06.076" v="9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66AD24E-C0B8-495B-A44C-2BBEFF75EB46}" dt="2023-07-10T17:16:06.076" v="9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66AD24E-C0B8-495B-A44C-2BBEFF75EB46}" dt="2023-07-10T17:06:46.755" v="69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66AD24E-C0B8-495B-A44C-2BBEFF75EB46}" dt="2023-07-10T17:06:46.755" v="6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66AD24E-C0B8-495B-A44C-2BBEFF75EB46}" dt="2023-07-10T17:06:07.142" v="4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8:40.206" v="106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66AD24E-C0B8-495B-A44C-2BBEFF75EB46}" dt="2023-07-10T17:18:40.206" v="106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8:05.764" v="9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66AD24E-C0B8-495B-A44C-2BBEFF75EB46}" dt="2023-07-10T17:17:55.300" v="9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1:39.179" v="81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66AD24E-C0B8-495B-A44C-2BBEFF75EB46}" dt="2023-07-10T17:11:10.325" v="80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39.179" v="8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66AD24E-C0B8-495B-A44C-2BBEFF75EB46}" dt="2023-07-10T17:11:56.417" v="83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56.417" v="8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66AD24E-C0B8-495B-A44C-2BBEFF75EB46}" dt="2023-07-10T17:11:50.900" v="8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66AD24E-C0B8-495B-A44C-2BBEFF75EB46}" dt="2023-07-10T17:09:25.064" v="7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25.064" v="7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9:54.792" v="12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66AD24E-C0B8-495B-A44C-2BBEFF75EB46}" dt="2023-07-10T17:19:43.957" v="12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9:54.792" v="12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21:46.366" v="16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66AD24E-C0B8-495B-A44C-2BBEFF75EB46}" dt="2023-07-10T17:21:05.742" v="143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21:35.164" v="157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66AD24E-C0B8-495B-A44C-2BBEFF75EB46}" dt="2023-07-10T17:21:46.366" v="16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66AD24E-C0B8-495B-A44C-2BBEFF75EB46}" dt="2023-07-10T17:20:22.515" v="13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1:05.108" v="13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266AD24E-C0B8-495B-A44C-2BBEFF75EB46}" dt="2023-07-10T17:01:05.108" v="13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266AD24E-C0B8-495B-A44C-2BBEFF75EB46}" dt="2023-07-10T17:09:49.511" v="72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49.511" v="72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66AD24E-C0B8-495B-A44C-2BBEFF75EB46}" dt="2023-07-10T17:09:37.239" v="71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5:21.032" v="42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04:46.099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5:21.032" v="42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8:02:41.667" v="393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66AD24E-C0B8-495B-A44C-2BBEFF75EB46}" dt="2023-07-10T18:02:41.667" v="393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66AD24E-C0B8-495B-A44C-2BBEFF75EB46}" dt="2023-07-10T18:04:03.243" v="41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66AD24E-C0B8-495B-A44C-2BBEFF75EB46}" dt="2023-07-10T18:04:03.243" v="41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August 2023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August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7.3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4.9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2.5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 in August 2023.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August 2023 had a total of 84.97 RTORDPA hours with an average value of $14.68/MWh.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459" y="3372533"/>
            <a:ext cx="5487126" cy="24692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6332" y="911314"/>
            <a:ext cx="5469374" cy="2461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07868" y="5841740"/>
            <a:ext cx="6212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include all non-zero RTORDPA triggered by reliability action taken by ERCOT including RUC, Deployed Non-Controllable Load Resources, Deployed ERS, etc. The full list and detailed methodology can be found in protocol section 6.5.7.3.1, Determination of Real-Time Reliability Deployment Price Adders.</a:t>
            </a:r>
          </a:p>
        </p:txBody>
      </p:sp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54" y="914400"/>
            <a:ext cx="7483756" cy="4864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August 2023</a:t>
            </a:r>
            <a:br>
              <a:rPr lang="en-US" sz="2400"/>
            </a:br>
            <a:r>
              <a:rPr lang="en-US" sz="1400"/>
              <a:t>OD 8/17 had the highest daily time-weighted average RTORDPA: $248.38/MWh.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2052257" y="5920056"/>
            <a:ext cx="6212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include all non-zero RTORDPA triggered by reliability action taken by ERCOT including RUC, Deployed Non-Controllable Load Resources, Deployed ERS, etc. The full list and detailed methodology can be found in protocol section 6.5.7.3.1, Determination of Real-Time Reliability Deployment Price Adders.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60" y="994548"/>
            <a:ext cx="7413160" cy="518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August 2023, the total </a:t>
            </a:r>
            <a:r>
              <a:rPr lang="en-US" sz="1400" err="1"/>
              <a:t>Clawback</a:t>
            </a:r>
            <a:r>
              <a:rPr lang="en-US" sz="1400"/>
              <a:t> charge was $0.352M.  The total Make-Whole payment was $0.012M,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105524" y="6117711"/>
            <a:ext cx="59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$0.012M in Make-Whole paid out in August 2023, $0.01 was uplifted to load due to rounding.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 Short Charges.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September 11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49700"/>
              </p:ext>
            </p:extLst>
          </p:nvPr>
        </p:nvGraphicFramePr>
        <p:xfrm>
          <a:off x="1188720" y="1076385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August 8,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-9,809,538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-13,273,792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-4,139,983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-8,806,200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-2,785,833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-3,674,871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-4,855,881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-5,665,233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-9,288,953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-10,768,159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-100,426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-301,446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-31,972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-327,103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46741"/>
              </p:ext>
            </p:extLst>
          </p:nvPr>
        </p:nvGraphicFramePr>
        <p:xfrm>
          <a:off x="1119366" y="1076385"/>
          <a:ext cx="7248168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867182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September 11,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985,985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-876,395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109,590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364,507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-156,692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207,814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544,601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-16,449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-448,264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79,887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-262,845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688,723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-148,277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-6,864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822,349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156,971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’23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218,907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218,907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 dirty="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57426"/>
              </p:ext>
            </p:extLst>
          </p:nvPr>
        </p:nvGraphicFramePr>
        <p:xfrm>
          <a:off x="1257300" y="1418551"/>
          <a:ext cx="660654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August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21.2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49.1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47.3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51.2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72.1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47.8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58.5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102.8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51.3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123.5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107.7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August 2023 were primarily driven by system-wide congestion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9" y="1219200"/>
            <a:ext cx="7479494" cy="4114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3A9AB-F74A-E126-4FC5-350064FD0307}"/>
              </a:ext>
            </a:extLst>
          </p:cNvPr>
          <p:cNvSpPr txBox="1"/>
          <p:nvPr/>
        </p:nvSpPr>
        <p:spPr>
          <a:xfrm>
            <a:off x="3382392" y="6165560"/>
            <a:ext cx="56198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cs typeface="Arial"/>
              </a:rPr>
              <a:t>*</a:t>
            </a:r>
            <a:r>
              <a:rPr lang="en-US" sz="1200" dirty="0">
                <a:solidFill>
                  <a:schemeClr val="accent2"/>
                </a:solidFill>
              </a:rPr>
              <a:t>There were two RUC Resource-Hours for capacity in the month of August.</a:t>
            </a:r>
          </a:p>
        </p:txBody>
      </p:sp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August 2023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>
                <a:solidFill>
                  <a:schemeClr val="tx2"/>
                </a:solidFill>
              </a:rPr>
              <a:t>13.0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</a:rPr>
              <a:t>2 hours (15.38%)</a:t>
            </a:r>
            <a:r>
              <a:rPr lang="en-US" sz="1600">
                <a:solidFill>
                  <a:schemeClr val="tx2"/>
                </a:solidFill>
              </a:rPr>
              <a:t>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11 hours (84.62%) for congestion concerns.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7" y="2339688"/>
            <a:ext cx="8347915" cy="37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8" y="1001865"/>
            <a:ext cx="7516516" cy="5262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August 2023 had a total of 11 non-opt-out effective Resource-hours (84.62%) and 2 opt-out effective Resource-hours (15.38%).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August 2023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3" y="772510"/>
            <a:ext cx="7588764" cy="53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August 2023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 dirty="0">
                <a:solidFill>
                  <a:schemeClr val="tx2"/>
                </a:solidFill>
              </a:rPr>
              <a:t>Lead time</a:t>
            </a:r>
            <a:r>
              <a:rPr lang="en-US" sz="1200" dirty="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Lead time margin</a:t>
            </a:r>
            <a:r>
              <a:rPr lang="en-US" sz="1200" dirty="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 dirty="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All RUC commit windows had lead time margin at or below 2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2" cy="3456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August 2023, the mean age of RUC-committed Resources was 38.1 years for Non-Opt-Out Resource-hours and 55.3 years for Opt-Out Resource-hours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4" y="1318763"/>
            <a:ext cx="7390866" cy="45681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5" y="3525326"/>
            <a:ext cx="6033565" cy="2715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1" y="874582"/>
            <a:ext cx="6035336" cy="271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Most RUC-Committed Resources in August 2023 were younger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3" ma:contentTypeDescription="Create a new document." ma:contentTypeScope="" ma:versionID="0c9e02d0f3bdc28565e6e2256c44ee13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c4db62f1a7d5e41b0af64ab67416ce8e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8BA05E-E019-4661-BC63-A1B60AAFAE57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1041</Words>
  <Application>Microsoft Office PowerPoint</Application>
  <PresentationFormat>On-screen Show (4:3)</PresentationFormat>
  <Paragraphs>252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August 2023 were primarily driven by system-wide congestion concerns. </vt:lpstr>
      <vt:lpstr>RUC Instruction Reasons in August 2023 </vt:lpstr>
      <vt:lpstr>Non-opt-out and Opt-out Totals: Last 13 Months August 2023 had a total of 11 non-opt-out effective Resource-hours (84.62%) and 2 opt-out effective Resource-hours (15.38%).</vt:lpstr>
      <vt:lpstr>Non-opt-out and Opt-out Totals: August 2023   </vt:lpstr>
      <vt:lpstr>RUC Lead Time Margin: August 2023 </vt:lpstr>
      <vt:lpstr>Average Resource Age: Last 13 Months In August 2023, the mean age of RUC-committed Resources was 38.1 years for Non-Opt-Out Resource-hours and 55.3 years for Opt-Out Resource-hours without DAM Commitments.</vt:lpstr>
      <vt:lpstr>Age Category: Last 13 Months Most RUC-Committed Resources in August 2023 were younger than 40 years.</vt:lpstr>
      <vt:lpstr>RUC-Instructed Resource Dispatch above LDL</vt:lpstr>
      <vt:lpstr>Reliability Deployment Price Adder: Last 13 Months August 2023 had a total of 84.97 RTORDPA hours with an average value of $14.68/MWh. </vt:lpstr>
      <vt:lpstr>Reliability Deployment Price Adder: August 2023 OD 8/17 had the highest daily time-weighted average RTORDPA: $248.38/MWh.</vt:lpstr>
      <vt:lpstr>RUC Clawback, Make-Whole, and Shortfall For August 2023, the total Clawback charge was $0.352M.  The total Make-Whole payment was $0.012M,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</cp:revision>
  <cp:lastPrinted>2016-01-21T20:53:15Z</cp:lastPrinted>
  <dcterms:created xsi:type="dcterms:W3CDTF">2016-01-21T15:20:31Z</dcterms:created>
  <dcterms:modified xsi:type="dcterms:W3CDTF">2023-09-13T20:45:59Z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