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30" d="100"/>
          <a:sy n="130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9/13/23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NPRR1162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Single Agent Designation for a QSE and its Sub-QSEs for Voice Communications over the ERCOT WAN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NPRR1170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Capturing Natural Gas Delivery Information for Natural Gas Generation Resources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NPRR1179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Fuel Purchase Requirements for Resources Submitting RUC Fuel Costs – URGENT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NPRR1180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Inclusion of Forecasted Load in Planning Analyses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NPRR1181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Submission of Seasonal Coal and Lignite Inventory Declaration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NPRR1188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Implement Nodal Dispatch and Energy Settlement for Controllable Load Resources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NPRR1190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High Dispatch Limit Override Provision for Increased NOIE Load Costs (WMS)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149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9/13/23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153</cp:revision>
  <dcterms:created xsi:type="dcterms:W3CDTF">2012-06-21T12:05:52Z</dcterms:created>
  <dcterms:modified xsi:type="dcterms:W3CDTF">2023-09-12T20:30:00Z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2023-08-08T21:19:34Z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7fbf83b5-e8ce-49f0-94a2-e99c8b101a7a</vt:lpwstr>
  </property>
  <property fmtid="{D5CDD505-2E9C-101B-9397-08002B2CF9AE}" pid="8" name="MSIP_Label_7084cbda-52b8-46fb-a7b7-cb5bd465ed85_ContentBits">
    <vt:lpwstr>0</vt:lpwstr>
  </property>
</Properties>
</file>