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705" r:id="rId11"/>
    <p:sldId id="356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1ACFA1-4349-45AC-A984-4F0B5FE0F5AC}" v="35" dt="2023-09-12T15:03:07.4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2" d="100"/>
          <a:sy n="112" d="100"/>
        </p:scale>
        <p:origin x="42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881ACFA1-4349-45AC-A984-4F0B5FE0F5AC}"/>
    <pc:docChg chg="undo custSel addSld delSld modSld modMainMaster">
      <pc:chgData name="Anderson, Troy" userId="04de3903-03dd-44db-8353-3f14e4dd6886" providerId="ADAL" clId="{881ACFA1-4349-45AC-A984-4F0B5FE0F5AC}" dt="2023-09-12T15:39:09.814" v="1982" actId="404"/>
      <pc:docMkLst>
        <pc:docMk/>
      </pc:docMkLst>
      <pc:sldChg chg="modSp mod">
        <pc:chgData name="Anderson, Troy" userId="04de3903-03dd-44db-8353-3f14e4dd6886" providerId="ADAL" clId="{881ACFA1-4349-45AC-A984-4F0B5FE0F5AC}" dt="2023-09-11T04:30:41.089" v="587" actId="20577"/>
        <pc:sldMkLst>
          <pc:docMk/>
          <pc:sldMk cId="530499478" sldId="258"/>
        </pc:sldMkLst>
        <pc:spChg chg="mod">
          <ac:chgData name="Anderson, Troy" userId="04de3903-03dd-44db-8353-3f14e4dd6886" providerId="ADAL" clId="{881ACFA1-4349-45AC-A984-4F0B5FE0F5AC}" dt="2023-09-11T04:30:41.089" v="587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881ACFA1-4349-45AC-A984-4F0B5FE0F5AC}" dt="2023-08-10T17:17:23.824" v="203" actId="20577"/>
        <pc:sldMkLst>
          <pc:docMk/>
          <pc:sldMk cId="730603795" sldId="260"/>
        </pc:sldMkLst>
        <pc:spChg chg="mod">
          <ac:chgData name="Anderson, Troy" userId="04de3903-03dd-44db-8353-3f14e4dd6886" providerId="ADAL" clId="{881ACFA1-4349-45AC-A984-4F0B5FE0F5AC}" dt="2023-08-10T17:17:23.824" v="203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modSp mod">
        <pc:chgData name="Anderson, Troy" userId="04de3903-03dd-44db-8353-3f14e4dd6886" providerId="ADAL" clId="{881ACFA1-4349-45AC-A984-4F0B5FE0F5AC}" dt="2023-09-11T04:28:27.753" v="575" actId="1076"/>
        <pc:sldMkLst>
          <pc:docMk/>
          <pc:sldMk cId="3190927396" sldId="267"/>
        </pc:sldMkLst>
        <pc:spChg chg="mod">
          <ac:chgData name="Anderson, Troy" userId="04de3903-03dd-44db-8353-3f14e4dd6886" providerId="ADAL" clId="{881ACFA1-4349-45AC-A984-4F0B5FE0F5AC}" dt="2023-08-10T15:55:29.452" v="181" actId="6549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881ACFA1-4349-45AC-A984-4F0B5FE0F5AC}" dt="2023-09-11T04:28:27.753" v="575" actId="1076"/>
          <ac:picMkLst>
            <pc:docMk/>
            <pc:sldMk cId="3190927396" sldId="267"/>
            <ac:picMk id="5" creationId="{727E6A11-1007-1300-C713-31D7C4A0CD88}"/>
          </ac:picMkLst>
        </pc:picChg>
      </pc:sldChg>
      <pc:sldChg chg="modSp mod">
        <pc:chgData name="Anderson, Troy" userId="04de3903-03dd-44db-8353-3f14e4dd6886" providerId="ADAL" clId="{881ACFA1-4349-45AC-A984-4F0B5FE0F5AC}" dt="2023-09-11T05:41:41.016" v="1183" actId="114"/>
        <pc:sldMkLst>
          <pc:docMk/>
          <pc:sldMk cId="135025254" sldId="294"/>
        </pc:sldMkLst>
        <pc:spChg chg="mod">
          <ac:chgData name="Anderson, Troy" userId="04de3903-03dd-44db-8353-3f14e4dd6886" providerId="ADAL" clId="{881ACFA1-4349-45AC-A984-4F0B5FE0F5AC}" dt="2023-09-11T05:33:50.800" v="1110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881ACFA1-4349-45AC-A984-4F0B5FE0F5AC}" dt="2023-09-11T05:41:41.016" v="1183" actId="114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881ACFA1-4349-45AC-A984-4F0B5FE0F5AC}" dt="2023-09-08T18:21:58.994" v="309" actId="1036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881ACFA1-4349-45AC-A984-4F0B5FE0F5AC}" dt="2023-09-12T13:12:29.358" v="1786" actId="108"/>
        <pc:sldMkLst>
          <pc:docMk/>
          <pc:sldMk cId="4064255820" sldId="318"/>
        </pc:sldMkLst>
        <pc:spChg chg="mod">
          <ac:chgData name="Anderson, Troy" userId="04de3903-03dd-44db-8353-3f14e4dd6886" providerId="ADAL" clId="{881ACFA1-4349-45AC-A984-4F0B5FE0F5AC}" dt="2023-09-12T13:12:29.358" v="1786" actId="108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881ACFA1-4349-45AC-A984-4F0B5FE0F5AC}" dt="2023-09-11T13:07:29.350" v="1693" actId="207"/>
        <pc:sldMkLst>
          <pc:docMk/>
          <pc:sldMk cId="2944727326" sldId="356"/>
        </pc:sldMkLst>
        <pc:graphicFrameChg chg="modGraphic">
          <ac:chgData name="Anderson, Troy" userId="04de3903-03dd-44db-8353-3f14e4dd6886" providerId="ADAL" clId="{881ACFA1-4349-45AC-A984-4F0B5FE0F5AC}" dt="2023-09-11T13:07:29.350" v="1693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881ACFA1-4349-45AC-A984-4F0B5FE0F5AC}" dt="2023-09-12T15:37:48.197" v="1981" actId="1038"/>
        <pc:sldMkLst>
          <pc:docMk/>
          <pc:sldMk cId="1067933821" sldId="703"/>
        </pc:sldMkLst>
        <pc:spChg chg="mod">
          <ac:chgData name="Anderson, Troy" userId="04de3903-03dd-44db-8353-3f14e4dd6886" providerId="ADAL" clId="{881ACFA1-4349-45AC-A984-4F0B5FE0F5AC}" dt="2023-09-12T15:36:16.130" v="1944" actId="1036"/>
          <ac:spMkLst>
            <pc:docMk/>
            <pc:sldMk cId="1067933821" sldId="703"/>
            <ac:spMk id="4" creationId="{4C36C19D-4DB6-38B4-FA0F-59241A00EA59}"/>
          </ac:spMkLst>
        </pc:spChg>
        <pc:spChg chg="mod">
          <ac:chgData name="Anderson, Troy" userId="04de3903-03dd-44db-8353-3f14e4dd6886" providerId="ADAL" clId="{881ACFA1-4349-45AC-A984-4F0B5FE0F5AC}" dt="2023-09-12T15:36:53.002" v="1968" actId="1035"/>
          <ac:spMkLst>
            <pc:docMk/>
            <pc:sldMk cId="1067933821" sldId="703"/>
            <ac:spMk id="5" creationId="{90B21521-06B7-DAF1-A0C8-8C7BACEDBBA3}"/>
          </ac:spMkLst>
        </pc:spChg>
        <pc:spChg chg="mod">
          <ac:chgData name="Anderson, Troy" userId="04de3903-03dd-44db-8353-3f14e4dd6886" providerId="ADAL" clId="{881ACFA1-4349-45AC-A984-4F0B5FE0F5AC}" dt="2023-09-12T13:16:57.833" v="1851" actId="1035"/>
          <ac:spMkLst>
            <pc:docMk/>
            <pc:sldMk cId="1067933821" sldId="703"/>
            <ac:spMk id="7" creationId="{9BD978A4-A0D4-978B-F9FF-8E084395C153}"/>
          </ac:spMkLst>
        </pc:spChg>
        <pc:spChg chg="add mod">
          <ac:chgData name="Anderson, Troy" userId="04de3903-03dd-44db-8353-3f14e4dd6886" providerId="ADAL" clId="{881ACFA1-4349-45AC-A984-4F0B5FE0F5AC}" dt="2023-09-11T12:41:50.497" v="1252" actId="1035"/>
          <ac:spMkLst>
            <pc:docMk/>
            <pc:sldMk cId="1067933821" sldId="703"/>
            <ac:spMk id="9" creationId="{78871F62-5B18-09C7-5271-70F92EC0C91E}"/>
          </ac:spMkLst>
        </pc:spChg>
        <pc:spChg chg="del">
          <ac:chgData name="Anderson, Troy" userId="04de3903-03dd-44db-8353-3f14e4dd6886" providerId="ADAL" clId="{881ACFA1-4349-45AC-A984-4F0B5FE0F5AC}" dt="2023-08-27T20:50:15.029" v="288" actId="478"/>
          <ac:spMkLst>
            <pc:docMk/>
            <pc:sldMk cId="1067933821" sldId="703"/>
            <ac:spMk id="9" creationId="{7FC898CF-542F-92D2-1BAA-FA70F6F1EC2E}"/>
          </ac:spMkLst>
        </pc:spChg>
        <pc:spChg chg="add del mod">
          <ac:chgData name="Anderson, Troy" userId="04de3903-03dd-44db-8353-3f14e4dd6886" providerId="ADAL" clId="{881ACFA1-4349-45AC-A984-4F0B5FE0F5AC}" dt="2023-09-11T13:05:29.663" v="1692" actId="478"/>
          <ac:spMkLst>
            <pc:docMk/>
            <pc:sldMk cId="1067933821" sldId="703"/>
            <ac:spMk id="11" creationId="{B42E5732-1945-1E67-CB76-65DC5FBC83B1}"/>
          </ac:spMkLst>
        </pc:spChg>
        <pc:spChg chg="mod">
          <ac:chgData name="Anderson, Troy" userId="04de3903-03dd-44db-8353-3f14e4dd6886" providerId="ADAL" clId="{881ACFA1-4349-45AC-A984-4F0B5FE0F5AC}" dt="2023-09-12T13:17:48.182" v="1864" actId="404"/>
          <ac:spMkLst>
            <pc:docMk/>
            <pc:sldMk cId="1067933821" sldId="703"/>
            <ac:spMk id="26" creationId="{8479C2DE-7FC2-4409-B720-81664285021C}"/>
          </ac:spMkLst>
        </pc:spChg>
        <pc:spChg chg="mod ord">
          <ac:chgData name="Anderson, Troy" userId="04de3903-03dd-44db-8353-3f14e4dd6886" providerId="ADAL" clId="{881ACFA1-4349-45AC-A984-4F0B5FE0F5AC}" dt="2023-09-12T15:37:48.197" v="1981" actId="1038"/>
          <ac:spMkLst>
            <pc:docMk/>
            <pc:sldMk cId="1067933821" sldId="703"/>
            <ac:spMk id="27" creationId="{91228DEC-7DCD-4F3E-B94B-ED94A1A58744}"/>
          </ac:spMkLst>
        </pc:spChg>
        <pc:spChg chg="mod">
          <ac:chgData name="Anderson, Troy" userId="04de3903-03dd-44db-8353-3f14e4dd6886" providerId="ADAL" clId="{881ACFA1-4349-45AC-A984-4F0B5FE0F5AC}" dt="2023-09-12T15:37:12.982" v="1972" actId="1037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881ACFA1-4349-45AC-A984-4F0B5FE0F5AC}" dt="2023-09-12T15:36:23.293" v="1949" actId="1035"/>
          <ac:spMkLst>
            <pc:docMk/>
            <pc:sldMk cId="1067933821" sldId="703"/>
            <ac:spMk id="37" creationId="{A0B95E67-5918-4A23-AE00-6AC2416D331C}"/>
          </ac:spMkLst>
        </pc:spChg>
        <pc:spChg chg="mod">
          <ac:chgData name="Anderson, Troy" userId="04de3903-03dd-44db-8353-3f14e4dd6886" providerId="ADAL" clId="{881ACFA1-4349-45AC-A984-4F0B5FE0F5AC}" dt="2023-09-12T05:31:18.885" v="1738"/>
          <ac:spMkLst>
            <pc:docMk/>
            <pc:sldMk cId="1067933821" sldId="703"/>
            <ac:spMk id="38" creationId="{1FF61AC0-C7DB-4A25-AADC-B7C5E8C0B22A}"/>
          </ac:spMkLst>
        </pc:spChg>
        <pc:spChg chg="mod">
          <ac:chgData name="Anderson, Troy" userId="04de3903-03dd-44db-8353-3f14e4dd6886" providerId="ADAL" clId="{881ACFA1-4349-45AC-A984-4F0B5FE0F5AC}" dt="2023-09-12T15:36:58.345" v="1971" actId="403"/>
          <ac:spMkLst>
            <pc:docMk/>
            <pc:sldMk cId="1067933821" sldId="703"/>
            <ac:spMk id="49" creationId="{12B2A94E-A5B3-4CF6-AAE2-12971C5EFBF2}"/>
          </ac:spMkLst>
        </pc:spChg>
        <pc:spChg chg="mod">
          <ac:chgData name="Anderson, Troy" userId="04de3903-03dd-44db-8353-3f14e4dd6886" providerId="ADAL" clId="{881ACFA1-4349-45AC-A984-4F0B5FE0F5AC}" dt="2023-09-11T12:42:18.101" v="1279" actId="404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881ACFA1-4349-45AC-A984-4F0B5FE0F5AC}" dt="2023-09-12T15:36:48.966" v="1965" actId="403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picChg chg="del">
          <ac:chgData name="Anderson, Troy" userId="04de3903-03dd-44db-8353-3f14e4dd6886" providerId="ADAL" clId="{881ACFA1-4349-45AC-A984-4F0B5FE0F5AC}" dt="2023-09-12T05:11:59.757" v="1716" actId="478"/>
          <ac:picMkLst>
            <pc:docMk/>
            <pc:sldMk cId="1067933821" sldId="703"/>
            <ac:picMk id="8" creationId="{707051E6-486F-A2E5-B665-C9AFE5A4ABF8}"/>
          </ac:picMkLst>
        </pc:picChg>
        <pc:picChg chg="add del mod">
          <ac:chgData name="Anderson, Troy" userId="04de3903-03dd-44db-8353-3f14e4dd6886" providerId="ADAL" clId="{881ACFA1-4349-45AC-A984-4F0B5FE0F5AC}" dt="2023-09-12T05:18:39.738" v="1719" actId="478"/>
          <ac:picMkLst>
            <pc:docMk/>
            <pc:sldMk cId="1067933821" sldId="703"/>
            <ac:picMk id="13" creationId="{2D19935D-0373-FBE1-7B4A-2E05AFD39C6E}"/>
          </ac:picMkLst>
        </pc:picChg>
        <pc:picChg chg="add del mod">
          <ac:chgData name="Anderson, Troy" userId="04de3903-03dd-44db-8353-3f14e4dd6886" providerId="ADAL" clId="{881ACFA1-4349-45AC-A984-4F0B5FE0F5AC}" dt="2023-09-12T05:25:58.998" v="1723" actId="478"/>
          <ac:picMkLst>
            <pc:docMk/>
            <pc:sldMk cId="1067933821" sldId="703"/>
            <ac:picMk id="15" creationId="{25D3FF89-4930-24AC-2B95-7C27DE30A0CB}"/>
          </ac:picMkLst>
        </pc:picChg>
        <pc:picChg chg="add del mod">
          <ac:chgData name="Anderson, Troy" userId="04de3903-03dd-44db-8353-3f14e4dd6886" providerId="ADAL" clId="{881ACFA1-4349-45AC-A984-4F0B5FE0F5AC}" dt="2023-09-12T05:26:23.235" v="1726" actId="478"/>
          <ac:picMkLst>
            <pc:docMk/>
            <pc:sldMk cId="1067933821" sldId="703"/>
            <ac:picMk id="17" creationId="{5D032C69-7F41-04A0-AB72-01C6B0973203}"/>
          </ac:picMkLst>
        </pc:picChg>
        <pc:picChg chg="add del mod">
          <ac:chgData name="Anderson, Troy" userId="04de3903-03dd-44db-8353-3f14e4dd6886" providerId="ADAL" clId="{881ACFA1-4349-45AC-A984-4F0B5FE0F5AC}" dt="2023-09-12T15:02:43.993" v="1882" actId="478"/>
          <ac:picMkLst>
            <pc:docMk/>
            <pc:sldMk cId="1067933821" sldId="703"/>
            <ac:picMk id="19" creationId="{B3DA4C66-019D-2A58-E04C-E437C158361B}"/>
          </ac:picMkLst>
        </pc:picChg>
        <pc:picChg chg="add del mod">
          <ac:chgData name="Anderson, Troy" userId="04de3903-03dd-44db-8353-3f14e4dd6886" providerId="ADAL" clId="{881ACFA1-4349-45AC-A984-4F0B5FE0F5AC}" dt="2023-09-12T15:34:48.751" v="1923" actId="478"/>
          <ac:picMkLst>
            <pc:docMk/>
            <pc:sldMk cId="1067933821" sldId="703"/>
            <ac:picMk id="42" creationId="{0C55BF78-8F6E-63F1-BC57-3EB106D72BD6}"/>
          </ac:picMkLst>
        </pc:picChg>
        <pc:picChg chg="add mod">
          <ac:chgData name="Anderson, Troy" userId="04de3903-03dd-44db-8353-3f14e4dd6886" providerId="ADAL" clId="{881ACFA1-4349-45AC-A984-4F0B5FE0F5AC}" dt="2023-09-12T15:35:04.468" v="1928" actId="1035"/>
          <ac:picMkLst>
            <pc:docMk/>
            <pc:sldMk cId="1067933821" sldId="703"/>
            <ac:picMk id="44" creationId="{85F1F59C-B772-EA1F-CDC8-70029C9CD8E8}"/>
          </ac:picMkLst>
        </pc:picChg>
        <pc:cxnChg chg="add mod">
          <ac:chgData name="Anderson, Troy" userId="04de3903-03dd-44db-8353-3f14e4dd6886" providerId="ADAL" clId="{881ACFA1-4349-45AC-A984-4F0B5FE0F5AC}" dt="2023-09-12T13:17:04.670" v="1852" actId="1076"/>
          <ac:cxnSpMkLst>
            <pc:docMk/>
            <pc:sldMk cId="1067933821" sldId="703"/>
            <ac:cxnSpMk id="12" creationId="{2883793C-D0D8-F9E2-7020-5277A75D588F}"/>
          </ac:cxnSpMkLst>
        </pc:cxnChg>
        <pc:cxnChg chg="add mod">
          <ac:chgData name="Anderson, Troy" userId="04de3903-03dd-44db-8353-3f14e4dd6886" providerId="ADAL" clId="{881ACFA1-4349-45AC-A984-4F0B5FE0F5AC}" dt="2023-09-12T13:17:15.896" v="1854" actId="14100"/>
          <ac:cxnSpMkLst>
            <pc:docMk/>
            <pc:sldMk cId="1067933821" sldId="703"/>
            <ac:cxnSpMk id="21" creationId="{55389A00-D918-A110-1C53-0F1B6A09A0C4}"/>
          </ac:cxnSpMkLst>
        </pc:cxnChg>
        <pc:cxnChg chg="add mod">
          <ac:chgData name="Anderson, Troy" userId="04de3903-03dd-44db-8353-3f14e4dd6886" providerId="ADAL" clId="{881ACFA1-4349-45AC-A984-4F0B5FE0F5AC}" dt="2023-09-12T13:17:31.057" v="1857" actId="14100"/>
          <ac:cxnSpMkLst>
            <pc:docMk/>
            <pc:sldMk cId="1067933821" sldId="703"/>
            <ac:cxnSpMk id="35" creationId="{F0E1B7C4-7B4A-E25C-8EDA-C34BAF2AC7D4}"/>
          </ac:cxnSpMkLst>
        </pc:cxnChg>
      </pc:sldChg>
      <pc:sldChg chg="addSp delSp modSp mod">
        <pc:chgData name="Anderson, Troy" userId="04de3903-03dd-44db-8353-3f14e4dd6886" providerId="ADAL" clId="{881ACFA1-4349-45AC-A984-4F0B5FE0F5AC}" dt="2023-09-12T15:39:09.814" v="1982" actId="404"/>
        <pc:sldMkLst>
          <pc:docMk/>
          <pc:sldMk cId="2555911169" sldId="705"/>
        </pc:sldMkLst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3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5:00:06.359" v="991" actId="1036"/>
          <ac:spMkLst>
            <pc:docMk/>
            <pc:sldMk cId="2555911169" sldId="705"/>
            <ac:spMk id="4" creationId="{A7DCBF6B-E33A-AD6A-39BE-0E7EB11DF59E}"/>
          </ac:spMkLst>
        </pc:spChg>
        <pc:spChg chg="add mod">
          <ac:chgData name="Anderson, Troy" userId="04de3903-03dd-44db-8353-3f14e4dd6886" providerId="ADAL" clId="{881ACFA1-4349-45AC-A984-4F0B5FE0F5AC}" dt="2023-09-12T15:39:09.814" v="1982" actId="404"/>
          <ac:spMkLst>
            <pc:docMk/>
            <pc:sldMk cId="2555911169" sldId="705"/>
            <ac:spMk id="5" creationId="{827984A6-51EA-1C82-0527-C5E27E8151D8}"/>
          </ac:spMkLst>
        </pc:spChg>
        <pc:spChg chg="add mod">
          <ac:chgData name="Anderson, Troy" userId="04de3903-03dd-44db-8353-3f14e4dd6886" providerId="ADAL" clId="{881ACFA1-4349-45AC-A984-4F0B5FE0F5AC}" dt="2023-09-12T04:51:12.766" v="1715" actId="1035"/>
          <ac:spMkLst>
            <pc:docMk/>
            <pc:sldMk cId="2555911169" sldId="705"/>
            <ac:spMk id="8" creationId="{910136E5-EBFA-7A6B-2C0A-EBFE5A4B3914}"/>
          </ac:spMkLst>
        </pc:spChg>
        <pc:spChg chg="add mod">
          <ac:chgData name="Anderson, Troy" userId="04de3903-03dd-44db-8353-3f14e4dd6886" providerId="ADAL" clId="{881ACFA1-4349-45AC-A984-4F0B5FE0F5AC}" dt="2023-09-12T04:51:12.766" v="1715" actId="1035"/>
          <ac:spMkLst>
            <pc:docMk/>
            <pc:sldMk cId="2555911169" sldId="705"/>
            <ac:spMk id="9" creationId="{22DF4776-98CC-F894-84DE-A452FD405951}"/>
          </ac:spMkLst>
        </pc:spChg>
        <pc:spChg chg="add mod">
          <ac:chgData name="Anderson, Troy" userId="04de3903-03dd-44db-8353-3f14e4dd6886" providerId="ADAL" clId="{881ACFA1-4349-45AC-A984-4F0B5FE0F5AC}" dt="2023-09-12T04:51:12.766" v="1715" actId="1035"/>
          <ac:spMkLst>
            <pc:docMk/>
            <pc:sldMk cId="2555911169" sldId="705"/>
            <ac:spMk id="10" creationId="{1197EDA7-DEFC-A6DF-BC49-02212A68763E}"/>
          </ac:spMkLst>
        </pc:spChg>
        <pc:spChg chg="del mod">
          <ac:chgData name="Anderson, Troy" userId="04de3903-03dd-44db-8353-3f14e4dd6886" providerId="ADAL" clId="{881ACFA1-4349-45AC-A984-4F0B5FE0F5AC}" dt="2023-09-11T04:58:14.389" v="877" actId="478"/>
          <ac:spMkLst>
            <pc:docMk/>
            <pc:sldMk cId="2555911169" sldId="705"/>
            <ac:spMk id="11" creationId="{9E0CE6FD-CD0D-FA8C-F4EB-626C7639D4EE}"/>
          </ac:spMkLst>
        </pc:spChg>
        <pc:spChg chg="add mod">
          <ac:chgData name="Anderson, Troy" userId="04de3903-03dd-44db-8353-3f14e4dd6886" providerId="ADAL" clId="{881ACFA1-4349-45AC-A984-4F0B5FE0F5AC}" dt="2023-09-12T04:51:12.766" v="1715" actId="1035"/>
          <ac:spMkLst>
            <pc:docMk/>
            <pc:sldMk cId="2555911169" sldId="705"/>
            <ac:spMk id="12" creationId="{B55C91AD-E3F4-0703-F1EA-0E27F21FD4B3}"/>
          </ac:spMkLst>
        </pc:spChg>
        <pc:spChg chg="add mod">
          <ac:chgData name="Anderson, Troy" userId="04de3903-03dd-44db-8353-3f14e4dd6886" providerId="ADAL" clId="{881ACFA1-4349-45AC-A984-4F0B5FE0F5AC}" dt="2023-09-12T04:51:12.766" v="1715" actId="1035"/>
          <ac:spMkLst>
            <pc:docMk/>
            <pc:sldMk cId="2555911169" sldId="705"/>
            <ac:spMk id="13" creationId="{E8ABAEEF-D09F-B2E8-7F78-4763272CC5D3}"/>
          </ac:spMkLst>
        </pc:spChg>
        <pc:spChg chg="del">
          <ac:chgData name="Anderson, Troy" userId="04de3903-03dd-44db-8353-3f14e4dd6886" providerId="ADAL" clId="{881ACFA1-4349-45AC-A984-4F0B5FE0F5AC}" dt="2023-09-11T04:48:17.295" v="670" actId="478"/>
          <ac:spMkLst>
            <pc:docMk/>
            <pc:sldMk cId="2555911169" sldId="705"/>
            <ac:spMk id="14" creationId="{A84AB871-5250-C0CD-3319-789FF68F0C27}"/>
          </ac:spMkLst>
        </pc:spChg>
        <pc:spChg chg="add mod">
          <ac:chgData name="Anderson, Troy" userId="04de3903-03dd-44db-8353-3f14e4dd6886" providerId="ADAL" clId="{881ACFA1-4349-45AC-A984-4F0B5FE0F5AC}" dt="2023-09-12T04:51:12.766" v="1715" actId="1035"/>
          <ac:spMkLst>
            <pc:docMk/>
            <pc:sldMk cId="2555911169" sldId="705"/>
            <ac:spMk id="15" creationId="{2F505729-56C5-4A43-A94F-AE7E7CB669A8}"/>
          </ac:spMkLst>
        </pc:spChg>
        <pc:spChg chg="add mod">
          <ac:chgData name="Anderson, Troy" userId="04de3903-03dd-44db-8353-3f14e4dd6886" providerId="ADAL" clId="{881ACFA1-4349-45AC-A984-4F0B5FE0F5AC}" dt="2023-09-12T13:18:51.126" v="1873" actId="20577"/>
          <ac:spMkLst>
            <pc:docMk/>
            <pc:sldMk cId="2555911169" sldId="705"/>
            <ac:spMk id="21" creationId="{275B39E2-742A-1D0C-D123-744064439D16}"/>
          </ac:spMkLst>
        </pc:spChg>
        <pc:spChg chg="mod">
          <ac:chgData name="Anderson, Troy" userId="04de3903-03dd-44db-8353-3f14e4dd6886" providerId="ADAL" clId="{881ACFA1-4349-45AC-A984-4F0B5FE0F5AC}" dt="2023-09-11T05:00:47.944" v="1033" actId="1036"/>
          <ac:spMkLst>
            <pc:docMk/>
            <pc:sldMk cId="2555911169" sldId="705"/>
            <ac:spMk id="24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25" creationId="{6694C33D-5A6E-4835-8D60-5683CF0A7FFE}"/>
          </ac:spMkLst>
        </pc:spChg>
        <pc:spChg chg="mod">
          <ac:chgData name="Anderson, Troy" userId="04de3903-03dd-44db-8353-3f14e4dd6886" providerId="ADAL" clId="{881ACFA1-4349-45AC-A984-4F0B5FE0F5AC}" dt="2023-09-12T13:18:59.503" v="1878" actId="6549"/>
          <ac:spMkLst>
            <pc:docMk/>
            <pc:sldMk cId="2555911169" sldId="705"/>
            <ac:spMk id="26" creationId="{8479C2DE-7FC2-4409-B720-81664285021C}"/>
          </ac:spMkLst>
        </pc:spChg>
        <pc:spChg chg="mod">
          <ac:chgData name="Anderson, Troy" userId="04de3903-03dd-44db-8353-3f14e4dd6886" providerId="ADAL" clId="{881ACFA1-4349-45AC-A984-4F0B5FE0F5AC}" dt="2023-09-11T05:00:47.944" v="1033" actId="1036"/>
          <ac:spMkLst>
            <pc:docMk/>
            <pc:sldMk cId="2555911169" sldId="705"/>
            <ac:spMk id="29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5:00:47.944" v="1033" actId="1036"/>
          <ac:spMkLst>
            <pc:docMk/>
            <pc:sldMk cId="2555911169" sldId="705"/>
            <ac:spMk id="30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5:00:47.944" v="1033" actId="1036"/>
          <ac:spMkLst>
            <pc:docMk/>
            <pc:sldMk cId="2555911169" sldId="705"/>
            <ac:spMk id="32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34" creationId="{6A0ADDBF-EB41-4850-814F-88AF8881525B}"/>
          </ac:spMkLst>
        </pc:spChg>
        <pc:spChg chg="mod">
          <ac:chgData name="Anderson, Troy" userId="04de3903-03dd-44db-8353-3f14e4dd6886" providerId="ADAL" clId="{881ACFA1-4349-45AC-A984-4F0B5FE0F5AC}" dt="2023-09-12T05:31:05.807" v="1737" actId="20577"/>
          <ac:spMkLst>
            <pc:docMk/>
            <pc:sldMk cId="2555911169" sldId="705"/>
            <ac:spMk id="38" creationId="{1FF61AC0-C7DB-4A25-AADC-B7C5E8C0B22A}"/>
          </ac:spMkLst>
        </pc:spChg>
        <pc:spChg chg="del mod">
          <ac:chgData name="Anderson, Troy" userId="04de3903-03dd-44db-8353-3f14e4dd6886" providerId="ADAL" clId="{881ACFA1-4349-45AC-A984-4F0B5FE0F5AC}" dt="2023-09-11T04:58:22.100" v="879" actId="478"/>
          <ac:spMkLst>
            <pc:docMk/>
            <pc:sldMk cId="2555911169" sldId="705"/>
            <ac:spMk id="49" creationId="{12B2A94E-A5B3-4CF6-AAE2-12971C5EFBF2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51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52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53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54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55" creationId="{00000000-0000-0000-0000-000000000000}"/>
          </ac:spMkLst>
        </pc:spChg>
        <pc:spChg chg="mod">
          <ac:chgData name="Anderson, Troy" userId="04de3903-03dd-44db-8353-3f14e4dd6886" providerId="ADAL" clId="{881ACFA1-4349-45AC-A984-4F0B5FE0F5AC}" dt="2023-09-11T04:50:22.406" v="686" actId="1035"/>
          <ac:spMkLst>
            <pc:docMk/>
            <pc:sldMk cId="2555911169" sldId="705"/>
            <ac:spMk id="60" creationId="{8CBAE244-09AA-489A-8D85-C1603BFB5D1C}"/>
          </ac:spMkLst>
        </pc:spChg>
        <pc:spChg chg="mod">
          <ac:chgData name="Anderson, Troy" userId="04de3903-03dd-44db-8353-3f14e4dd6886" providerId="ADAL" clId="{881ACFA1-4349-45AC-A984-4F0B5FE0F5AC}" dt="2023-09-12T15:03:15.109" v="1906" actId="1038"/>
          <ac:spMkLst>
            <pc:docMk/>
            <pc:sldMk cId="2555911169" sldId="705"/>
            <ac:spMk id="67" creationId="{677FB7AA-0425-4ECC-9149-91187034677E}"/>
          </ac:spMkLst>
        </pc:spChg>
        <pc:graphicFrameChg chg="add mod modGraphic">
          <ac:chgData name="Anderson, Troy" userId="04de3903-03dd-44db-8353-3f14e4dd6886" providerId="ADAL" clId="{881ACFA1-4349-45AC-A984-4F0B5FE0F5AC}" dt="2023-09-12T15:09:52.842" v="1916" actId="20577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881ACFA1-4349-45AC-A984-4F0B5FE0F5AC}" dt="2023-09-12T15:10:03.672" v="1922" actId="20577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881ACFA1-4349-45AC-A984-4F0B5FE0F5AC}" dt="2023-09-12T13:19:10.946" v="1880" actId="1076"/>
          <ac:cxnSpMkLst>
            <pc:docMk/>
            <pc:sldMk cId="2555911169" sldId="705"/>
            <ac:cxnSpMk id="11" creationId="{66DE1E08-5E23-35BF-1B51-3DE774BEF43E}"/>
          </ac:cxnSpMkLst>
        </pc:cxnChg>
        <pc:cxnChg chg="add mod">
          <ac:chgData name="Anderson, Troy" userId="04de3903-03dd-44db-8353-3f14e4dd6886" providerId="ADAL" clId="{881ACFA1-4349-45AC-A984-4F0B5FE0F5AC}" dt="2023-09-12T13:14:26.797" v="1819" actId="1076"/>
          <ac:cxnSpMkLst>
            <pc:docMk/>
            <pc:sldMk cId="2555911169" sldId="705"/>
            <ac:cxnSpMk id="18" creationId="{0629A9EF-6D9F-A439-6154-7978433D8DC1}"/>
          </ac:cxnSpMkLst>
        </pc:cxnChg>
      </pc:sldChg>
      <pc:sldChg chg="addSp delSp modSp new del mod">
        <pc:chgData name="Anderson, Troy" userId="04de3903-03dd-44db-8353-3f14e4dd6886" providerId="ADAL" clId="{881ACFA1-4349-45AC-A984-4F0B5FE0F5AC}" dt="2023-09-11T05:29:41.971" v="1102" actId="2696"/>
        <pc:sldMkLst>
          <pc:docMk/>
          <pc:sldMk cId="1660575704" sldId="706"/>
        </pc:sldMkLst>
        <pc:spChg chg="del">
          <ac:chgData name="Anderson, Troy" userId="04de3903-03dd-44db-8353-3f14e4dd6886" providerId="ADAL" clId="{881ACFA1-4349-45AC-A984-4F0B5FE0F5AC}" dt="2023-09-11T04:51:52.176" v="703" actId="478"/>
          <ac:spMkLst>
            <pc:docMk/>
            <pc:sldMk cId="1660575704" sldId="706"/>
            <ac:spMk id="2" creationId="{900C87C1-81A9-C704-54FE-EE23B0918D99}"/>
          </ac:spMkLst>
        </pc:spChg>
        <pc:spChg chg="del">
          <ac:chgData name="Anderson, Troy" userId="04de3903-03dd-44db-8353-3f14e4dd6886" providerId="ADAL" clId="{881ACFA1-4349-45AC-A984-4F0B5FE0F5AC}" dt="2023-09-11T04:51:50.609" v="702" actId="478"/>
          <ac:spMkLst>
            <pc:docMk/>
            <pc:sldMk cId="1660575704" sldId="706"/>
            <ac:spMk id="3" creationId="{60EDA537-205F-BB51-A695-5709F47A2916}"/>
          </ac:spMkLst>
        </pc:spChg>
        <pc:spChg chg="add mod">
          <ac:chgData name="Anderson, Troy" userId="04de3903-03dd-44db-8353-3f14e4dd6886" providerId="ADAL" clId="{881ACFA1-4349-45AC-A984-4F0B5FE0F5AC}" dt="2023-09-11T04:55:06.007" v="766" actId="1076"/>
          <ac:spMkLst>
            <pc:docMk/>
            <pc:sldMk cId="1660575704" sldId="706"/>
            <ac:spMk id="6" creationId="{BE73BB88-0757-B7C0-A2B4-B45C6E7E4A5E}"/>
          </ac:spMkLst>
        </pc:spChg>
        <pc:spChg chg="add mod">
          <ac:chgData name="Anderson, Troy" userId="04de3903-03dd-44db-8353-3f14e4dd6886" providerId="ADAL" clId="{881ACFA1-4349-45AC-A984-4F0B5FE0F5AC}" dt="2023-09-11T04:55:06.007" v="766" actId="1076"/>
          <ac:spMkLst>
            <pc:docMk/>
            <pc:sldMk cId="1660575704" sldId="706"/>
            <ac:spMk id="7" creationId="{D9CD9B1D-EC4E-D297-EA84-F4467D85D4D0}"/>
          </ac:spMkLst>
        </pc:spChg>
        <pc:spChg chg="add mod">
          <ac:chgData name="Anderson, Troy" userId="04de3903-03dd-44db-8353-3f14e4dd6886" providerId="ADAL" clId="{881ACFA1-4349-45AC-A984-4F0B5FE0F5AC}" dt="2023-09-11T04:55:06.007" v="766" actId="1076"/>
          <ac:spMkLst>
            <pc:docMk/>
            <pc:sldMk cId="1660575704" sldId="706"/>
            <ac:spMk id="8" creationId="{24B93803-4572-B134-E507-337D50EA5D9C}"/>
          </ac:spMkLst>
        </pc:spChg>
        <pc:spChg chg="add mod">
          <ac:chgData name="Anderson, Troy" userId="04de3903-03dd-44db-8353-3f14e4dd6886" providerId="ADAL" clId="{881ACFA1-4349-45AC-A984-4F0B5FE0F5AC}" dt="2023-09-11T04:55:06.007" v="766" actId="1076"/>
          <ac:spMkLst>
            <pc:docMk/>
            <pc:sldMk cId="1660575704" sldId="706"/>
            <ac:spMk id="9" creationId="{2D3F4128-FA22-6D04-E111-0AF8894B4CA0}"/>
          </ac:spMkLst>
        </pc:spChg>
        <pc:spChg chg="add del mod">
          <ac:chgData name="Anderson, Troy" userId="04de3903-03dd-44db-8353-3f14e4dd6886" providerId="ADAL" clId="{881ACFA1-4349-45AC-A984-4F0B5FE0F5AC}" dt="2023-09-11T04:56:57.238" v="830" actId="478"/>
          <ac:spMkLst>
            <pc:docMk/>
            <pc:sldMk cId="1660575704" sldId="706"/>
            <ac:spMk id="10" creationId="{9070257D-E1D1-4A00-90E5-0D3FDE456890}"/>
          </ac:spMkLst>
        </pc:spChg>
        <pc:spChg chg="add mod">
          <ac:chgData name="Anderson, Troy" userId="04de3903-03dd-44db-8353-3f14e4dd6886" providerId="ADAL" clId="{881ACFA1-4349-45AC-A984-4F0B5FE0F5AC}" dt="2023-09-11T04:55:06.007" v="766" actId="1076"/>
          <ac:spMkLst>
            <pc:docMk/>
            <pc:sldMk cId="1660575704" sldId="706"/>
            <ac:spMk id="11" creationId="{B11D6D60-8314-D6ED-5990-957591BCBFE0}"/>
          </ac:spMkLst>
        </pc:spChg>
        <pc:spChg chg="add del mod">
          <ac:chgData name="Anderson, Troy" userId="04de3903-03dd-44db-8353-3f14e4dd6886" providerId="ADAL" clId="{881ACFA1-4349-45AC-A984-4F0B5FE0F5AC}" dt="2023-09-11T04:55:14.546" v="767" actId="478"/>
          <ac:spMkLst>
            <pc:docMk/>
            <pc:sldMk cId="1660575704" sldId="706"/>
            <ac:spMk id="12" creationId="{1588F405-9AF7-9407-4728-00F9E6CD8C35}"/>
          </ac:spMkLst>
        </pc:spChg>
        <pc:spChg chg="add del mod">
          <ac:chgData name="Anderson, Troy" userId="04de3903-03dd-44db-8353-3f14e4dd6886" providerId="ADAL" clId="{881ACFA1-4349-45AC-A984-4F0B5FE0F5AC}" dt="2023-09-11T04:52:29.446" v="708" actId="478"/>
          <ac:spMkLst>
            <pc:docMk/>
            <pc:sldMk cId="1660575704" sldId="706"/>
            <ac:spMk id="13" creationId="{3742A558-BD1D-E94D-396D-3F3603A297E7}"/>
          </ac:spMkLst>
        </pc:spChg>
        <pc:spChg chg="add del mod">
          <ac:chgData name="Anderson, Troy" userId="04de3903-03dd-44db-8353-3f14e4dd6886" providerId="ADAL" clId="{881ACFA1-4349-45AC-A984-4F0B5FE0F5AC}" dt="2023-09-11T04:55:20.020" v="768" actId="478"/>
          <ac:spMkLst>
            <pc:docMk/>
            <pc:sldMk cId="1660575704" sldId="706"/>
            <ac:spMk id="14" creationId="{0DCF37ED-D63E-75C2-B930-CBED57BF4B5A}"/>
          </ac:spMkLst>
        </pc:spChg>
        <pc:spChg chg="add del mod">
          <ac:chgData name="Anderson, Troy" userId="04de3903-03dd-44db-8353-3f14e4dd6886" providerId="ADAL" clId="{881ACFA1-4349-45AC-A984-4F0B5FE0F5AC}" dt="2023-09-11T04:52:37.555" v="710" actId="478"/>
          <ac:spMkLst>
            <pc:docMk/>
            <pc:sldMk cId="1660575704" sldId="706"/>
            <ac:spMk id="15" creationId="{E268FE82-F139-0C4D-D008-3572D79A3B6B}"/>
          </ac:spMkLst>
        </pc:spChg>
        <pc:spChg chg="add del mod">
          <ac:chgData name="Anderson, Troy" userId="04de3903-03dd-44db-8353-3f14e4dd6886" providerId="ADAL" clId="{881ACFA1-4349-45AC-A984-4F0B5FE0F5AC}" dt="2023-09-11T04:55:14.546" v="767" actId="478"/>
          <ac:spMkLst>
            <pc:docMk/>
            <pc:sldMk cId="1660575704" sldId="706"/>
            <ac:spMk id="16" creationId="{6A0873E4-7CC9-8C0B-FD09-684DCB053974}"/>
          </ac:spMkLst>
        </pc:spChg>
        <pc:spChg chg="add mod">
          <ac:chgData name="Anderson, Troy" userId="04de3903-03dd-44db-8353-3f14e4dd6886" providerId="ADAL" clId="{881ACFA1-4349-45AC-A984-4F0B5FE0F5AC}" dt="2023-09-11T04:55:06.007" v="766" actId="1076"/>
          <ac:spMkLst>
            <pc:docMk/>
            <pc:sldMk cId="1660575704" sldId="706"/>
            <ac:spMk id="17" creationId="{BB22C0B2-CA9E-BB92-E09A-E66A5B1BF944}"/>
          </ac:spMkLst>
        </pc:spChg>
        <pc:spChg chg="add del mod">
          <ac:chgData name="Anderson, Troy" userId="04de3903-03dd-44db-8353-3f14e4dd6886" providerId="ADAL" clId="{881ACFA1-4349-45AC-A984-4F0B5FE0F5AC}" dt="2023-09-11T04:54:13.616" v="732" actId="478"/>
          <ac:spMkLst>
            <pc:docMk/>
            <pc:sldMk cId="1660575704" sldId="706"/>
            <ac:spMk id="18" creationId="{8AF34CDA-32A1-AB0C-E601-2D34D1FD13D0}"/>
          </ac:spMkLst>
        </pc:spChg>
        <pc:spChg chg="add del mod">
          <ac:chgData name="Anderson, Troy" userId="04de3903-03dd-44db-8353-3f14e4dd6886" providerId="ADAL" clId="{881ACFA1-4349-45AC-A984-4F0B5FE0F5AC}" dt="2023-09-11T04:52:42.003" v="711" actId="478"/>
          <ac:spMkLst>
            <pc:docMk/>
            <pc:sldMk cId="1660575704" sldId="706"/>
            <ac:spMk id="19" creationId="{9A0C6130-D817-D95E-A824-9FEA8CE903CD}"/>
          </ac:spMkLst>
        </pc:spChg>
        <pc:spChg chg="add del mod">
          <ac:chgData name="Anderson, Troy" userId="04de3903-03dd-44db-8353-3f14e4dd6886" providerId="ADAL" clId="{881ACFA1-4349-45AC-A984-4F0B5FE0F5AC}" dt="2023-09-11T04:52:32.048" v="709" actId="478"/>
          <ac:spMkLst>
            <pc:docMk/>
            <pc:sldMk cId="1660575704" sldId="706"/>
            <ac:spMk id="20" creationId="{5CCB7106-6E85-CA75-5C6F-6C597F2971AA}"/>
          </ac:spMkLst>
        </pc:spChg>
        <pc:graphicFrameChg chg="add mod modGraphic">
          <ac:chgData name="Anderson, Troy" userId="04de3903-03dd-44db-8353-3f14e4dd6886" providerId="ADAL" clId="{881ACFA1-4349-45AC-A984-4F0B5FE0F5AC}" dt="2023-09-11T04:57:54.276" v="876" actId="20577"/>
          <ac:graphicFrameMkLst>
            <pc:docMk/>
            <pc:sldMk cId="1660575704" sldId="706"/>
            <ac:graphicFrameMk id="5" creationId="{99850DEF-98D6-F414-6E3E-0A89F92E0DE6}"/>
          </ac:graphicFrameMkLst>
        </pc:graphicFrameChg>
      </pc:sldChg>
      <pc:sldMasterChg chg="modSldLayout">
        <pc:chgData name="Anderson, Troy" userId="04de3903-03dd-44db-8353-3f14e4dd6886" providerId="ADAL" clId="{881ACFA1-4349-45AC-A984-4F0B5FE0F5AC}" dt="2023-09-08T18:23:03.220" v="321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881ACFA1-4349-45AC-A984-4F0B5FE0F5AC}" dt="2023-09-08T18:23:03.220" v="321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881ACFA1-4349-45AC-A984-4F0B5FE0F5AC}" dt="2023-09-08T18:23:03.220" v="321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September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September 13,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NPRR1184	– Update to Procedures for Managing Interest on Cash 			Collateral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Meeting held on 8/24/2023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88458"/>
            <a:ext cx="8839200" cy="5425758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10/1/2023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NPRR1112 	</a:t>
            </a:r>
            <a:r>
              <a:rPr lang="en-US" sz="1400" dirty="0"/>
              <a:t>– Elimination of Unsecured Credit Limits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OBDRR048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400" dirty="0"/>
              <a:t>– Implementation of Operating Reserve Demand Curve (ORDC) Multi-Step Price Floor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10/3/2023-10/5/2023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NPRR1154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Include Alternate Resource in Availability Plan for Firm Fuel Supply Service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6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October Off-Cycle Release – Date TBD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NPRR1026(a) </a:t>
            </a:r>
            <a:r>
              <a:rPr lang="en-US" sz="1400" kern="0" dirty="0"/>
              <a:t>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kern="0" dirty="0"/>
              <a:t>BESTF-7 Self-Limiting Facilities</a:t>
            </a:r>
          </a:p>
          <a:p>
            <a:pPr lvl="2">
              <a:tabLst>
                <a:tab pos="1774825" algn="l"/>
                <a:tab pos="2225675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RIOO portion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11/1/2023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LPGRR070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40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Discontinuation of Interval Data Recorder (IDR) Meter Weather Sensitivity Process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NPRR1163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40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Related to LPGRR070</a:t>
            </a:r>
            <a:endParaRPr lang="en-US" sz="14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11/15/2023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EMS Upgrade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12/5/2023-12/7/2023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SCR807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Increase CRR Transaction Capability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SCR816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CRR Auction Bid Credit Enhancement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NPRR1164	– Black Start and Isochronous Control Capable Identification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79097"/>
              </p:ext>
            </p:extLst>
          </p:nvPr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OBDRR048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LPGRR070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NPRR1026(a) – SLF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1199473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484,825(b),826,829,841,857,879,885,904,918,930,936,941,945,963,965,975,987,995,1004,1006,1007,1019,1023,1030,1032,1034,1057,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42415" y="1304620"/>
            <a:ext cx="370549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08536"/>
            <a:ext cx="41694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163" y="2859828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03176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117362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1141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880" y="271455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59983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9BD978A4-A0D4-978B-F9FF-8E084395C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461" y="2660617"/>
            <a:ext cx="150995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R5 Off-Cycle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83793C-D0D8-F9E2-7020-5277A75D588F}"/>
              </a:ext>
            </a:extLst>
          </p:cNvPr>
          <p:cNvCxnSpPr>
            <a:cxnSpLocks/>
          </p:cNvCxnSpPr>
          <p:nvPr/>
        </p:nvCxnSpPr>
        <p:spPr>
          <a:xfrm>
            <a:off x="7936907" y="2486799"/>
            <a:ext cx="98937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184" y="3532533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July 2023 – Jan. 2024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78871F62-5B18-09C7-5271-70F92EC0C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843" y="189177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389A00-D918-A110-1C53-0F1B6A09A0C4}"/>
              </a:ext>
            </a:extLst>
          </p:cNvPr>
          <p:cNvCxnSpPr>
            <a:cxnSpLocks/>
          </p:cNvCxnSpPr>
          <p:nvPr/>
        </p:nvCxnSpPr>
        <p:spPr>
          <a:xfrm>
            <a:off x="7391400" y="1471648"/>
            <a:ext cx="545507" cy="1015151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0E1B7C4-7B4A-E25C-8EDA-C34BAF2AC7D4}"/>
              </a:ext>
            </a:extLst>
          </p:cNvPr>
          <p:cNvCxnSpPr>
            <a:cxnSpLocks/>
          </p:cNvCxnSpPr>
          <p:nvPr/>
        </p:nvCxnSpPr>
        <p:spPr>
          <a:xfrm flipV="1">
            <a:off x="8305800" y="2269205"/>
            <a:ext cx="0" cy="391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85F1F59C-B772-EA1F-CDC8-70029C9CD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1" y="3909878"/>
            <a:ext cx="8926277" cy="118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161874"/>
              </p:ext>
            </p:extLst>
          </p:nvPr>
        </p:nvGraphicFramePr>
        <p:xfrm>
          <a:off x="160280" y="818732"/>
          <a:ext cx="8839200" cy="2878417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NPRR1026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70630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8621051" y="1329904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91885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327935"/>
            <a:ext cx="41694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A7DCBF6B-E33A-AD6A-39BE-0E7EB11DF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665391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Q1 – </a:t>
            </a:r>
            <a:r>
              <a:rPr lang="en-US" sz="1200" kern="0" dirty="0"/>
              <a:t>RIOO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984A6-51EA-1C82-0527-C5E27E8151D8}"/>
              </a:ext>
            </a:extLst>
          </p:cNvPr>
          <p:cNvSpPr txBox="1"/>
          <p:nvPr/>
        </p:nvSpPr>
        <p:spPr>
          <a:xfrm>
            <a:off x="2763144" y="1981200"/>
            <a:ext cx="3705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400" b="1" i="1" kern="0" dirty="0">
              <a:solidFill>
                <a:srgbClr val="000000"/>
              </a:solidFill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701988"/>
              </p:ext>
            </p:extLst>
          </p:nvPr>
        </p:nvGraphicFramePr>
        <p:xfrm>
          <a:off x="159776" y="3858011"/>
          <a:ext cx="8839200" cy="1578283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DE1E08-5E23-35BF-1B51-3DE774BEF43E}"/>
              </a:ext>
            </a:extLst>
          </p:cNvPr>
          <p:cNvCxnSpPr>
            <a:cxnSpLocks/>
          </p:cNvCxnSpPr>
          <p:nvPr/>
        </p:nvCxnSpPr>
        <p:spPr>
          <a:xfrm>
            <a:off x="107213" y="1368577"/>
            <a:ext cx="348813" cy="106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629A9EF-6D9F-A439-6154-7978433D8DC1}"/>
              </a:ext>
            </a:extLst>
          </p:cNvPr>
          <p:cNvCxnSpPr>
            <a:cxnSpLocks/>
          </p:cNvCxnSpPr>
          <p:nvPr/>
        </p:nvCxnSpPr>
        <p:spPr>
          <a:xfrm flipH="1" flipV="1">
            <a:off x="241395" y="2444757"/>
            <a:ext cx="1669024" cy="115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34652"/>
            <a:ext cx="41694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364773"/>
              </p:ext>
            </p:extLst>
          </p:nvPr>
        </p:nvGraphicFramePr>
        <p:xfrm>
          <a:off x="152400" y="835383"/>
          <a:ext cx="8839200" cy="5375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NPRR1007-NPRR1014, Single Model, State of Charge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has restarted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047092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Start delayed due to an internal project dependency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682317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ERCOT is aware of interest in getting these implemented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They cannot be effectively evaluated for an upcoming start until the resource requirements of DRRS are determined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874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Targeting Q4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66578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Increasing granularity for SCED disclosure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476370"/>
              </p:ext>
            </p:extLst>
          </p:nvPr>
        </p:nvGraphicFramePr>
        <p:xfrm>
          <a:off x="89933" y="1246266"/>
          <a:ext cx="8955921" cy="4386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to Procedures for Managing Interest on Cash Collateral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4060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Initial O&amp;M implementation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Automation project:</a:t>
                      </a:r>
                      <a:endParaRPr lang="en-US" sz="700" b="0" i="1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$100k-$150k, 6-9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CMM, ERCOT.com, 		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51548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File Size and Quantity Limits for RIOO Attachments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&lt;$10k O&amp;M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RIOO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Upload limits changing from: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Current: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 files per INR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60MB per file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Revised: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 files per INR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100MB per file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191355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562527"/>
              </p:ext>
            </p:extLst>
          </p:nvPr>
        </p:nvGraphicFramePr>
        <p:xfrm>
          <a:off x="3581400" y="102870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4060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370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14400"/>
            <a:ext cx="7086600" cy="5029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TWG meeting held on 8/24/2023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Discussion points</a:t>
            </a:r>
          </a:p>
          <a:p>
            <a:pPr lvl="2" indent="-342900"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sz="1400" dirty="0">
              <a:effectLst/>
              <a:ea typeface="Times New Roman" panose="02020603050405020304" pitchFamily="18" charset="0"/>
            </a:endParaRP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7E6A11-1007-1300-C713-31D7C4A0C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691" y="2209800"/>
            <a:ext cx="5646909" cy="350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507290</TotalTime>
  <Words>1127</Words>
  <Application>Microsoft Office PowerPoint</Application>
  <PresentationFormat>On-screen Show (4:3)</PresentationFormat>
  <Paragraphs>511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Symbol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2024 Release Targets – Approved NPRRs / SCRs / xGRRs </vt:lpstr>
      <vt:lpstr>Additional Project Status Information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3119</cp:revision>
  <cp:lastPrinted>2022-08-13T23:36:00Z</cp:lastPrinted>
  <dcterms:created xsi:type="dcterms:W3CDTF">2016-01-21T15:20:31Z</dcterms:created>
  <dcterms:modified xsi:type="dcterms:W3CDTF">2023-09-12T15:39:18Z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