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56586" autoAdjust="0"/>
  </p:normalViewPr>
  <p:slideViewPr>
    <p:cSldViewPr showGuides="1">
      <p:cViewPr varScale="1">
        <p:scale>
          <a:sx n="64" d="100"/>
          <a:sy n="64" d="100"/>
        </p:scale>
        <p:origin x="301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(August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September 12, 2023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841669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22068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53EFD8-1582-5384-A015-49292184E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72295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1437C3-183E-0887-42E6-E4010DA6A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5175</TotalTime>
  <Words>497</Words>
  <Application>Microsoft Office PowerPoint</Application>
  <PresentationFormat>On-screen Show (4:3)</PresentationFormat>
  <Paragraphs>90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217</cp:revision>
  <cp:lastPrinted>2016-01-21T20:53:15Z</cp:lastPrinted>
  <dcterms:created xsi:type="dcterms:W3CDTF">2016-01-21T15:20:31Z</dcterms:created>
  <dcterms:modified xsi:type="dcterms:W3CDTF">2023-09-12T16:27:06Z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2023-09-12T16:27:06Z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ec380da8-13cb-4a5b-b124-366b298b0826</vt:lpwstr>
  </property>
  <property fmtid="{D5CDD505-2E9C-101B-9397-08002B2CF9AE}" pid="9" name="MSIP_Label_7084cbda-52b8-46fb-a7b7-cb5bd465ed85_ContentBits">
    <vt:lpwstr>0</vt:lpwstr>
  </property>
</Properties>
</file>