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September 12, 2023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August </a:t>
            </a:r>
            <a:r>
              <a:rPr lang="en-US" dirty="0"/>
              <a:t>16</a:t>
            </a:r>
            <a:r>
              <a:rPr lang="en-US" baseline="30000" dirty="0"/>
              <a:t>th</a:t>
            </a:r>
            <a:r>
              <a:rPr lang="en-US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9743"/>
            <a:ext cx="8915400" cy="4514147"/>
          </a:xfrm>
        </p:spPr>
        <p:txBody>
          <a:bodyPr>
            <a:normAutofit/>
          </a:bodyPr>
          <a:lstStyle/>
          <a:p>
            <a:r>
              <a:rPr lang="en-US" sz="2800" dirty="0"/>
              <a:t>Combined meeting with Texas SET</a:t>
            </a:r>
          </a:p>
          <a:p>
            <a:r>
              <a:rPr lang="en-US" sz="2800" dirty="0"/>
              <a:t>Reviewed Reject Codes spreadsheet to help link previous reject reasons for A13 to new Reject Codes</a:t>
            </a:r>
          </a:p>
          <a:p>
            <a:pPr lvl="1"/>
            <a:r>
              <a:rPr lang="en-US" sz="2600" dirty="0"/>
              <a:t>This document can be found on the MCT page</a:t>
            </a:r>
          </a:p>
          <a:p>
            <a:r>
              <a:rPr lang="en-US" sz="2800" dirty="0"/>
              <a:t>2 new questions were added to the Texas SET 5.0 Q &amp; A document</a:t>
            </a:r>
          </a:p>
          <a:p>
            <a:pPr lvl="1"/>
            <a:endParaRPr lang="en-US" sz="26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46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September 20</a:t>
            </a:r>
            <a:r>
              <a:rPr lang="en-US" sz="2800" baseline="30000" dirty="0"/>
              <a:t>th</a:t>
            </a:r>
            <a:r>
              <a:rPr lang="en-US" sz="2800" dirty="0"/>
              <a:t>  </a:t>
            </a:r>
          </a:p>
          <a:p>
            <a:r>
              <a:rPr lang="en-US" sz="2800" dirty="0"/>
              <a:t>October 19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r>
              <a:rPr lang="en-US" sz="2800" dirty="0"/>
              <a:t>November 15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45CAC-9CB2-FC63-9821-685B01C4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712E04-D0D3-5EC9-D886-C34C509AE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669" y="946777"/>
            <a:ext cx="10128446" cy="557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172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3315</TotalTime>
  <Words>64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Market Coordination Team Update</vt:lpstr>
      <vt:lpstr>August 16th  </vt:lpstr>
      <vt:lpstr>Future Meetings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Thurman, Kathryn</cp:lastModifiedBy>
  <cp:revision>22</cp:revision>
  <dcterms:created xsi:type="dcterms:W3CDTF">2022-07-28T16:49:29Z</dcterms:created>
  <dcterms:modified xsi:type="dcterms:W3CDTF">2023-09-11T17:15:37Z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2023-07-25T13:03:22Z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0973334d-558f-4079-a0c1-5bed0c28f24d</vt:lpwstr>
  </property>
  <property fmtid="{D5CDD505-2E9C-101B-9397-08002B2CF9AE}" pid="9" name="MSIP_Label_7084cbda-52b8-46fb-a7b7-cb5bd465ed85_ContentBits">
    <vt:lpwstr>0</vt:lpwstr>
  </property>
</Properties>
</file>