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3" r:id="rId3"/>
    <p:sldId id="260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41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2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5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6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76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8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41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1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5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2722BD9-C53A-496A-8F7F-BBEC76092103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E9F0285-9518-4FA9-9CA3-384D8219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7" name="Straight Connector 1110">
            <a:extLst>
              <a:ext uri="{FF2B5EF4-FFF2-40B4-BE49-F238E27FC236}">
                <a16:creationId xmlns:a16="http://schemas.microsoft.com/office/drawing/2014/main" id="{A3E92BB3-3613-4DC5-97E0-299B04C46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663925D1-448A-4A4F-9210-AAD7315A6E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>
            <a:normAutofit/>
          </a:bodyPr>
          <a:lstStyle/>
          <a:p>
            <a:r>
              <a:rPr lang="en-US" sz="660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9D47C0-1BD1-415B-87D1-69363296F5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5598293"/>
            <a:ext cx="8767860" cy="553690"/>
          </a:xfrm>
        </p:spPr>
        <p:txBody>
          <a:bodyPr>
            <a:normAutofit/>
          </a:bodyPr>
          <a:lstStyle/>
          <a:p>
            <a:r>
              <a:rPr lang="en-US" sz="2000">
                <a:latin typeface="Congenial" panose="02000503040000020004" pitchFamily="2" charset="0"/>
              </a:rPr>
              <a:t>RMS: September 12, 2023</a:t>
            </a:r>
          </a:p>
        </p:txBody>
      </p:sp>
      <p:pic>
        <p:nvPicPr>
          <p:cNvPr id="1036" name="Picture 12" descr="NFL announces Super Bowl LI date in Houston at NRG Stadium - Houston  Business Journal">
            <a:extLst>
              <a:ext uri="{FF2B5EF4-FFF2-40B4-BE49-F238E27FC236}">
                <a16:creationId xmlns:a16="http://schemas.microsoft.com/office/drawing/2014/main" id="{26696FF2-97FE-DF30-86E1-0F9D7BA675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99" r="1" b="13426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82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E55A50C-A100-42E6-83C7-F52696F1B07E}"/>
              </a:ext>
            </a:extLst>
          </p:cNvPr>
          <p:cNvSpPr txBox="1">
            <a:spLocks/>
          </p:cNvSpPr>
          <p:nvPr/>
        </p:nvSpPr>
        <p:spPr>
          <a:xfrm>
            <a:off x="1143000" y="609600"/>
            <a:ext cx="6693061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6600" b="1" cap="all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Meeting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2E19F93-C085-1A3A-52CC-A9254E3CE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6693061" cy="403860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tx1"/>
                </a:solidFill>
              </a:rPr>
              <a:t>Joint meeting with MCT</a:t>
            </a:r>
          </a:p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tx1"/>
                </a:solidFill>
              </a:rPr>
              <a:t>Flight Update: Additional notices will be made to insure that all interested parties have the timelines set for the entry to the Texas SET V5.0 testing next year</a:t>
            </a:r>
          </a:p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tx1"/>
                </a:solidFill>
              </a:rPr>
              <a:t>Suggested to MCT that an informative session be held on 5.0</a:t>
            </a:r>
          </a:p>
          <a:p>
            <a:pPr marL="502920" lvl="2">
              <a:spcBef>
                <a:spcPts val="1400"/>
              </a:spcBef>
            </a:pPr>
            <a:r>
              <a:rPr lang="en-US" sz="3000" b="1" dirty="0">
                <a:solidFill>
                  <a:schemeClr val="tx1"/>
                </a:solidFill>
              </a:rPr>
              <a:t>Previewed slide(s) of presentation</a:t>
            </a:r>
          </a:p>
          <a:p>
            <a:pPr marL="228600" lvl="1">
              <a:spcBef>
                <a:spcPts val="1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228600" lvl="1">
              <a:spcBef>
                <a:spcPts val="1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228600" lvl="1">
              <a:spcBef>
                <a:spcPts val="1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45720" lvl="1">
              <a:spcBef>
                <a:spcPts val="140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228600" lvl="1">
              <a:spcBef>
                <a:spcPts val="140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D567B5-D39C-843C-C1B1-E52D45FAE6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411" r="9529" b="1"/>
          <a:stretch/>
        </p:blipFill>
        <p:spPr>
          <a:xfrm>
            <a:off x="8310622" y="243840"/>
            <a:ext cx="3646837" cy="637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0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4107">
            <a:extLst>
              <a:ext uri="{FF2B5EF4-FFF2-40B4-BE49-F238E27FC236}">
                <a16:creationId xmlns:a16="http://schemas.microsoft.com/office/drawing/2014/main" id="{17DC0A38-3088-4D10-A8A9-A58BDD470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52" name="Picture 4" descr="Texas Tech Football on X: &quot;“Now it's time to get to work.” The $200 million  project will be used to construct a new South Endzone and the new Womble  Football Center at">
            <a:extLst>
              <a:ext uri="{FF2B5EF4-FFF2-40B4-BE49-F238E27FC236}">
                <a16:creationId xmlns:a16="http://schemas.microsoft.com/office/drawing/2014/main" id="{5128E19F-C82D-073F-DC85-AC57F82DB2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288"/>
          <a:stretch/>
        </p:blipFill>
        <p:spPr bwMode="auto">
          <a:xfrm>
            <a:off x="213304" y="243840"/>
            <a:ext cx="11732261" cy="638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78AD92E2-625B-4F7B-9549-CB8FCB3899D4}"/>
              </a:ext>
            </a:extLst>
          </p:cNvPr>
          <p:cNvSpPr txBox="1">
            <a:spLocks/>
          </p:cNvSpPr>
          <p:nvPr/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6600" b="1" cap="all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FFFFFF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LUBBOCK</a:t>
            </a:r>
          </a:p>
        </p:txBody>
      </p:sp>
      <p:sp>
        <p:nvSpPr>
          <p:cNvPr id="45" name="Content Placeholder 7">
            <a:extLst>
              <a:ext uri="{FF2B5EF4-FFF2-40B4-BE49-F238E27FC236}">
                <a16:creationId xmlns:a16="http://schemas.microsoft.com/office/drawing/2014/main" id="{BC63C28C-7C87-75E6-9E1B-74AE8107A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2785" y="1777482"/>
            <a:ext cx="9872871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bg1"/>
                </a:solidFill>
              </a:rPr>
              <a:t>LPL Reviewed Data Practices Matrix</a:t>
            </a:r>
          </a:p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bg1"/>
                </a:solidFill>
              </a:rPr>
              <a:t>All CRs will perform Penny and Connectivity in LPL0423</a:t>
            </a:r>
          </a:p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bg1"/>
                </a:solidFill>
              </a:rPr>
              <a:t>Approximately 90+ CRs registered for flight and 5 CRs will perform end to end testing with LPL</a:t>
            </a:r>
          </a:p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bg1"/>
                </a:solidFill>
              </a:rPr>
              <a:t>Flight LPL0423 Complete</a:t>
            </a:r>
          </a:p>
        </p:txBody>
      </p:sp>
    </p:spTree>
    <p:extLst>
      <p:ext uri="{BB962C8B-B14F-4D97-AF65-F5344CB8AC3E}">
        <p14:creationId xmlns:p14="http://schemas.microsoft.com/office/powerpoint/2010/main" val="339629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63135777-4113-40E0-9CAE-CC223A245E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098" name="Picture 2" descr="Cowboys prepare to compete in familiar AT&amp;T Stadium | OSU Sports |  stwnewspress.com">
            <a:extLst>
              <a:ext uri="{FF2B5EF4-FFF2-40B4-BE49-F238E27FC236}">
                <a16:creationId xmlns:a16="http://schemas.microsoft.com/office/drawing/2014/main" id="{4227148B-6E36-EF2C-0BFA-2F2CA4AB04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0241453B-F7F7-43A0-A60C-8B34107F3378}"/>
              </a:ext>
            </a:extLst>
          </p:cNvPr>
          <p:cNvSpPr txBox="1">
            <a:spLocks/>
          </p:cNvSpPr>
          <p:nvPr/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6600" b="1" cap="all" dirty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rgbClr val="002060">
                      <a:alpha val="40000"/>
                    </a:srgbClr>
                  </a:glow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Rockwell Extra Bold" panose="02060903040505020403" pitchFamily="18" charset="0"/>
              </a:rPr>
              <a:t>NEXT MEETING</a:t>
            </a: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1FE88E0E-94F5-402C-B348-9896BEB1A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bg1"/>
                </a:solidFill>
              </a:rPr>
              <a:t>September 20, 2023 @ 1PM</a:t>
            </a:r>
          </a:p>
          <a:p>
            <a:pPr marL="228600" lvl="1">
              <a:spcBef>
                <a:spcPts val="1400"/>
              </a:spcBef>
            </a:pPr>
            <a:r>
              <a:rPr lang="en-US" sz="3200" b="1" dirty="0">
                <a:solidFill>
                  <a:schemeClr val="bg1"/>
                </a:solidFill>
              </a:rPr>
              <a:t>WebEx Only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3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Basis">
  <a:themeElements>
    <a:clrScheme name="Custom 2">
      <a:dk1>
        <a:srgbClr val="161616"/>
      </a:dk1>
      <a:lt1>
        <a:sysClr val="window" lastClr="FFFFFF"/>
      </a:lt1>
      <a:dk2>
        <a:srgbClr val="969696"/>
      </a:dk2>
      <a:lt2>
        <a:srgbClr val="FF0000"/>
      </a:lt2>
      <a:accent1>
        <a:srgbClr val="FF0000"/>
      </a:accent1>
      <a:accent2>
        <a:srgbClr val="161616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10177</TotalTime>
  <Words>107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Congenial</vt:lpstr>
      <vt:lpstr>Corbel</vt:lpstr>
      <vt:lpstr>Rockwell Extra Bold</vt:lpstr>
      <vt:lpstr>Basis</vt:lpstr>
      <vt:lpstr>TEXAS SET UPDATE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29</cp:revision>
  <dcterms:created xsi:type="dcterms:W3CDTF">2023-01-06T15:32:23Z</dcterms:created>
  <dcterms:modified xsi:type="dcterms:W3CDTF">2023-09-08T20:16:35Z</dcterms:modified>
</cp:coreProperties>
</file>