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D850-F93D-4A2C-858B-C796528F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4E1DF-B144-4BAC-9316-6BC0C650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D5E31-7A77-4617-8398-0DE7CD57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32650-23F0-40F3-A8EB-25D78816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DFC5-CF77-4D62-815A-62CFC524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5C8F-1BF9-4211-A9E6-35D433C0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3857A-5302-4799-BAE5-D252919C1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21E4-5346-4322-9749-ED39E5B2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C769B-3AEB-4937-AC8B-CB7556C4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D870-458B-453C-B377-771CBD28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1F58E-0DB1-4612-9883-7AE31602B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FE6BE-788D-4086-802A-8E8B63477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54A1A-CC5F-4D8C-A463-7214B9F3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D5C9D-DC47-4209-8EC8-06B88679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5C3EE-A43F-4D2A-A4A5-FFDD63E3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FBC7-32AF-4F75-826F-1639FCCE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0DED-E95B-44C0-82B1-F475D89A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A7F1C-D202-4334-BCE4-24CA96FF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50375-EEC8-4798-9E7F-C158E973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599F3-8B73-4429-8550-2690C21F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062C-738D-4AE1-BC32-E75FBFF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93ABE-55D7-4412-9D9A-585589B0E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46879-A271-4267-B464-BAA19499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7725A-C20C-465C-A72D-A2B449A8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1D209-954A-449C-BC1C-48E8F7E7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0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732E-E72E-4BD1-9758-9DF9E648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5A4E-845E-48F1-90E1-44DE4FE5C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47BD-5681-4968-B020-86A7E93A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0283D-92D3-4A46-96BF-24B01DD7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0AC13-90CA-4F89-83BD-BE57919E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91FE6-87E9-4404-9A6D-F32327E2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EEB2-EAD3-47BE-BEA5-C56C137A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BB66C-E007-4E3C-9427-42439581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26995-396A-4B7E-AA77-0B9487122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3E693-6F0F-4DEC-AC4A-FB556C675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2BE34D-1D41-40E2-BE90-17ADA2A00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439BF-F701-4A29-9941-31B8A6C5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8EC4B-A25E-44B6-947D-41EAB3E2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E78E2-3384-44F8-8D8B-6A7D823B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7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DE1D-0726-49CC-8462-8940A883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3F5A2-216B-48FE-8F80-89FF4F8A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A0ACD-0D0D-4328-BD31-8489F49D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78896-CBBF-4904-BEF1-915FDD35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09CC3-AF4C-496F-9664-0255F3B7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93F15-4A8F-4A9E-A614-E4DCBB6A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3913E-4348-4A5B-8A3F-00D0DCF6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9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BF06-9690-4741-A0EB-0AAC42B9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42AE-2633-44A0-ADFE-E4688B5A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9BA81-E1AE-4815-A4EE-BAB7D6F5D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64833-01AF-4EEE-8E75-60E82CAF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20231-1C41-4FC6-A3B8-750BF2B6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8A4A-790B-4C9F-B384-063EAABB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267C-166D-4898-BE4A-A4E68966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4A05E-CEF0-42AA-9EE7-7DE469C63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0F149-B00F-4B83-A50A-3D8538185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9DDF-5A62-4760-8D7E-F6588425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D78D6-A736-49A9-A71F-E41F692E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00B88-EFDA-4045-8257-5E9334A3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E99F8-CE72-4056-A6CC-23D3D063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D7CB-E151-4BA0-B2EE-764FC35E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F3922-A00B-46B7-B6F7-760110A22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E40C-A7ED-4629-9DEB-2EE1552BFF3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FF4F2-D837-4EC3-9C1E-DF24EE5D1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2C27-0537-4CEE-B40D-91280762A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2880-C184-49B0-8AB8-8140180E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4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3914D-E398-44A7-9813-D98B2117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37B51-1275-4B87-A112-0C8B61B9172C}"/>
              </a:ext>
            </a:extLst>
          </p:cNvPr>
          <p:cNvSpPr txBox="1"/>
          <p:nvPr/>
        </p:nvSpPr>
        <p:spPr>
          <a:xfrm>
            <a:off x="2077375" y="1535837"/>
            <a:ext cx="8265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LP&amp;L RMS Update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12, 2023</a:t>
            </a:r>
          </a:p>
        </p:txBody>
      </p:sp>
    </p:spTree>
    <p:extLst>
      <p:ext uri="{BB962C8B-B14F-4D97-AF65-F5344CB8AC3E}">
        <p14:creationId xmlns:p14="http://schemas.microsoft.com/office/powerpoint/2010/main" val="63736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701F0-A054-4340-940A-E67CDF26723B}"/>
              </a:ext>
            </a:extLst>
          </p:cNvPr>
          <p:cNvSpPr/>
          <p:nvPr/>
        </p:nvSpPr>
        <p:spPr>
          <a:xfrm>
            <a:off x="1970843" y="2741851"/>
            <a:ext cx="8469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Peddler’s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 A submitted to LP&amp;L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REPs placed on LP&amp;L website (October)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in REP/Customer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2023 Test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Transition (as it stands now)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E5A15-89CA-4D55-B003-BAB389BFC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" y="380845"/>
            <a:ext cx="2171331" cy="20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6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C297B1-FCD4-43BF-8480-1D360F54C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642533"/>
              </p:ext>
            </p:extLst>
          </p:nvPr>
        </p:nvGraphicFramePr>
        <p:xfrm>
          <a:off x="2200617" y="417250"/>
          <a:ext cx="8132991" cy="628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6035040" imgH="4663299" progId="AcroExch.Document.DC">
                  <p:embed/>
                </p:oleObj>
              </mc:Choice>
              <mc:Fallback>
                <p:oleObj name="Acrobat Document" r:id="rId3" imgW="6035040" imgH="466329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0617" y="417250"/>
                        <a:ext cx="8132991" cy="628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942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Gardner</dc:creator>
  <cp:lastModifiedBy>Clint Gardner</cp:lastModifiedBy>
  <cp:revision>7</cp:revision>
  <dcterms:created xsi:type="dcterms:W3CDTF">2023-09-11T13:40:42Z</dcterms:created>
  <dcterms:modified xsi:type="dcterms:W3CDTF">2023-09-11T14:37:58Z</dcterms:modified>
</cp:coreProperties>
</file>