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09/12/2023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for new CRs was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was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09/12/23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have registered for Flight 1023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have registered to test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is testing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is adding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are testing for Service Provider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09/12/23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6334</TotalTime>
  <Words>119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1023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218</cp:revision>
  <cp:lastPrinted>2016-01-21T20:53:15Z</cp:lastPrinted>
  <dcterms:created xsi:type="dcterms:W3CDTF">2016-01-21T15:20:31Z</dcterms:created>
  <dcterms:modified xsi:type="dcterms:W3CDTF">2023-09-06T20:48:21Z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