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5"/>
  </p:notesMasterIdLst>
  <p:handoutMasterIdLst>
    <p:handoutMasterId r:id="rId16"/>
  </p:handoutMasterIdLst>
  <p:sldIdLst>
    <p:sldId id="338" r:id="rId6"/>
    <p:sldId id="312" r:id="rId7"/>
    <p:sldId id="344" r:id="rId8"/>
    <p:sldId id="341" r:id="rId9"/>
    <p:sldId id="318" r:id="rId10"/>
    <p:sldId id="343" r:id="rId11"/>
    <p:sldId id="319" r:id="rId12"/>
    <p:sldId id="357" r:id="rId13"/>
    <p:sldId id="353" r:id="rId14"/>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A5BF4A-79CF-094C-5A49-8F5E49E493A8}" name="Schmall, John" initials="SJ" userId="S::John.Schmall@ercot.com::f98f7ff2-2efd-46b1-a0be-6e7428f04ce8" providerId="AD"/>
  <p188:author id="{1E6A1C6D-95E2-9F58-4E53-AFEA81F9AAB2}" name="Solis, Stephen" initials="SS" userId="S::Stephen.Solis@ercot.com::4217e5b7-af20-42de-818f-e9ca39127043" providerId="AD"/>
  <p188:author id="{CDF5FEB7-78D3-4C15-478A-589B231CF4D8}" name="Shun Hsien (Fred) Huang" initials="SH" userId="Shun Hsien (Fred) Huang" providerId="None"/>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1124A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0BB2CAC-F5AD-489C-9C04-8B70F3787392}" v="25" dt="2023-09-08T21:30:07.62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4645" autoAdjust="0"/>
  </p:normalViewPr>
  <p:slideViewPr>
    <p:cSldViewPr showGuides="1">
      <p:cViewPr varScale="1">
        <p:scale>
          <a:sx n="154" d="100"/>
          <a:sy n="154" d="100"/>
        </p:scale>
        <p:origin x="1284" y="150"/>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notesMaster" Target="notesMasters/notesMaster1.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lis, Stephen" userId="4217e5b7-af20-42de-818f-e9ca39127043" providerId="ADAL" clId="{50BB2CAC-F5AD-489C-9C04-8B70F3787392}"/>
    <pc:docChg chg="undo custSel addSld delSld modSld sldOrd">
      <pc:chgData name="Solis, Stephen" userId="4217e5b7-af20-42de-818f-e9ca39127043" providerId="ADAL" clId="{50BB2CAC-F5AD-489C-9C04-8B70F3787392}" dt="2023-09-08T21:34:01.510" v="3028" actId="404"/>
      <pc:docMkLst>
        <pc:docMk/>
      </pc:docMkLst>
      <pc:sldChg chg="modSp mod">
        <pc:chgData name="Solis, Stephen" userId="4217e5b7-af20-42de-818f-e9ca39127043" providerId="ADAL" clId="{50BB2CAC-F5AD-489C-9C04-8B70F3787392}" dt="2023-08-31T22:33:36.815" v="71" actId="14"/>
        <pc:sldMkLst>
          <pc:docMk/>
          <pc:sldMk cId="4083415869" sldId="312"/>
        </pc:sldMkLst>
        <pc:spChg chg="mod">
          <ac:chgData name="Solis, Stephen" userId="4217e5b7-af20-42de-818f-e9ca39127043" providerId="ADAL" clId="{50BB2CAC-F5AD-489C-9C04-8B70F3787392}" dt="2023-08-31T22:33:25.322" v="69" actId="20577"/>
          <ac:spMkLst>
            <pc:docMk/>
            <pc:sldMk cId="4083415869" sldId="312"/>
            <ac:spMk id="2" creationId="{6B2BD268-4206-4FB7-9DCB-7C50C8A6CC04}"/>
          </ac:spMkLst>
        </pc:spChg>
        <pc:spChg chg="mod">
          <ac:chgData name="Solis, Stephen" userId="4217e5b7-af20-42de-818f-e9ca39127043" providerId="ADAL" clId="{50BB2CAC-F5AD-489C-9C04-8B70F3787392}" dt="2023-08-31T22:33:36.815" v="71" actId="14"/>
          <ac:spMkLst>
            <pc:docMk/>
            <pc:sldMk cId="4083415869" sldId="312"/>
            <ac:spMk id="3" creationId="{830E89B5-69E0-4503-97F1-8E7B5F399868}"/>
          </ac:spMkLst>
        </pc:spChg>
      </pc:sldChg>
      <pc:sldChg chg="add ord">
        <pc:chgData name="Solis, Stephen" userId="4217e5b7-af20-42de-818f-e9ca39127043" providerId="ADAL" clId="{50BB2CAC-F5AD-489C-9C04-8B70F3787392}" dt="2023-09-08T15:10:11.110" v="1133"/>
        <pc:sldMkLst>
          <pc:docMk/>
          <pc:sldMk cId="2813748741" sldId="318"/>
        </pc:sldMkLst>
      </pc:sldChg>
      <pc:sldChg chg="addSp delSp modSp add mod modAnim">
        <pc:chgData name="Solis, Stephen" userId="4217e5b7-af20-42de-818f-e9ca39127043" providerId="ADAL" clId="{50BB2CAC-F5AD-489C-9C04-8B70F3787392}" dt="2023-09-08T15:36:45.353" v="1471"/>
        <pc:sldMkLst>
          <pc:docMk/>
          <pc:sldMk cId="1645214782" sldId="319"/>
        </pc:sldMkLst>
        <pc:spChg chg="add mod">
          <ac:chgData name="Solis, Stephen" userId="4217e5b7-af20-42de-818f-e9ca39127043" providerId="ADAL" clId="{50BB2CAC-F5AD-489C-9C04-8B70F3787392}" dt="2023-09-08T15:30:34.935" v="1255" actId="20577"/>
          <ac:spMkLst>
            <pc:docMk/>
            <pc:sldMk cId="1645214782" sldId="319"/>
            <ac:spMk id="18" creationId="{268E0349-6F52-6272-7576-F6A485EB69D6}"/>
          </ac:spMkLst>
        </pc:spChg>
        <pc:spChg chg="add mod">
          <ac:chgData name="Solis, Stephen" userId="4217e5b7-af20-42de-818f-e9ca39127043" providerId="ADAL" clId="{50BB2CAC-F5AD-489C-9C04-8B70F3787392}" dt="2023-09-08T15:33:45.859" v="1328" actId="14100"/>
          <ac:spMkLst>
            <pc:docMk/>
            <pc:sldMk cId="1645214782" sldId="319"/>
            <ac:spMk id="22" creationId="{C21AFAFC-C8B1-DC1F-9B8D-A5174F7AB665}"/>
          </ac:spMkLst>
        </pc:spChg>
        <pc:spChg chg="add mod">
          <ac:chgData name="Solis, Stephen" userId="4217e5b7-af20-42de-818f-e9ca39127043" providerId="ADAL" clId="{50BB2CAC-F5AD-489C-9C04-8B70F3787392}" dt="2023-09-08T15:33:26.704" v="1323" actId="1076"/>
          <ac:spMkLst>
            <pc:docMk/>
            <pc:sldMk cId="1645214782" sldId="319"/>
            <ac:spMk id="23" creationId="{79275297-1665-2B6F-0368-3DA6D8C75639}"/>
          </ac:spMkLst>
        </pc:spChg>
        <pc:spChg chg="add mod">
          <ac:chgData name="Solis, Stephen" userId="4217e5b7-af20-42de-818f-e9ca39127043" providerId="ADAL" clId="{50BB2CAC-F5AD-489C-9C04-8B70F3787392}" dt="2023-09-08T15:35:35.792" v="1469" actId="207"/>
          <ac:spMkLst>
            <pc:docMk/>
            <pc:sldMk cId="1645214782" sldId="319"/>
            <ac:spMk id="26" creationId="{7500BD3B-10EE-750A-26F8-22F72D52D472}"/>
          </ac:spMkLst>
        </pc:spChg>
        <pc:cxnChg chg="mod">
          <ac:chgData name="Solis, Stephen" userId="4217e5b7-af20-42de-818f-e9ca39127043" providerId="ADAL" clId="{50BB2CAC-F5AD-489C-9C04-8B70F3787392}" dt="2023-09-08T15:31:51.548" v="1261" actId="14100"/>
          <ac:cxnSpMkLst>
            <pc:docMk/>
            <pc:sldMk cId="1645214782" sldId="319"/>
            <ac:cxnSpMk id="7" creationId="{B51573C0-6142-3340-9F63-EFCDA5E0337E}"/>
          </ac:cxnSpMkLst>
        </pc:cxnChg>
        <pc:cxnChg chg="add del">
          <ac:chgData name="Solis, Stephen" userId="4217e5b7-af20-42de-818f-e9ca39127043" providerId="ADAL" clId="{50BB2CAC-F5AD-489C-9C04-8B70F3787392}" dt="2023-09-08T15:26:00.404" v="1139" actId="11529"/>
          <ac:cxnSpMkLst>
            <pc:docMk/>
            <pc:sldMk cId="1645214782" sldId="319"/>
            <ac:cxnSpMk id="8" creationId="{BC08FCBF-E468-BC33-7DC0-BBC26A943E7A}"/>
          </ac:cxnSpMkLst>
        </pc:cxnChg>
        <pc:cxnChg chg="add mod">
          <ac:chgData name="Solis, Stephen" userId="4217e5b7-af20-42de-818f-e9ca39127043" providerId="ADAL" clId="{50BB2CAC-F5AD-489C-9C04-8B70F3787392}" dt="2023-09-08T15:27:54.683" v="1149" actId="14100"/>
          <ac:cxnSpMkLst>
            <pc:docMk/>
            <pc:sldMk cId="1645214782" sldId="319"/>
            <ac:cxnSpMk id="10" creationId="{EB0C5245-F781-1148-4F90-40CAD6BD8434}"/>
          </ac:cxnSpMkLst>
        </pc:cxnChg>
        <pc:cxnChg chg="add mod">
          <ac:chgData name="Solis, Stephen" userId="4217e5b7-af20-42de-818f-e9ca39127043" providerId="ADAL" clId="{50BB2CAC-F5AD-489C-9C04-8B70F3787392}" dt="2023-09-08T15:30:47.408" v="1258" actId="208"/>
          <ac:cxnSpMkLst>
            <pc:docMk/>
            <pc:sldMk cId="1645214782" sldId="319"/>
            <ac:cxnSpMk id="20" creationId="{4247F4C7-AB4C-ACFE-9033-6BB42C13D47A}"/>
          </ac:cxnSpMkLst>
        </pc:cxnChg>
        <pc:cxnChg chg="add mod">
          <ac:chgData name="Solis, Stephen" userId="4217e5b7-af20-42de-818f-e9ca39127043" providerId="ADAL" clId="{50BB2CAC-F5AD-489C-9C04-8B70F3787392}" dt="2023-09-08T15:34:30.795" v="1332" actId="692"/>
          <ac:cxnSpMkLst>
            <pc:docMk/>
            <pc:sldMk cId="1645214782" sldId="319"/>
            <ac:cxnSpMk id="25" creationId="{5437C4B6-8279-1B0E-561C-C78963FBE184}"/>
          </ac:cxnSpMkLst>
        </pc:cxnChg>
      </pc:sldChg>
      <pc:sldChg chg="modSp mod">
        <pc:chgData name="Solis, Stephen" userId="4217e5b7-af20-42de-818f-e9ca39127043" providerId="ADAL" clId="{50BB2CAC-F5AD-489C-9C04-8B70F3787392}" dt="2023-08-31T22:32:13.034" v="18" actId="20577"/>
        <pc:sldMkLst>
          <pc:docMk/>
          <pc:sldMk cId="3676918888" sldId="338"/>
        </pc:sldMkLst>
        <pc:spChg chg="mod">
          <ac:chgData name="Solis, Stephen" userId="4217e5b7-af20-42de-818f-e9ca39127043" providerId="ADAL" clId="{50BB2CAC-F5AD-489C-9C04-8B70F3787392}" dt="2023-08-31T22:32:13.034" v="18" actId="20577"/>
          <ac:spMkLst>
            <pc:docMk/>
            <pc:sldMk cId="3676918888" sldId="338"/>
            <ac:spMk id="7" creationId="{00000000-0000-0000-0000-000000000000}"/>
          </ac:spMkLst>
        </pc:spChg>
      </pc:sldChg>
      <pc:sldChg chg="add">
        <pc:chgData name="Solis, Stephen" userId="4217e5b7-af20-42de-818f-e9ca39127043" providerId="ADAL" clId="{50BB2CAC-F5AD-489C-9C04-8B70F3787392}" dt="2023-09-08T15:09:12.338" v="1125"/>
        <pc:sldMkLst>
          <pc:docMk/>
          <pc:sldMk cId="518634969" sldId="341"/>
        </pc:sldMkLst>
      </pc:sldChg>
      <pc:sldChg chg="addSp delSp modSp add mod">
        <pc:chgData name="Solis, Stephen" userId="4217e5b7-af20-42de-818f-e9ca39127043" providerId="ADAL" clId="{50BB2CAC-F5AD-489C-9C04-8B70F3787392}" dt="2023-09-08T21:34:01.510" v="3028" actId="404"/>
        <pc:sldMkLst>
          <pc:docMk/>
          <pc:sldMk cId="3170859903" sldId="343"/>
        </pc:sldMkLst>
        <pc:spChg chg="mod">
          <ac:chgData name="Solis, Stephen" userId="4217e5b7-af20-42de-818f-e9ca39127043" providerId="ADAL" clId="{50BB2CAC-F5AD-489C-9C04-8B70F3787392}" dt="2023-09-08T20:18:58.804" v="1742" actId="14100"/>
          <ac:spMkLst>
            <pc:docMk/>
            <pc:sldMk cId="3170859903" sldId="343"/>
            <ac:spMk id="3" creationId="{8D8EE8F2-4937-DF53-658B-47F40A6A9D21}"/>
          </ac:spMkLst>
        </pc:spChg>
        <pc:spChg chg="mod">
          <ac:chgData name="Solis, Stephen" userId="4217e5b7-af20-42de-818f-e9ca39127043" providerId="ADAL" clId="{50BB2CAC-F5AD-489C-9C04-8B70F3787392}" dt="2023-09-08T20:53:00.317" v="2237" actId="20577"/>
          <ac:spMkLst>
            <pc:docMk/>
            <pc:sldMk cId="3170859903" sldId="343"/>
            <ac:spMk id="7" creationId="{55F5168F-C486-5469-D622-1D43539BE2C2}"/>
          </ac:spMkLst>
        </pc:spChg>
        <pc:spChg chg="add mod ord">
          <ac:chgData name="Solis, Stephen" userId="4217e5b7-af20-42de-818f-e9ca39127043" providerId="ADAL" clId="{50BB2CAC-F5AD-489C-9C04-8B70F3787392}" dt="2023-09-08T21:30:53.960" v="3002" actId="1076"/>
          <ac:spMkLst>
            <pc:docMk/>
            <pc:sldMk cId="3170859903" sldId="343"/>
            <ac:spMk id="8" creationId="{2965A4D8-2C2E-D119-0896-1D5CA7E40939}"/>
          </ac:spMkLst>
        </pc:spChg>
        <pc:spChg chg="mod">
          <ac:chgData name="Solis, Stephen" userId="4217e5b7-af20-42de-818f-e9ca39127043" providerId="ADAL" clId="{50BB2CAC-F5AD-489C-9C04-8B70F3787392}" dt="2023-09-08T21:30:42.878" v="2999" actId="14100"/>
          <ac:spMkLst>
            <pc:docMk/>
            <pc:sldMk cId="3170859903" sldId="343"/>
            <ac:spMk id="9" creationId="{A37D5B75-3833-A637-74ED-B72C3C6A7190}"/>
          </ac:spMkLst>
        </pc:spChg>
        <pc:spChg chg="mod">
          <ac:chgData name="Solis, Stephen" userId="4217e5b7-af20-42de-818f-e9ca39127043" providerId="ADAL" clId="{50BB2CAC-F5AD-489C-9C04-8B70F3787392}" dt="2023-09-08T21:30:57.727" v="3003" actId="14100"/>
          <ac:spMkLst>
            <pc:docMk/>
            <pc:sldMk cId="3170859903" sldId="343"/>
            <ac:spMk id="10" creationId="{162F2E62-BA05-5147-351B-99CF111FC9C3}"/>
          </ac:spMkLst>
        </pc:spChg>
        <pc:spChg chg="mod">
          <ac:chgData name="Solis, Stephen" userId="4217e5b7-af20-42de-818f-e9ca39127043" providerId="ADAL" clId="{50BB2CAC-F5AD-489C-9C04-8B70F3787392}" dt="2023-09-08T21:30:40.249" v="2998" actId="14100"/>
          <ac:spMkLst>
            <pc:docMk/>
            <pc:sldMk cId="3170859903" sldId="343"/>
            <ac:spMk id="11" creationId="{4633C97F-AB6B-B60F-ED28-79026F2E6305}"/>
          </ac:spMkLst>
        </pc:spChg>
        <pc:spChg chg="mod">
          <ac:chgData name="Solis, Stephen" userId="4217e5b7-af20-42de-818f-e9ca39127043" providerId="ADAL" clId="{50BB2CAC-F5AD-489C-9C04-8B70F3787392}" dt="2023-09-08T20:09:06.714" v="1722" actId="14100"/>
          <ac:spMkLst>
            <pc:docMk/>
            <pc:sldMk cId="3170859903" sldId="343"/>
            <ac:spMk id="13" creationId="{0866EE2E-29B4-026D-DCDD-F598635FA3ED}"/>
          </ac:spMkLst>
        </pc:spChg>
        <pc:spChg chg="add mod">
          <ac:chgData name="Solis, Stephen" userId="4217e5b7-af20-42de-818f-e9ca39127043" providerId="ADAL" clId="{50BB2CAC-F5AD-489C-9C04-8B70F3787392}" dt="2023-09-08T21:31:19.160" v="3007" actId="14100"/>
          <ac:spMkLst>
            <pc:docMk/>
            <pc:sldMk cId="3170859903" sldId="343"/>
            <ac:spMk id="15" creationId="{35B332B5-1DFA-24B0-AA2D-7FCC1DA6C31B}"/>
          </ac:spMkLst>
        </pc:spChg>
        <pc:spChg chg="del mod">
          <ac:chgData name="Solis, Stephen" userId="4217e5b7-af20-42de-818f-e9ca39127043" providerId="ADAL" clId="{50BB2CAC-F5AD-489C-9C04-8B70F3787392}" dt="2023-09-08T20:01:36.565" v="1710" actId="478"/>
          <ac:spMkLst>
            <pc:docMk/>
            <pc:sldMk cId="3170859903" sldId="343"/>
            <ac:spMk id="16" creationId="{BECC8B27-5A8E-90A6-BC33-AF570D12D1ED}"/>
          </ac:spMkLst>
        </pc:spChg>
        <pc:spChg chg="mod">
          <ac:chgData name="Solis, Stephen" userId="4217e5b7-af20-42de-818f-e9ca39127043" providerId="ADAL" clId="{50BB2CAC-F5AD-489C-9C04-8B70F3787392}" dt="2023-09-08T20:09:00.498" v="1721" actId="14100"/>
          <ac:spMkLst>
            <pc:docMk/>
            <pc:sldMk cId="3170859903" sldId="343"/>
            <ac:spMk id="18" creationId="{93442C6D-E7DD-043D-54AF-5EDE776E5511}"/>
          </ac:spMkLst>
        </pc:spChg>
        <pc:spChg chg="add mod">
          <ac:chgData name="Solis, Stephen" userId="4217e5b7-af20-42de-818f-e9ca39127043" providerId="ADAL" clId="{50BB2CAC-F5AD-489C-9C04-8B70F3787392}" dt="2023-09-08T21:24:56.466" v="2958" actId="1076"/>
          <ac:spMkLst>
            <pc:docMk/>
            <pc:sldMk cId="3170859903" sldId="343"/>
            <ac:spMk id="22" creationId="{CC674026-40E7-8511-A8BD-47BB387B0849}"/>
          </ac:spMkLst>
        </pc:spChg>
        <pc:spChg chg="mod">
          <ac:chgData name="Solis, Stephen" userId="4217e5b7-af20-42de-818f-e9ca39127043" providerId="ADAL" clId="{50BB2CAC-F5AD-489C-9C04-8B70F3787392}" dt="2023-09-08T20:51:17.490" v="2195" actId="14100"/>
          <ac:spMkLst>
            <pc:docMk/>
            <pc:sldMk cId="3170859903" sldId="343"/>
            <ac:spMk id="23" creationId="{DBA18DEB-F49F-21DA-AA6E-A0C7418CC0AE}"/>
          </ac:spMkLst>
        </pc:spChg>
        <pc:spChg chg="mod">
          <ac:chgData name="Solis, Stephen" userId="4217e5b7-af20-42de-818f-e9ca39127043" providerId="ADAL" clId="{50BB2CAC-F5AD-489C-9C04-8B70F3787392}" dt="2023-09-08T21:30:46.977" v="3000" actId="14100"/>
          <ac:spMkLst>
            <pc:docMk/>
            <pc:sldMk cId="3170859903" sldId="343"/>
            <ac:spMk id="24" creationId="{6BA38DF2-5AFF-BEC7-482A-9E934AF92F26}"/>
          </ac:spMkLst>
        </pc:spChg>
        <pc:spChg chg="mod">
          <ac:chgData name="Solis, Stephen" userId="4217e5b7-af20-42de-818f-e9ca39127043" providerId="ADAL" clId="{50BB2CAC-F5AD-489C-9C04-8B70F3787392}" dt="2023-09-08T21:31:12.632" v="3006" actId="255"/>
          <ac:spMkLst>
            <pc:docMk/>
            <pc:sldMk cId="3170859903" sldId="343"/>
            <ac:spMk id="25" creationId="{7E01FC43-DC21-85B4-4943-1944464CB0B7}"/>
          </ac:spMkLst>
        </pc:spChg>
        <pc:spChg chg="mod">
          <ac:chgData name="Solis, Stephen" userId="4217e5b7-af20-42de-818f-e9ca39127043" providerId="ADAL" clId="{50BB2CAC-F5AD-489C-9C04-8B70F3787392}" dt="2023-09-08T21:32:47.959" v="3023" actId="20577"/>
          <ac:spMkLst>
            <pc:docMk/>
            <pc:sldMk cId="3170859903" sldId="343"/>
            <ac:spMk id="26" creationId="{EACB55D9-2E12-2C76-4D28-597E53DD0089}"/>
          </ac:spMkLst>
        </pc:spChg>
        <pc:spChg chg="mod">
          <ac:chgData name="Solis, Stephen" userId="4217e5b7-af20-42de-818f-e9ca39127043" providerId="ADAL" clId="{50BB2CAC-F5AD-489C-9C04-8B70F3787392}" dt="2023-09-08T21:22:22.285" v="2903" actId="20577"/>
          <ac:spMkLst>
            <pc:docMk/>
            <pc:sldMk cId="3170859903" sldId="343"/>
            <ac:spMk id="28" creationId="{E6171B58-2FBF-A466-079E-E4249E253FAF}"/>
          </ac:spMkLst>
        </pc:spChg>
        <pc:spChg chg="mod">
          <ac:chgData name="Solis, Stephen" userId="4217e5b7-af20-42de-818f-e9ca39127043" providerId="ADAL" clId="{50BB2CAC-F5AD-489C-9C04-8B70F3787392}" dt="2023-09-08T21:22:29.754" v="2904" actId="1076"/>
          <ac:spMkLst>
            <pc:docMk/>
            <pc:sldMk cId="3170859903" sldId="343"/>
            <ac:spMk id="29" creationId="{65CD6F85-3FDA-1E82-BB3C-0F1FE4E59E79}"/>
          </ac:spMkLst>
        </pc:spChg>
        <pc:spChg chg="mod">
          <ac:chgData name="Solis, Stephen" userId="4217e5b7-af20-42de-818f-e9ca39127043" providerId="ADAL" clId="{50BB2CAC-F5AD-489C-9C04-8B70F3787392}" dt="2023-09-08T21:33:08.675" v="3024" actId="20577"/>
          <ac:spMkLst>
            <pc:docMk/>
            <pc:sldMk cId="3170859903" sldId="343"/>
            <ac:spMk id="30" creationId="{C3AC9BE3-0FF9-5A0C-2A02-B93604ED2E66}"/>
          </ac:spMkLst>
        </pc:spChg>
        <pc:spChg chg="mod">
          <ac:chgData name="Solis, Stephen" userId="4217e5b7-af20-42de-818f-e9ca39127043" providerId="ADAL" clId="{50BB2CAC-F5AD-489C-9C04-8B70F3787392}" dt="2023-09-08T21:33:11.826" v="3025" actId="20577"/>
          <ac:spMkLst>
            <pc:docMk/>
            <pc:sldMk cId="3170859903" sldId="343"/>
            <ac:spMk id="31" creationId="{6C3AD951-2E89-C61B-7E1A-DFCC637C4B87}"/>
          </ac:spMkLst>
        </pc:spChg>
        <pc:spChg chg="add mod">
          <ac:chgData name="Solis, Stephen" userId="4217e5b7-af20-42de-818f-e9ca39127043" providerId="ADAL" clId="{50BB2CAC-F5AD-489C-9C04-8B70F3787392}" dt="2023-09-08T21:24:45.155" v="2957" actId="1076"/>
          <ac:spMkLst>
            <pc:docMk/>
            <pc:sldMk cId="3170859903" sldId="343"/>
            <ac:spMk id="36" creationId="{ED63CFFE-67B5-D10B-6215-D20A28166157}"/>
          </ac:spMkLst>
        </pc:spChg>
        <pc:spChg chg="add del mod">
          <ac:chgData name="Solis, Stephen" userId="4217e5b7-af20-42de-818f-e9ca39127043" providerId="ADAL" clId="{50BB2CAC-F5AD-489C-9C04-8B70F3787392}" dt="2023-09-08T21:26:48.397" v="2971" actId="478"/>
          <ac:spMkLst>
            <pc:docMk/>
            <pc:sldMk cId="3170859903" sldId="343"/>
            <ac:spMk id="37" creationId="{B94C4546-23DA-082E-B922-BC841B1407E5}"/>
          </ac:spMkLst>
        </pc:spChg>
        <pc:spChg chg="add mod">
          <ac:chgData name="Solis, Stephen" userId="4217e5b7-af20-42de-818f-e9ca39127043" providerId="ADAL" clId="{50BB2CAC-F5AD-489C-9C04-8B70F3787392}" dt="2023-09-08T21:00:14.499" v="2284" actId="20577"/>
          <ac:spMkLst>
            <pc:docMk/>
            <pc:sldMk cId="3170859903" sldId="343"/>
            <ac:spMk id="45" creationId="{9B33C821-0F9E-C82D-2F49-FAEAFA48F2A5}"/>
          </ac:spMkLst>
        </pc:spChg>
        <pc:spChg chg="mod">
          <ac:chgData name="Solis, Stephen" userId="4217e5b7-af20-42de-818f-e9ca39127043" providerId="ADAL" clId="{50BB2CAC-F5AD-489C-9C04-8B70F3787392}" dt="2023-09-08T21:34:01.510" v="3028" actId="404"/>
          <ac:spMkLst>
            <pc:docMk/>
            <pc:sldMk cId="3170859903" sldId="343"/>
            <ac:spMk id="52" creationId="{A68D24C0-3301-E07B-9D06-0074822D3046}"/>
          </ac:spMkLst>
        </pc:spChg>
        <pc:cxnChg chg="add mod">
          <ac:chgData name="Solis, Stephen" userId="4217e5b7-af20-42de-818f-e9ca39127043" providerId="ADAL" clId="{50BB2CAC-F5AD-489C-9C04-8B70F3787392}" dt="2023-09-08T20:26:28.045" v="2058" actId="1076"/>
          <ac:cxnSpMkLst>
            <pc:docMk/>
            <pc:sldMk cId="3170859903" sldId="343"/>
            <ac:cxnSpMk id="32" creationId="{EFBF336E-464F-3784-0B9B-109DEA50EE78}"/>
          </ac:cxnSpMkLst>
        </pc:cxnChg>
        <pc:cxnChg chg="mod">
          <ac:chgData name="Solis, Stephen" userId="4217e5b7-af20-42de-818f-e9ca39127043" providerId="ADAL" clId="{50BB2CAC-F5AD-489C-9C04-8B70F3787392}" dt="2023-09-08T20:47:38.407" v="2194" actId="14100"/>
          <ac:cxnSpMkLst>
            <pc:docMk/>
            <pc:sldMk cId="3170859903" sldId="343"/>
            <ac:cxnSpMk id="33" creationId="{7B14E53F-B3D9-CD48-9046-BFF87D59302D}"/>
          </ac:cxnSpMkLst>
        </pc:cxnChg>
        <pc:cxnChg chg="del mod">
          <ac:chgData name="Solis, Stephen" userId="4217e5b7-af20-42de-818f-e9ca39127043" providerId="ADAL" clId="{50BB2CAC-F5AD-489C-9C04-8B70F3787392}" dt="2023-09-08T20:46:55.374" v="2157" actId="478"/>
          <ac:cxnSpMkLst>
            <pc:docMk/>
            <pc:sldMk cId="3170859903" sldId="343"/>
            <ac:cxnSpMk id="38" creationId="{DC80F76C-D9FC-FF10-4168-95218F8F565C}"/>
          </ac:cxnSpMkLst>
        </pc:cxnChg>
        <pc:cxnChg chg="mod">
          <ac:chgData name="Solis, Stephen" userId="4217e5b7-af20-42de-818f-e9ca39127043" providerId="ADAL" clId="{50BB2CAC-F5AD-489C-9C04-8B70F3787392}" dt="2023-09-08T21:33:44.541" v="3027" actId="1076"/>
          <ac:cxnSpMkLst>
            <pc:docMk/>
            <pc:sldMk cId="3170859903" sldId="343"/>
            <ac:cxnSpMk id="39" creationId="{9668B2F8-692B-FF10-1B06-129588466A54}"/>
          </ac:cxnSpMkLst>
        </pc:cxnChg>
        <pc:cxnChg chg="add mod">
          <ac:chgData name="Solis, Stephen" userId="4217e5b7-af20-42de-818f-e9ca39127043" providerId="ADAL" clId="{50BB2CAC-F5AD-489C-9C04-8B70F3787392}" dt="2023-09-08T20:55:51.331" v="2269" actId="14100"/>
          <ac:cxnSpMkLst>
            <pc:docMk/>
            <pc:sldMk cId="3170859903" sldId="343"/>
            <ac:cxnSpMk id="42" creationId="{14F9D39C-624B-6784-ECCE-B9368FB2EE5E}"/>
          </ac:cxnSpMkLst>
        </pc:cxnChg>
        <pc:cxnChg chg="mod">
          <ac:chgData name="Solis, Stephen" userId="4217e5b7-af20-42de-818f-e9ca39127043" providerId="ADAL" clId="{50BB2CAC-F5AD-489C-9C04-8B70F3787392}" dt="2023-09-08T21:31:32.645" v="3010" actId="14100"/>
          <ac:cxnSpMkLst>
            <pc:docMk/>
            <pc:sldMk cId="3170859903" sldId="343"/>
            <ac:cxnSpMk id="44" creationId="{FE445A20-2B42-0F93-0331-0336476DF75E}"/>
          </ac:cxnSpMkLst>
        </pc:cxnChg>
        <pc:cxnChg chg="add mod">
          <ac:chgData name="Solis, Stephen" userId="4217e5b7-af20-42de-818f-e9ca39127043" providerId="ADAL" clId="{50BB2CAC-F5AD-489C-9C04-8B70F3787392}" dt="2023-09-08T21:26:33.781" v="2969" actId="1076"/>
          <ac:cxnSpMkLst>
            <pc:docMk/>
            <pc:sldMk cId="3170859903" sldId="343"/>
            <ac:cxnSpMk id="47" creationId="{0A2E5291-A3E8-62C1-8174-568E5E515FBD}"/>
          </ac:cxnSpMkLst>
        </pc:cxnChg>
        <pc:cxnChg chg="add mod">
          <ac:chgData name="Solis, Stephen" userId="4217e5b7-af20-42de-818f-e9ca39127043" providerId="ADAL" clId="{50BB2CAC-F5AD-489C-9C04-8B70F3787392}" dt="2023-09-08T21:26:39.181" v="2970" actId="1076"/>
          <ac:cxnSpMkLst>
            <pc:docMk/>
            <pc:sldMk cId="3170859903" sldId="343"/>
            <ac:cxnSpMk id="49" creationId="{0D2DD57E-37D1-A29D-13AD-0C05B36EE8AD}"/>
          </ac:cxnSpMkLst>
        </pc:cxnChg>
        <pc:cxnChg chg="add mod">
          <ac:chgData name="Solis, Stephen" userId="4217e5b7-af20-42de-818f-e9ca39127043" providerId="ADAL" clId="{50BB2CAC-F5AD-489C-9C04-8B70F3787392}" dt="2023-09-08T21:32:05.793" v="3015" actId="1076"/>
          <ac:cxnSpMkLst>
            <pc:docMk/>
            <pc:sldMk cId="3170859903" sldId="343"/>
            <ac:cxnSpMk id="53" creationId="{6CFC4CD1-FABA-2650-4187-2E6BB64A659D}"/>
          </ac:cxnSpMkLst>
        </pc:cxnChg>
        <pc:cxnChg chg="add mod">
          <ac:chgData name="Solis, Stephen" userId="4217e5b7-af20-42de-818f-e9ca39127043" providerId="ADAL" clId="{50BB2CAC-F5AD-489C-9C04-8B70F3787392}" dt="2023-09-08T21:29:38.128" v="2986" actId="14100"/>
          <ac:cxnSpMkLst>
            <pc:docMk/>
            <pc:sldMk cId="3170859903" sldId="343"/>
            <ac:cxnSpMk id="57" creationId="{B95C1EBD-D94D-5B17-05D5-95999534EA92}"/>
          </ac:cxnSpMkLst>
        </pc:cxnChg>
        <pc:cxnChg chg="add mod">
          <ac:chgData name="Solis, Stephen" userId="4217e5b7-af20-42de-818f-e9ca39127043" providerId="ADAL" clId="{50BB2CAC-F5AD-489C-9C04-8B70F3787392}" dt="2023-09-08T21:30:26.064" v="2997" actId="1076"/>
          <ac:cxnSpMkLst>
            <pc:docMk/>
            <pc:sldMk cId="3170859903" sldId="343"/>
            <ac:cxnSpMk id="63" creationId="{AA322EB6-C848-B72C-580C-ED65602E05F1}"/>
          </ac:cxnSpMkLst>
        </pc:cxnChg>
      </pc:sldChg>
      <pc:sldChg chg="modSp add mod">
        <pc:chgData name="Solis, Stephen" userId="4217e5b7-af20-42de-818f-e9ca39127043" providerId="ADAL" clId="{50BB2CAC-F5AD-489C-9C04-8B70F3787392}" dt="2023-09-08T17:02:58.655" v="1472" actId="20577"/>
        <pc:sldMkLst>
          <pc:docMk/>
          <pc:sldMk cId="2558684022" sldId="344"/>
        </pc:sldMkLst>
        <pc:spChg chg="mod">
          <ac:chgData name="Solis, Stephen" userId="4217e5b7-af20-42de-818f-e9ca39127043" providerId="ADAL" clId="{50BB2CAC-F5AD-489C-9C04-8B70F3787392}" dt="2023-09-08T17:02:58.655" v="1472" actId="20577"/>
          <ac:spMkLst>
            <pc:docMk/>
            <pc:sldMk cId="2558684022" sldId="344"/>
            <ac:spMk id="10" creationId="{80097653-2E2F-E2A1-ECA7-3B930E84C20B}"/>
          </ac:spMkLst>
        </pc:spChg>
      </pc:sldChg>
      <pc:sldChg chg="del">
        <pc:chgData name="Solis, Stephen" userId="4217e5b7-af20-42de-818f-e9ca39127043" providerId="ADAL" clId="{50BB2CAC-F5AD-489C-9C04-8B70F3787392}" dt="2023-09-08T14:59:30.810" v="140" actId="2696"/>
        <pc:sldMkLst>
          <pc:docMk/>
          <pc:sldMk cId="4286994717" sldId="355"/>
        </pc:sldMkLst>
      </pc:sldChg>
      <pc:sldChg chg="modSp mod ord">
        <pc:chgData name="Solis, Stephen" userId="4217e5b7-af20-42de-818f-e9ca39127043" providerId="ADAL" clId="{50BB2CAC-F5AD-489C-9C04-8B70F3787392}" dt="2023-09-08T15:10:50.578" v="1137"/>
        <pc:sldMkLst>
          <pc:docMk/>
          <pc:sldMk cId="1623231594" sldId="357"/>
        </pc:sldMkLst>
        <pc:spChg chg="mod">
          <ac:chgData name="Solis, Stephen" userId="4217e5b7-af20-42de-818f-e9ca39127043" providerId="ADAL" clId="{50BB2CAC-F5AD-489C-9C04-8B70F3787392}" dt="2023-09-08T15:07:58.359" v="1124" actId="1076"/>
          <ac:spMkLst>
            <pc:docMk/>
            <pc:sldMk cId="1623231594" sldId="357"/>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3743443026" sldId="358"/>
        </pc:sldMkLst>
        <pc:spChg chg="mod">
          <ac:chgData name="Solis, Stephen" userId="4217e5b7-af20-42de-818f-e9ca39127043" providerId="ADAL" clId="{50BB2CAC-F5AD-489C-9C04-8B70F3787392}" dt="2023-08-31T22:35:50.702" v="132" actId="207"/>
          <ac:spMkLst>
            <pc:docMk/>
            <pc:sldMk cId="3743443026" sldId="358"/>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1614251601" sldId="359"/>
        </pc:sldMkLst>
        <pc:spChg chg="mod">
          <ac:chgData name="Solis, Stephen" userId="4217e5b7-af20-42de-818f-e9ca39127043" providerId="ADAL" clId="{50BB2CAC-F5AD-489C-9C04-8B70F3787392}" dt="2023-08-31T22:36:02.535" v="134"/>
          <ac:spMkLst>
            <pc:docMk/>
            <pc:sldMk cId="1614251601" sldId="359"/>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3137823237" sldId="360"/>
        </pc:sldMkLst>
        <pc:spChg chg="mod">
          <ac:chgData name="Solis, Stephen" userId="4217e5b7-af20-42de-818f-e9ca39127043" providerId="ADAL" clId="{50BB2CAC-F5AD-489C-9C04-8B70F3787392}" dt="2023-08-31T22:35:56.096" v="133"/>
          <ac:spMkLst>
            <pc:docMk/>
            <pc:sldMk cId="3137823237" sldId="360"/>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3980269214" sldId="361"/>
        </pc:sldMkLst>
        <pc:spChg chg="mod">
          <ac:chgData name="Solis, Stephen" userId="4217e5b7-af20-42de-818f-e9ca39127043" providerId="ADAL" clId="{50BB2CAC-F5AD-489C-9C04-8B70F3787392}" dt="2023-08-31T22:36:07.757" v="135"/>
          <ac:spMkLst>
            <pc:docMk/>
            <pc:sldMk cId="3980269214" sldId="361"/>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3396738704" sldId="362"/>
        </pc:sldMkLst>
        <pc:spChg chg="mod">
          <ac:chgData name="Solis, Stephen" userId="4217e5b7-af20-42de-818f-e9ca39127043" providerId="ADAL" clId="{50BB2CAC-F5AD-489C-9C04-8B70F3787392}" dt="2023-08-31T22:36:10.668" v="136"/>
          <ac:spMkLst>
            <pc:docMk/>
            <pc:sldMk cId="3396738704" sldId="362"/>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196065041" sldId="363"/>
        </pc:sldMkLst>
        <pc:spChg chg="mod">
          <ac:chgData name="Solis, Stephen" userId="4217e5b7-af20-42de-818f-e9ca39127043" providerId="ADAL" clId="{50BB2CAC-F5AD-489C-9C04-8B70F3787392}" dt="2023-08-31T22:36:14.782" v="137"/>
          <ac:spMkLst>
            <pc:docMk/>
            <pc:sldMk cId="196065041" sldId="363"/>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997747477" sldId="364"/>
        </pc:sldMkLst>
        <pc:spChg chg="mod">
          <ac:chgData name="Solis, Stephen" userId="4217e5b7-af20-42de-818f-e9ca39127043" providerId="ADAL" clId="{50BB2CAC-F5AD-489C-9C04-8B70F3787392}" dt="2023-08-31T22:36:20.738" v="138"/>
          <ac:spMkLst>
            <pc:docMk/>
            <pc:sldMk cId="997747477" sldId="364"/>
            <ac:spMk id="7" creationId="{D1220634-BAC3-37C8-1E24-CC4339D36D79}"/>
          </ac:spMkLst>
        </pc:spChg>
      </pc:sldChg>
      <pc:sldChg chg="modSp del mod">
        <pc:chgData name="Solis, Stephen" userId="4217e5b7-af20-42de-818f-e9ca39127043" providerId="ADAL" clId="{50BB2CAC-F5AD-489C-9C04-8B70F3787392}" dt="2023-09-08T14:59:30.810" v="140" actId="2696"/>
        <pc:sldMkLst>
          <pc:docMk/>
          <pc:sldMk cId="2778249115" sldId="365"/>
        </pc:sldMkLst>
        <pc:spChg chg="mod">
          <ac:chgData name="Solis, Stephen" userId="4217e5b7-af20-42de-818f-e9ca39127043" providerId="ADAL" clId="{50BB2CAC-F5AD-489C-9C04-8B70F3787392}" dt="2023-08-31T22:36:24.747" v="139"/>
          <ac:spMkLst>
            <pc:docMk/>
            <pc:sldMk cId="2778249115" sldId="365"/>
            <ac:spMk id="7" creationId="{D1220634-BAC3-37C8-1E24-CC4339D36D79}"/>
          </ac:spMkLst>
        </pc:spChg>
      </pc:sldChg>
      <pc:sldChg chg="del">
        <pc:chgData name="Solis, Stephen" userId="4217e5b7-af20-42de-818f-e9ca39127043" providerId="ADAL" clId="{50BB2CAC-F5AD-489C-9C04-8B70F3787392}" dt="2023-08-31T22:34:24.596" v="72" actId="2696"/>
        <pc:sldMkLst>
          <pc:docMk/>
          <pc:sldMk cId="4228882797" sldId="366"/>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DC7C1B-F19E-4CF5-AF81-C5A5D06BAB47}" type="doc">
      <dgm:prSet loTypeId="urn:microsoft.com/office/officeart/2005/8/layout/architecture" loCatId="list" qsTypeId="urn:microsoft.com/office/officeart/2005/8/quickstyle/simple1" qsCatId="simple" csTypeId="urn:microsoft.com/office/officeart/2005/8/colors/accent1_2" csCatId="accent1" phldr="1"/>
      <dgm:spPr/>
      <dgm:t>
        <a:bodyPr/>
        <a:lstStyle/>
        <a:p>
          <a:endParaRPr lang="en-US"/>
        </a:p>
      </dgm:t>
    </dgm:pt>
    <dgm:pt modelId="{8860B497-4AE5-462D-B82D-AD43941F024C}">
      <dgm:prSet phldrT="[Text]"/>
      <dgm:spPr>
        <a:solidFill>
          <a:srgbClr val="00B050"/>
        </a:solidFill>
      </dgm:spPr>
      <dgm:t>
        <a:bodyPr/>
        <a:lstStyle/>
        <a:p>
          <a:r>
            <a:rPr lang="en-US" dirty="0"/>
            <a:t>Standards and Requirements</a:t>
          </a:r>
        </a:p>
      </dgm:t>
    </dgm:pt>
    <dgm:pt modelId="{4978A469-BA55-4DE2-B67D-074734EFCAB1}" type="parTrans" cxnId="{3E3711F7-4B08-4A96-AEFA-5F11EDC75601}">
      <dgm:prSet/>
      <dgm:spPr/>
      <dgm:t>
        <a:bodyPr/>
        <a:lstStyle/>
        <a:p>
          <a:endParaRPr lang="en-US"/>
        </a:p>
      </dgm:t>
    </dgm:pt>
    <dgm:pt modelId="{78F9E739-D60C-4E04-8942-D77A0B864CFC}" type="sibTrans" cxnId="{3E3711F7-4B08-4A96-AEFA-5F11EDC75601}">
      <dgm:prSet/>
      <dgm:spPr/>
      <dgm:t>
        <a:bodyPr/>
        <a:lstStyle/>
        <a:p>
          <a:endParaRPr lang="en-US"/>
        </a:p>
      </dgm:t>
    </dgm:pt>
    <dgm:pt modelId="{267A24E2-0269-4ED6-AAE0-9283F2B5971D}">
      <dgm:prSet phldrT="[Text]"/>
      <dgm:spPr/>
      <dgm:t>
        <a:bodyPr/>
        <a:lstStyle/>
        <a:p>
          <a:r>
            <a:rPr lang="en-US" dirty="0"/>
            <a:t>Monitoring</a:t>
          </a:r>
        </a:p>
      </dgm:t>
    </dgm:pt>
    <dgm:pt modelId="{5E0BB655-EDEC-41D6-9FB1-CFBFC90E63AB}" type="parTrans" cxnId="{A4C3FA42-E72C-4C56-B41C-AC310E54EACB}">
      <dgm:prSet/>
      <dgm:spPr/>
      <dgm:t>
        <a:bodyPr/>
        <a:lstStyle/>
        <a:p>
          <a:endParaRPr lang="en-US"/>
        </a:p>
      </dgm:t>
    </dgm:pt>
    <dgm:pt modelId="{7BBE37AD-D13D-42D3-9CA8-B6EB6C62A82F}" type="sibTrans" cxnId="{A4C3FA42-E72C-4C56-B41C-AC310E54EACB}">
      <dgm:prSet/>
      <dgm:spPr/>
      <dgm:t>
        <a:bodyPr/>
        <a:lstStyle/>
        <a:p>
          <a:endParaRPr lang="en-US"/>
        </a:p>
      </dgm:t>
    </dgm:pt>
    <dgm:pt modelId="{0BBCDEF0-5757-45D9-AC69-85320A241529}">
      <dgm:prSet phldrT="[Text]"/>
      <dgm:spPr/>
      <dgm:t>
        <a:bodyPr/>
        <a:lstStyle/>
        <a:p>
          <a:r>
            <a:rPr lang="en-US" dirty="0"/>
            <a:t>Event Analysis</a:t>
          </a:r>
        </a:p>
      </dgm:t>
    </dgm:pt>
    <dgm:pt modelId="{63CE8D18-AC94-49A8-9E3A-CB02422F542F}" type="parTrans" cxnId="{F21CB9C8-BEA0-4B3F-A950-F632209B6F5E}">
      <dgm:prSet/>
      <dgm:spPr/>
      <dgm:t>
        <a:bodyPr/>
        <a:lstStyle/>
        <a:p>
          <a:endParaRPr lang="en-US"/>
        </a:p>
      </dgm:t>
    </dgm:pt>
    <dgm:pt modelId="{4EE01558-6244-474F-BBBA-08EFD4A6605F}" type="sibTrans" cxnId="{F21CB9C8-BEA0-4B3F-A950-F632209B6F5E}">
      <dgm:prSet/>
      <dgm:spPr/>
      <dgm:t>
        <a:bodyPr/>
        <a:lstStyle/>
        <a:p>
          <a:endParaRPr lang="en-US"/>
        </a:p>
      </dgm:t>
    </dgm:pt>
    <dgm:pt modelId="{8EA7A192-01D9-4675-897B-7E1B55764D69}">
      <dgm:prSet phldrT="[Text]"/>
      <dgm:spPr/>
      <dgm:t>
        <a:bodyPr/>
        <a:lstStyle/>
        <a:p>
          <a:r>
            <a:rPr lang="en-US" dirty="0"/>
            <a:t>Enforcement</a:t>
          </a:r>
        </a:p>
      </dgm:t>
    </dgm:pt>
    <dgm:pt modelId="{A079F263-DF14-4FB4-B0D9-CB33DA897919}" type="parTrans" cxnId="{0FFD006F-CCE5-441E-9CCE-0E87E9A86ABC}">
      <dgm:prSet/>
      <dgm:spPr/>
      <dgm:t>
        <a:bodyPr/>
        <a:lstStyle/>
        <a:p>
          <a:endParaRPr lang="en-US"/>
        </a:p>
      </dgm:t>
    </dgm:pt>
    <dgm:pt modelId="{F2398C9D-6A08-4DE5-A32E-D4B34B6FC936}" type="sibTrans" cxnId="{0FFD006F-CCE5-441E-9CCE-0E87E9A86ABC}">
      <dgm:prSet/>
      <dgm:spPr/>
      <dgm:t>
        <a:bodyPr/>
        <a:lstStyle/>
        <a:p>
          <a:endParaRPr lang="en-US"/>
        </a:p>
      </dgm:t>
    </dgm:pt>
    <dgm:pt modelId="{B9E4881C-9876-439E-920E-AD4413C09B4D}">
      <dgm:prSet phldrT="[Text]"/>
      <dgm:spPr/>
      <dgm:t>
        <a:bodyPr/>
        <a:lstStyle/>
        <a:p>
          <a:r>
            <a:rPr lang="en-US" dirty="0"/>
            <a:t>Prevention</a:t>
          </a:r>
        </a:p>
      </dgm:t>
    </dgm:pt>
    <dgm:pt modelId="{CFD30A5E-421F-4C6B-BF92-AB25D8044293}" type="parTrans" cxnId="{45BE21AF-F316-4527-9D6F-D4F370171296}">
      <dgm:prSet/>
      <dgm:spPr/>
      <dgm:t>
        <a:bodyPr/>
        <a:lstStyle/>
        <a:p>
          <a:endParaRPr lang="en-US"/>
        </a:p>
      </dgm:t>
    </dgm:pt>
    <dgm:pt modelId="{97755AAF-30C9-4D03-9AB5-F5F72FB2E106}" type="sibTrans" cxnId="{45BE21AF-F316-4527-9D6F-D4F370171296}">
      <dgm:prSet/>
      <dgm:spPr/>
      <dgm:t>
        <a:bodyPr/>
        <a:lstStyle/>
        <a:p>
          <a:endParaRPr lang="en-US"/>
        </a:p>
      </dgm:t>
    </dgm:pt>
    <dgm:pt modelId="{28086AC5-2EF5-48BC-826F-D52F70FC1C94}">
      <dgm:prSet phldrT="[Text]"/>
      <dgm:spPr/>
      <dgm:t>
        <a:bodyPr/>
        <a:lstStyle/>
        <a:p>
          <a:r>
            <a:rPr lang="en-US" dirty="0"/>
            <a:t>Testing</a:t>
          </a:r>
        </a:p>
      </dgm:t>
    </dgm:pt>
    <dgm:pt modelId="{232FF248-F588-4100-88AA-D33DD0E9C1EC}" type="parTrans" cxnId="{26935F2A-E225-463C-9A28-217A3C44653B}">
      <dgm:prSet/>
      <dgm:spPr/>
      <dgm:t>
        <a:bodyPr/>
        <a:lstStyle/>
        <a:p>
          <a:endParaRPr lang="en-US"/>
        </a:p>
      </dgm:t>
    </dgm:pt>
    <dgm:pt modelId="{CC7D4A22-7E89-4482-89A9-1DB1C72DFCC6}" type="sibTrans" cxnId="{26935F2A-E225-463C-9A28-217A3C44653B}">
      <dgm:prSet/>
      <dgm:spPr/>
      <dgm:t>
        <a:bodyPr/>
        <a:lstStyle/>
        <a:p>
          <a:endParaRPr lang="en-US"/>
        </a:p>
      </dgm:t>
    </dgm:pt>
    <dgm:pt modelId="{4C5D494A-57FB-4D2C-AE69-F70681D20E3B}">
      <dgm:prSet phldrT="[Text]"/>
      <dgm:spPr/>
      <dgm:t>
        <a:bodyPr/>
        <a:lstStyle/>
        <a:p>
          <a:r>
            <a:rPr lang="en-US" dirty="0"/>
            <a:t>Mitigation</a:t>
          </a:r>
        </a:p>
      </dgm:t>
    </dgm:pt>
    <dgm:pt modelId="{1CF379DA-01B0-4D96-9505-62DF4476FC08}" type="parTrans" cxnId="{C50AE6EB-9CF5-423D-AF83-F7F37C4FFFE4}">
      <dgm:prSet/>
      <dgm:spPr/>
      <dgm:t>
        <a:bodyPr/>
        <a:lstStyle/>
        <a:p>
          <a:endParaRPr lang="en-US"/>
        </a:p>
      </dgm:t>
    </dgm:pt>
    <dgm:pt modelId="{6AC862CF-F6DD-4319-9336-1B75A979ACEB}" type="sibTrans" cxnId="{C50AE6EB-9CF5-423D-AF83-F7F37C4FFFE4}">
      <dgm:prSet/>
      <dgm:spPr/>
      <dgm:t>
        <a:bodyPr/>
        <a:lstStyle/>
        <a:p>
          <a:endParaRPr lang="en-US"/>
        </a:p>
      </dgm:t>
    </dgm:pt>
    <dgm:pt modelId="{D5DB199B-9894-448D-B03B-B79F184BAEFE}">
      <dgm:prSet phldrT="[Text]"/>
      <dgm:spPr/>
      <dgm:t>
        <a:bodyPr/>
        <a:lstStyle/>
        <a:p>
          <a:r>
            <a:rPr lang="en-US" dirty="0"/>
            <a:t>Education</a:t>
          </a:r>
        </a:p>
      </dgm:t>
    </dgm:pt>
    <dgm:pt modelId="{9E9FF89E-0E66-4030-A6D7-4EA68FFD721B}" type="parTrans" cxnId="{5F5CA5D0-44E7-4208-91B9-21660397FAD7}">
      <dgm:prSet/>
      <dgm:spPr/>
      <dgm:t>
        <a:bodyPr/>
        <a:lstStyle/>
        <a:p>
          <a:endParaRPr lang="en-US"/>
        </a:p>
      </dgm:t>
    </dgm:pt>
    <dgm:pt modelId="{FE8AD8CF-712E-43F1-A0F0-F7918A014796}" type="sibTrans" cxnId="{5F5CA5D0-44E7-4208-91B9-21660397FAD7}">
      <dgm:prSet/>
      <dgm:spPr/>
      <dgm:t>
        <a:bodyPr/>
        <a:lstStyle/>
        <a:p>
          <a:endParaRPr lang="en-US"/>
        </a:p>
      </dgm:t>
    </dgm:pt>
    <dgm:pt modelId="{2948C605-1E58-40CA-8836-1AF9AEC68E6A}">
      <dgm:prSet phldrT="[Text]"/>
      <dgm:spPr/>
      <dgm:t>
        <a:bodyPr/>
        <a:lstStyle/>
        <a:p>
          <a:r>
            <a:rPr lang="en-US" dirty="0"/>
            <a:t>Modeling</a:t>
          </a:r>
        </a:p>
      </dgm:t>
    </dgm:pt>
    <dgm:pt modelId="{ED79A8FE-1903-4F2E-8CE2-FD5B1CD06FB9}" type="parTrans" cxnId="{BE151BE5-4C8C-40D2-B5DC-62664C591173}">
      <dgm:prSet/>
      <dgm:spPr/>
      <dgm:t>
        <a:bodyPr/>
        <a:lstStyle/>
        <a:p>
          <a:endParaRPr lang="en-US"/>
        </a:p>
      </dgm:t>
    </dgm:pt>
    <dgm:pt modelId="{E8DC07A9-23D7-43CA-98A0-F4E9381C8F17}" type="sibTrans" cxnId="{BE151BE5-4C8C-40D2-B5DC-62664C591173}">
      <dgm:prSet/>
      <dgm:spPr/>
      <dgm:t>
        <a:bodyPr/>
        <a:lstStyle/>
        <a:p>
          <a:endParaRPr lang="en-US"/>
        </a:p>
      </dgm:t>
    </dgm:pt>
    <dgm:pt modelId="{00616A6E-059C-4EA8-ABC5-83E10E9774DA}" type="pres">
      <dgm:prSet presAssocID="{38DC7C1B-F19E-4CF5-AF81-C5A5D06BAB47}" presName="Name0" presStyleCnt="0">
        <dgm:presLayoutVars>
          <dgm:chPref val="1"/>
          <dgm:dir/>
          <dgm:animOne val="branch"/>
          <dgm:animLvl val="lvl"/>
          <dgm:resizeHandles/>
        </dgm:presLayoutVars>
      </dgm:prSet>
      <dgm:spPr/>
    </dgm:pt>
    <dgm:pt modelId="{F3329CC2-C466-4D22-BB85-81DA937FB260}" type="pres">
      <dgm:prSet presAssocID="{8860B497-4AE5-462D-B82D-AD43941F024C}" presName="vertOne" presStyleCnt="0"/>
      <dgm:spPr/>
    </dgm:pt>
    <dgm:pt modelId="{051802C2-3B16-4558-84E6-F1DA1A2D7A72}" type="pres">
      <dgm:prSet presAssocID="{8860B497-4AE5-462D-B82D-AD43941F024C}" presName="txOne" presStyleLbl="node0" presStyleIdx="0" presStyleCnt="1">
        <dgm:presLayoutVars>
          <dgm:chPref val="3"/>
        </dgm:presLayoutVars>
      </dgm:prSet>
      <dgm:spPr/>
    </dgm:pt>
    <dgm:pt modelId="{B77FF8CD-C5AF-46EA-9059-3C5FDBE2755A}" type="pres">
      <dgm:prSet presAssocID="{8860B497-4AE5-462D-B82D-AD43941F024C}" presName="parTransOne" presStyleCnt="0"/>
      <dgm:spPr/>
    </dgm:pt>
    <dgm:pt modelId="{A9311B7B-F60E-4F12-BE51-855C567661F5}" type="pres">
      <dgm:prSet presAssocID="{8860B497-4AE5-462D-B82D-AD43941F024C}" presName="horzOne" presStyleCnt="0"/>
      <dgm:spPr/>
    </dgm:pt>
    <dgm:pt modelId="{3947A89D-68A3-494C-80CC-0E39CFFD8D95}" type="pres">
      <dgm:prSet presAssocID="{267A24E2-0269-4ED6-AAE0-9283F2B5971D}" presName="vertTwo" presStyleCnt="0"/>
      <dgm:spPr/>
    </dgm:pt>
    <dgm:pt modelId="{3C81F346-A2D5-468A-BB56-EDBF6C22689C}" type="pres">
      <dgm:prSet presAssocID="{267A24E2-0269-4ED6-AAE0-9283F2B5971D}" presName="txTwo" presStyleLbl="node2" presStyleIdx="0" presStyleCnt="2">
        <dgm:presLayoutVars>
          <dgm:chPref val="3"/>
        </dgm:presLayoutVars>
      </dgm:prSet>
      <dgm:spPr/>
    </dgm:pt>
    <dgm:pt modelId="{F6DE0CE5-8962-4A02-AEDA-B3CC171ED306}" type="pres">
      <dgm:prSet presAssocID="{267A24E2-0269-4ED6-AAE0-9283F2B5971D}" presName="parTransTwo" presStyleCnt="0"/>
      <dgm:spPr/>
    </dgm:pt>
    <dgm:pt modelId="{627AD502-0553-4305-B589-11A4804B3C30}" type="pres">
      <dgm:prSet presAssocID="{267A24E2-0269-4ED6-AAE0-9283F2B5971D}" presName="horzTwo" presStyleCnt="0"/>
      <dgm:spPr/>
    </dgm:pt>
    <dgm:pt modelId="{8D37BA75-E9F2-4C07-BAB3-4F5709441C6F}" type="pres">
      <dgm:prSet presAssocID="{0BBCDEF0-5757-45D9-AC69-85320A241529}" presName="vertThree" presStyleCnt="0"/>
      <dgm:spPr/>
    </dgm:pt>
    <dgm:pt modelId="{30E69DBB-010A-4FC7-8631-6EDEEFE4DD92}" type="pres">
      <dgm:prSet presAssocID="{0BBCDEF0-5757-45D9-AC69-85320A241529}" presName="txThree" presStyleLbl="node3" presStyleIdx="0" presStyleCnt="6">
        <dgm:presLayoutVars>
          <dgm:chPref val="3"/>
        </dgm:presLayoutVars>
      </dgm:prSet>
      <dgm:spPr/>
    </dgm:pt>
    <dgm:pt modelId="{D02E1233-8BE0-4C03-9FC3-B612F4C914E2}" type="pres">
      <dgm:prSet presAssocID="{0BBCDEF0-5757-45D9-AC69-85320A241529}" presName="horzThree" presStyleCnt="0"/>
      <dgm:spPr/>
    </dgm:pt>
    <dgm:pt modelId="{A2ACF1F8-AA25-48CC-9FE1-266448003839}" type="pres">
      <dgm:prSet presAssocID="{4EE01558-6244-474F-BBBA-08EFD4A6605F}" presName="sibSpaceThree" presStyleCnt="0"/>
      <dgm:spPr/>
    </dgm:pt>
    <dgm:pt modelId="{DC596BB0-F246-4D55-A73E-DDACA7A4A772}" type="pres">
      <dgm:prSet presAssocID="{4C5D494A-57FB-4D2C-AE69-F70681D20E3B}" presName="vertThree" presStyleCnt="0"/>
      <dgm:spPr/>
    </dgm:pt>
    <dgm:pt modelId="{41A68494-A15F-469A-A4C8-4DFCB03D960C}" type="pres">
      <dgm:prSet presAssocID="{4C5D494A-57FB-4D2C-AE69-F70681D20E3B}" presName="txThree" presStyleLbl="node3" presStyleIdx="1" presStyleCnt="6">
        <dgm:presLayoutVars>
          <dgm:chPref val="3"/>
        </dgm:presLayoutVars>
      </dgm:prSet>
      <dgm:spPr/>
    </dgm:pt>
    <dgm:pt modelId="{1886069F-2FB0-4F41-8926-E2FEE85D2FA9}" type="pres">
      <dgm:prSet presAssocID="{4C5D494A-57FB-4D2C-AE69-F70681D20E3B}" presName="horzThree" presStyleCnt="0"/>
      <dgm:spPr/>
    </dgm:pt>
    <dgm:pt modelId="{BFEDD9B6-F682-4A60-8155-5FF5A9DE320A}" type="pres">
      <dgm:prSet presAssocID="{6AC862CF-F6DD-4319-9336-1B75A979ACEB}" presName="sibSpaceThree" presStyleCnt="0"/>
      <dgm:spPr/>
    </dgm:pt>
    <dgm:pt modelId="{3BD2975E-9F17-490D-B45F-7F200135821A}" type="pres">
      <dgm:prSet presAssocID="{8EA7A192-01D9-4675-897B-7E1B55764D69}" presName="vertThree" presStyleCnt="0"/>
      <dgm:spPr/>
    </dgm:pt>
    <dgm:pt modelId="{62083DAC-76E3-4848-ADB8-3EAFF2225C68}" type="pres">
      <dgm:prSet presAssocID="{8EA7A192-01D9-4675-897B-7E1B55764D69}" presName="txThree" presStyleLbl="node3" presStyleIdx="2" presStyleCnt="6">
        <dgm:presLayoutVars>
          <dgm:chPref val="3"/>
        </dgm:presLayoutVars>
      </dgm:prSet>
      <dgm:spPr/>
    </dgm:pt>
    <dgm:pt modelId="{B4E67487-BDC7-4E5D-97EE-7A2384C3E60C}" type="pres">
      <dgm:prSet presAssocID="{8EA7A192-01D9-4675-897B-7E1B55764D69}" presName="horzThree" presStyleCnt="0"/>
      <dgm:spPr/>
    </dgm:pt>
    <dgm:pt modelId="{C07EB29D-0335-43CC-B273-C0D0B2E8DE4A}" type="pres">
      <dgm:prSet presAssocID="{7BBE37AD-D13D-42D3-9CA8-B6EB6C62A82F}" presName="sibSpaceTwo" presStyleCnt="0"/>
      <dgm:spPr/>
    </dgm:pt>
    <dgm:pt modelId="{9B2B5B18-07EE-445E-B007-3BE73E578AB9}" type="pres">
      <dgm:prSet presAssocID="{B9E4881C-9876-439E-920E-AD4413C09B4D}" presName="vertTwo" presStyleCnt="0"/>
      <dgm:spPr/>
    </dgm:pt>
    <dgm:pt modelId="{7459B002-F5DF-4CB7-B94C-A55B1FFDAB4C}" type="pres">
      <dgm:prSet presAssocID="{B9E4881C-9876-439E-920E-AD4413C09B4D}" presName="txTwo" presStyleLbl="node2" presStyleIdx="1" presStyleCnt="2">
        <dgm:presLayoutVars>
          <dgm:chPref val="3"/>
        </dgm:presLayoutVars>
      </dgm:prSet>
      <dgm:spPr/>
    </dgm:pt>
    <dgm:pt modelId="{E9F15264-7131-480C-9DD1-8059F4357C8A}" type="pres">
      <dgm:prSet presAssocID="{B9E4881C-9876-439E-920E-AD4413C09B4D}" presName="parTransTwo" presStyleCnt="0"/>
      <dgm:spPr/>
    </dgm:pt>
    <dgm:pt modelId="{F32A7E28-983D-4C5E-AF49-B1D44A246EB5}" type="pres">
      <dgm:prSet presAssocID="{B9E4881C-9876-439E-920E-AD4413C09B4D}" presName="horzTwo" presStyleCnt="0"/>
      <dgm:spPr/>
    </dgm:pt>
    <dgm:pt modelId="{E101C9FE-77FB-4124-AED9-A32E53E5ADBD}" type="pres">
      <dgm:prSet presAssocID="{28086AC5-2EF5-48BC-826F-D52F70FC1C94}" presName="vertThree" presStyleCnt="0"/>
      <dgm:spPr/>
    </dgm:pt>
    <dgm:pt modelId="{98BBC2DB-64BB-4A8C-A958-E4E368D51192}" type="pres">
      <dgm:prSet presAssocID="{28086AC5-2EF5-48BC-826F-D52F70FC1C94}" presName="txThree" presStyleLbl="node3" presStyleIdx="3" presStyleCnt="6">
        <dgm:presLayoutVars>
          <dgm:chPref val="3"/>
        </dgm:presLayoutVars>
      </dgm:prSet>
      <dgm:spPr/>
    </dgm:pt>
    <dgm:pt modelId="{53ACC160-C538-4D8C-979A-9481FC1A79CF}" type="pres">
      <dgm:prSet presAssocID="{28086AC5-2EF5-48BC-826F-D52F70FC1C94}" presName="horzThree" presStyleCnt="0"/>
      <dgm:spPr/>
    </dgm:pt>
    <dgm:pt modelId="{784C79FB-5AB6-432B-9C03-8E1B1F35B40E}" type="pres">
      <dgm:prSet presAssocID="{CC7D4A22-7E89-4482-89A9-1DB1C72DFCC6}" presName="sibSpaceThree" presStyleCnt="0"/>
      <dgm:spPr/>
    </dgm:pt>
    <dgm:pt modelId="{973182D7-E97A-4426-8F66-03F997C12786}" type="pres">
      <dgm:prSet presAssocID="{2948C605-1E58-40CA-8836-1AF9AEC68E6A}" presName="vertThree" presStyleCnt="0"/>
      <dgm:spPr/>
    </dgm:pt>
    <dgm:pt modelId="{ADC5DFC7-3AE3-4E1B-AD9B-0124885E91B9}" type="pres">
      <dgm:prSet presAssocID="{2948C605-1E58-40CA-8836-1AF9AEC68E6A}" presName="txThree" presStyleLbl="node3" presStyleIdx="4" presStyleCnt="6">
        <dgm:presLayoutVars>
          <dgm:chPref val="3"/>
        </dgm:presLayoutVars>
      </dgm:prSet>
      <dgm:spPr/>
    </dgm:pt>
    <dgm:pt modelId="{0D7BD0B5-7D2D-40E9-97EB-7CF36339B362}" type="pres">
      <dgm:prSet presAssocID="{2948C605-1E58-40CA-8836-1AF9AEC68E6A}" presName="horzThree" presStyleCnt="0"/>
      <dgm:spPr/>
    </dgm:pt>
    <dgm:pt modelId="{4745E665-429D-43A3-A420-7AB965E62A86}" type="pres">
      <dgm:prSet presAssocID="{E8DC07A9-23D7-43CA-98A0-F4E9381C8F17}" presName="sibSpaceThree" presStyleCnt="0"/>
      <dgm:spPr/>
    </dgm:pt>
    <dgm:pt modelId="{989995EB-E6F2-4B2D-B5EB-8640FFC4950D}" type="pres">
      <dgm:prSet presAssocID="{D5DB199B-9894-448D-B03B-B79F184BAEFE}" presName="vertThree" presStyleCnt="0"/>
      <dgm:spPr/>
    </dgm:pt>
    <dgm:pt modelId="{4979408F-4908-45B6-AB34-E0C561532A72}" type="pres">
      <dgm:prSet presAssocID="{D5DB199B-9894-448D-B03B-B79F184BAEFE}" presName="txThree" presStyleLbl="node3" presStyleIdx="5" presStyleCnt="6">
        <dgm:presLayoutVars>
          <dgm:chPref val="3"/>
        </dgm:presLayoutVars>
      </dgm:prSet>
      <dgm:spPr/>
    </dgm:pt>
    <dgm:pt modelId="{43843AC6-391C-4718-9769-16ADF7A656D5}" type="pres">
      <dgm:prSet presAssocID="{D5DB199B-9894-448D-B03B-B79F184BAEFE}" presName="horzThree" presStyleCnt="0"/>
      <dgm:spPr/>
    </dgm:pt>
  </dgm:ptLst>
  <dgm:cxnLst>
    <dgm:cxn modelId="{26935F2A-E225-463C-9A28-217A3C44653B}" srcId="{B9E4881C-9876-439E-920E-AD4413C09B4D}" destId="{28086AC5-2EF5-48BC-826F-D52F70FC1C94}" srcOrd="0" destOrd="0" parTransId="{232FF248-F588-4100-88AA-D33DD0E9C1EC}" sibTransId="{CC7D4A22-7E89-4482-89A9-1DB1C72DFCC6}"/>
    <dgm:cxn modelId="{97C81C3A-AA88-47DA-A0CE-215B1A457AE6}" type="presOf" srcId="{2948C605-1E58-40CA-8836-1AF9AEC68E6A}" destId="{ADC5DFC7-3AE3-4E1B-AD9B-0124885E91B9}" srcOrd="0" destOrd="0" presId="urn:microsoft.com/office/officeart/2005/8/layout/architecture"/>
    <dgm:cxn modelId="{AC5D8E3A-AB9C-4258-A7DF-2845B6A8FB0B}" type="presOf" srcId="{28086AC5-2EF5-48BC-826F-D52F70FC1C94}" destId="{98BBC2DB-64BB-4A8C-A958-E4E368D51192}" srcOrd="0" destOrd="0" presId="urn:microsoft.com/office/officeart/2005/8/layout/architecture"/>
    <dgm:cxn modelId="{A4C3FA42-E72C-4C56-B41C-AC310E54EACB}" srcId="{8860B497-4AE5-462D-B82D-AD43941F024C}" destId="{267A24E2-0269-4ED6-AAE0-9283F2B5971D}" srcOrd="0" destOrd="0" parTransId="{5E0BB655-EDEC-41D6-9FB1-CFBFC90E63AB}" sibTransId="{7BBE37AD-D13D-42D3-9CA8-B6EB6C62A82F}"/>
    <dgm:cxn modelId="{DEC0DA65-6C16-4D77-9A22-F453EFD0F3FC}" type="presOf" srcId="{8860B497-4AE5-462D-B82D-AD43941F024C}" destId="{051802C2-3B16-4558-84E6-F1DA1A2D7A72}" srcOrd="0" destOrd="0" presId="urn:microsoft.com/office/officeart/2005/8/layout/architecture"/>
    <dgm:cxn modelId="{8F7BE748-66AD-4A0B-A8F5-479739A677EC}" type="presOf" srcId="{38DC7C1B-F19E-4CF5-AF81-C5A5D06BAB47}" destId="{00616A6E-059C-4EA8-ABC5-83E10E9774DA}" srcOrd="0" destOrd="0" presId="urn:microsoft.com/office/officeart/2005/8/layout/architecture"/>
    <dgm:cxn modelId="{0FFD006F-CCE5-441E-9CCE-0E87E9A86ABC}" srcId="{267A24E2-0269-4ED6-AAE0-9283F2B5971D}" destId="{8EA7A192-01D9-4675-897B-7E1B55764D69}" srcOrd="2" destOrd="0" parTransId="{A079F263-DF14-4FB4-B0D9-CB33DA897919}" sibTransId="{F2398C9D-6A08-4DE5-A32E-D4B34B6FC936}"/>
    <dgm:cxn modelId="{D4DF5C53-A70E-43EF-86D5-619046714FB3}" type="presOf" srcId="{8EA7A192-01D9-4675-897B-7E1B55764D69}" destId="{62083DAC-76E3-4848-ADB8-3EAFF2225C68}" srcOrd="0" destOrd="0" presId="urn:microsoft.com/office/officeart/2005/8/layout/architecture"/>
    <dgm:cxn modelId="{C86F8BA6-AE89-40AB-B0DB-68AC11480B25}" type="presOf" srcId="{4C5D494A-57FB-4D2C-AE69-F70681D20E3B}" destId="{41A68494-A15F-469A-A4C8-4DFCB03D960C}" srcOrd="0" destOrd="0" presId="urn:microsoft.com/office/officeart/2005/8/layout/architecture"/>
    <dgm:cxn modelId="{45BE21AF-F316-4527-9D6F-D4F370171296}" srcId="{8860B497-4AE5-462D-B82D-AD43941F024C}" destId="{B9E4881C-9876-439E-920E-AD4413C09B4D}" srcOrd="1" destOrd="0" parTransId="{CFD30A5E-421F-4C6B-BF92-AB25D8044293}" sibTransId="{97755AAF-30C9-4D03-9AB5-F5F72FB2E106}"/>
    <dgm:cxn modelId="{F21CB9C8-BEA0-4B3F-A950-F632209B6F5E}" srcId="{267A24E2-0269-4ED6-AAE0-9283F2B5971D}" destId="{0BBCDEF0-5757-45D9-AC69-85320A241529}" srcOrd="0" destOrd="0" parTransId="{63CE8D18-AC94-49A8-9E3A-CB02422F542F}" sibTransId="{4EE01558-6244-474F-BBBA-08EFD4A6605F}"/>
    <dgm:cxn modelId="{5F5CA5D0-44E7-4208-91B9-21660397FAD7}" srcId="{B9E4881C-9876-439E-920E-AD4413C09B4D}" destId="{D5DB199B-9894-448D-B03B-B79F184BAEFE}" srcOrd="2" destOrd="0" parTransId="{9E9FF89E-0E66-4030-A6D7-4EA68FFD721B}" sibTransId="{FE8AD8CF-712E-43F1-A0F0-F7918A014796}"/>
    <dgm:cxn modelId="{294530D1-C13B-4FA0-AF2E-E90EA38C266A}" type="presOf" srcId="{D5DB199B-9894-448D-B03B-B79F184BAEFE}" destId="{4979408F-4908-45B6-AB34-E0C561532A72}" srcOrd="0" destOrd="0" presId="urn:microsoft.com/office/officeart/2005/8/layout/architecture"/>
    <dgm:cxn modelId="{8F3432D7-15A9-4403-93F5-77B87CF090DC}" type="presOf" srcId="{0BBCDEF0-5757-45D9-AC69-85320A241529}" destId="{30E69DBB-010A-4FC7-8631-6EDEEFE4DD92}" srcOrd="0" destOrd="0" presId="urn:microsoft.com/office/officeart/2005/8/layout/architecture"/>
    <dgm:cxn modelId="{BE151BE5-4C8C-40D2-B5DC-62664C591173}" srcId="{B9E4881C-9876-439E-920E-AD4413C09B4D}" destId="{2948C605-1E58-40CA-8836-1AF9AEC68E6A}" srcOrd="1" destOrd="0" parTransId="{ED79A8FE-1903-4F2E-8CE2-FD5B1CD06FB9}" sibTransId="{E8DC07A9-23D7-43CA-98A0-F4E9381C8F17}"/>
    <dgm:cxn modelId="{C50AE6EB-9CF5-423D-AF83-F7F37C4FFFE4}" srcId="{267A24E2-0269-4ED6-AAE0-9283F2B5971D}" destId="{4C5D494A-57FB-4D2C-AE69-F70681D20E3B}" srcOrd="1" destOrd="0" parTransId="{1CF379DA-01B0-4D96-9505-62DF4476FC08}" sibTransId="{6AC862CF-F6DD-4319-9336-1B75A979ACEB}"/>
    <dgm:cxn modelId="{C21E2AF4-2BC0-4570-9F4A-15EF810856B7}" type="presOf" srcId="{267A24E2-0269-4ED6-AAE0-9283F2B5971D}" destId="{3C81F346-A2D5-468A-BB56-EDBF6C22689C}" srcOrd="0" destOrd="0" presId="urn:microsoft.com/office/officeart/2005/8/layout/architecture"/>
    <dgm:cxn modelId="{3E3711F7-4B08-4A96-AEFA-5F11EDC75601}" srcId="{38DC7C1B-F19E-4CF5-AF81-C5A5D06BAB47}" destId="{8860B497-4AE5-462D-B82D-AD43941F024C}" srcOrd="0" destOrd="0" parTransId="{4978A469-BA55-4DE2-B67D-074734EFCAB1}" sibTransId="{78F9E739-D60C-4E04-8942-D77A0B864CFC}"/>
    <dgm:cxn modelId="{B9227AFB-5628-46AD-98E6-728D4918B66F}" type="presOf" srcId="{B9E4881C-9876-439E-920E-AD4413C09B4D}" destId="{7459B002-F5DF-4CB7-B94C-A55B1FFDAB4C}" srcOrd="0" destOrd="0" presId="urn:microsoft.com/office/officeart/2005/8/layout/architecture"/>
    <dgm:cxn modelId="{B61A82CB-640E-4712-99C4-FCAEF8E80A43}" type="presParOf" srcId="{00616A6E-059C-4EA8-ABC5-83E10E9774DA}" destId="{F3329CC2-C466-4D22-BB85-81DA937FB260}" srcOrd="0" destOrd="0" presId="urn:microsoft.com/office/officeart/2005/8/layout/architecture"/>
    <dgm:cxn modelId="{D82DC5EA-9918-48DF-9C11-2A8CC5A7A734}" type="presParOf" srcId="{F3329CC2-C466-4D22-BB85-81DA937FB260}" destId="{051802C2-3B16-4558-84E6-F1DA1A2D7A72}" srcOrd="0" destOrd="0" presId="urn:microsoft.com/office/officeart/2005/8/layout/architecture"/>
    <dgm:cxn modelId="{2DED5EB2-9314-47F8-A2C2-E1576D71797B}" type="presParOf" srcId="{F3329CC2-C466-4D22-BB85-81DA937FB260}" destId="{B77FF8CD-C5AF-46EA-9059-3C5FDBE2755A}" srcOrd="1" destOrd="0" presId="urn:microsoft.com/office/officeart/2005/8/layout/architecture"/>
    <dgm:cxn modelId="{144E042F-EA90-4F0C-AD83-768130F4D2E3}" type="presParOf" srcId="{F3329CC2-C466-4D22-BB85-81DA937FB260}" destId="{A9311B7B-F60E-4F12-BE51-855C567661F5}" srcOrd="2" destOrd="0" presId="urn:microsoft.com/office/officeart/2005/8/layout/architecture"/>
    <dgm:cxn modelId="{2091A987-82CC-4E24-8144-566F40CD240F}" type="presParOf" srcId="{A9311B7B-F60E-4F12-BE51-855C567661F5}" destId="{3947A89D-68A3-494C-80CC-0E39CFFD8D95}" srcOrd="0" destOrd="0" presId="urn:microsoft.com/office/officeart/2005/8/layout/architecture"/>
    <dgm:cxn modelId="{C6A871A9-1E8F-4D4C-BE26-3B67717C33F6}" type="presParOf" srcId="{3947A89D-68A3-494C-80CC-0E39CFFD8D95}" destId="{3C81F346-A2D5-468A-BB56-EDBF6C22689C}" srcOrd="0" destOrd="0" presId="urn:microsoft.com/office/officeart/2005/8/layout/architecture"/>
    <dgm:cxn modelId="{8F8E8A17-6FF7-4A12-8EE3-0C3C2890CD9E}" type="presParOf" srcId="{3947A89D-68A3-494C-80CC-0E39CFFD8D95}" destId="{F6DE0CE5-8962-4A02-AEDA-B3CC171ED306}" srcOrd="1" destOrd="0" presId="urn:microsoft.com/office/officeart/2005/8/layout/architecture"/>
    <dgm:cxn modelId="{E0D52FE3-651E-4E95-B527-3FD6C7973858}" type="presParOf" srcId="{3947A89D-68A3-494C-80CC-0E39CFFD8D95}" destId="{627AD502-0553-4305-B589-11A4804B3C30}" srcOrd="2" destOrd="0" presId="urn:microsoft.com/office/officeart/2005/8/layout/architecture"/>
    <dgm:cxn modelId="{FF50EAFF-16EF-4F53-B547-B270F54E020B}" type="presParOf" srcId="{627AD502-0553-4305-B589-11A4804B3C30}" destId="{8D37BA75-E9F2-4C07-BAB3-4F5709441C6F}" srcOrd="0" destOrd="0" presId="urn:microsoft.com/office/officeart/2005/8/layout/architecture"/>
    <dgm:cxn modelId="{28E17E00-47A5-4E24-9DE9-899A12224FDD}" type="presParOf" srcId="{8D37BA75-E9F2-4C07-BAB3-4F5709441C6F}" destId="{30E69DBB-010A-4FC7-8631-6EDEEFE4DD92}" srcOrd="0" destOrd="0" presId="urn:microsoft.com/office/officeart/2005/8/layout/architecture"/>
    <dgm:cxn modelId="{BEAC1300-34F7-4136-A83B-6F34E2953E29}" type="presParOf" srcId="{8D37BA75-E9F2-4C07-BAB3-4F5709441C6F}" destId="{D02E1233-8BE0-4C03-9FC3-B612F4C914E2}" srcOrd="1" destOrd="0" presId="urn:microsoft.com/office/officeart/2005/8/layout/architecture"/>
    <dgm:cxn modelId="{4ADA21F8-ED78-4E4B-BDF3-BF8E5302A6A1}" type="presParOf" srcId="{627AD502-0553-4305-B589-11A4804B3C30}" destId="{A2ACF1F8-AA25-48CC-9FE1-266448003839}" srcOrd="1" destOrd="0" presId="urn:microsoft.com/office/officeart/2005/8/layout/architecture"/>
    <dgm:cxn modelId="{E4E2A92B-752A-4F35-A507-04B8BC9C4151}" type="presParOf" srcId="{627AD502-0553-4305-B589-11A4804B3C30}" destId="{DC596BB0-F246-4D55-A73E-DDACA7A4A772}" srcOrd="2" destOrd="0" presId="urn:microsoft.com/office/officeart/2005/8/layout/architecture"/>
    <dgm:cxn modelId="{579BE083-1962-439F-9805-EDE1CBD1A711}" type="presParOf" srcId="{DC596BB0-F246-4D55-A73E-DDACA7A4A772}" destId="{41A68494-A15F-469A-A4C8-4DFCB03D960C}" srcOrd="0" destOrd="0" presId="urn:microsoft.com/office/officeart/2005/8/layout/architecture"/>
    <dgm:cxn modelId="{17E32FE1-6A54-4157-B5D0-D7772AE748E2}" type="presParOf" srcId="{DC596BB0-F246-4D55-A73E-DDACA7A4A772}" destId="{1886069F-2FB0-4F41-8926-E2FEE85D2FA9}" srcOrd="1" destOrd="0" presId="urn:microsoft.com/office/officeart/2005/8/layout/architecture"/>
    <dgm:cxn modelId="{E7C41D19-B971-46EF-B0E9-0D20537E1CCA}" type="presParOf" srcId="{627AD502-0553-4305-B589-11A4804B3C30}" destId="{BFEDD9B6-F682-4A60-8155-5FF5A9DE320A}" srcOrd="3" destOrd="0" presId="urn:microsoft.com/office/officeart/2005/8/layout/architecture"/>
    <dgm:cxn modelId="{545755FC-B47B-41BB-B143-ED81F897CDC8}" type="presParOf" srcId="{627AD502-0553-4305-B589-11A4804B3C30}" destId="{3BD2975E-9F17-490D-B45F-7F200135821A}" srcOrd="4" destOrd="0" presId="urn:microsoft.com/office/officeart/2005/8/layout/architecture"/>
    <dgm:cxn modelId="{FD3257DE-80B9-4037-A7EE-4FAC83CE1182}" type="presParOf" srcId="{3BD2975E-9F17-490D-B45F-7F200135821A}" destId="{62083DAC-76E3-4848-ADB8-3EAFF2225C68}" srcOrd="0" destOrd="0" presId="urn:microsoft.com/office/officeart/2005/8/layout/architecture"/>
    <dgm:cxn modelId="{841ED93B-F42D-41E2-A4E2-69DD27450779}" type="presParOf" srcId="{3BD2975E-9F17-490D-B45F-7F200135821A}" destId="{B4E67487-BDC7-4E5D-97EE-7A2384C3E60C}" srcOrd="1" destOrd="0" presId="urn:microsoft.com/office/officeart/2005/8/layout/architecture"/>
    <dgm:cxn modelId="{0B1CCE7C-E9B8-45D2-ABFD-666B967B6220}" type="presParOf" srcId="{A9311B7B-F60E-4F12-BE51-855C567661F5}" destId="{C07EB29D-0335-43CC-B273-C0D0B2E8DE4A}" srcOrd="1" destOrd="0" presId="urn:microsoft.com/office/officeart/2005/8/layout/architecture"/>
    <dgm:cxn modelId="{0B90EDF9-F27A-4F1B-9D73-AC97A4A8D3AC}" type="presParOf" srcId="{A9311B7B-F60E-4F12-BE51-855C567661F5}" destId="{9B2B5B18-07EE-445E-B007-3BE73E578AB9}" srcOrd="2" destOrd="0" presId="urn:microsoft.com/office/officeart/2005/8/layout/architecture"/>
    <dgm:cxn modelId="{D5E98F3C-B44F-45C6-99E7-08ED64414D6A}" type="presParOf" srcId="{9B2B5B18-07EE-445E-B007-3BE73E578AB9}" destId="{7459B002-F5DF-4CB7-B94C-A55B1FFDAB4C}" srcOrd="0" destOrd="0" presId="urn:microsoft.com/office/officeart/2005/8/layout/architecture"/>
    <dgm:cxn modelId="{E9A3F995-C2EE-4638-A466-627435E3761F}" type="presParOf" srcId="{9B2B5B18-07EE-445E-B007-3BE73E578AB9}" destId="{E9F15264-7131-480C-9DD1-8059F4357C8A}" srcOrd="1" destOrd="0" presId="urn:microsoft.com/office/officeart/2005/8/layout/architecture"/>
    <dgm:cxn modelId="{30DBB621-E02F-48D3-B169-C7742EB9D3B8}" type="presParOf" srcId="{9B2B5B18-07EE-445E-B007-3BE73E578AB9}" destId="{F32A7E28-983D-4C5E-AF49-B1D44A246EB5}" srcOrd="2" destOrd="0" presId="urn:microsoft.com/office/officeart/2005/8/layout/architecture"/>
    <dgm:cxn modelId="{58C8CA60-84AE-4B38-90D4-B0994BCB0722}" type="presParOf" srcId="{F32A7E28-983D-4C5E-AF49-B1D44A246EB5}" destId="{E101C9FE-77FB-4124-AED9-A32E53E5ADBD}" srcOrd="0" destOrd="0" presId="urn:microsoft.com/office/officeart/2005/8/layout/architecture"/>
    <dgm:cxn modelId="{1EA87C0C-6892-4113-B605-1F3DD4BD33DA}" type="presParOf" srcId="{E101C9FE-77FB-4124-AED9-A32E53E5ADBD}" destId="{98BBC2DB-64BB-4A8C-A958-E4E368D51192}" srcOrd="0" destOrd="0" presId="urn:microsoft.com/office/officeart/2005/8/layout/architecture"/>
    <dgm:cxn modelId="{4C2932E7-A97E-4C7A-8D1F-A038320B7525}" type="presParOf" srcId="{E101C9FE-77FB-4124-AED9-A32E53E5ADBD}" destId="{53ACC160-C538-4D8C-979A-9481FC1A79CF}" srcOrd="1" destOrd="0" presId="urn:microsoft.com/office/officeart/2005/8/layout/architecture"/>
    <dgm:cxn modelId="{4E6AD40C-FFB7-4D5D-8655-C8675749BAC7}" type="presParOf" srcId="{F32A7E28-983D-4C5E-AF49-B1D44A246EB5}" destId="{784C79FB-5AB6-432B-9C03-8E1B1F35B40E}" srcOrd="1" destOrd="0" presId="urn:microsoft.com/office/officeart/2005/8/layout/architecture"/>
    <dgm:cxn modelId="{FDDAC633-69B4-497C-9C00-D54B235E8FCE}" type="presParOf" srcId="{F32A7E28-983D-4C5E-AF49-B1D44A246EB5}" destId="{973182D7-E97A-4426-8F66-03F997C12786}" srcOrd="2" destOrd="0" presId="urn:microsoft.com/office/officeart/2005/8/layout/architecture"/>
    <dgm:cxn modelId="{559805CF-F8AC-4FC1-ACC1-808A5490C186}" type="presParOf" srcId="{973182D7-E97A-4426-8F66-03F997C12786}" destId="{ADC5DFC7-3AE3-4E1B-AD9B-0124885E91B9}" srcOrd="0" destOrd="0" presId="urn:microsoft.com/office/officeart/2005/8/layout/architecture"/>
    <dgm:cxn modelId="{3E8E1921-18C4-46C8-AE91-1F95A466C570}" type="presParOf" srcId="{973182D7-E97A-4426-8F66-03F997C12786}" destId="{0D7BD0B5-7D2D-40E9-97EB-7CF36339B362}" srcOrd="1" destOrd="0" presId="urn:microsoft.com/office/officeart/2005/8/layout/architecture"/>
    <dgm:cxn modelId="{558F60BC-655B-48B7-8AAE-35A6329E96D9}" type="presParOf" srcId="{F32A7E28-983D-4C5E-AF49-B1D44A246EB5}" destId="{4745E665-429D-43A3-A420-7AB965E62A86}" srcOrd="3" destOrd="0" presId="urn:microsoft.com/office/officeart/2005/8/layout/architecture"/>
    <dgm:cxn modelId="{929F434D-16F2-4BB3-8A09-36BD0FB4A44D}" type="presParOf" srcId="{F32A7E28-983D-4C5E-AF49-B1D44A246EB5}" destId="{989995EB-E6F2-4B2D-B5EB-8640FFC4950D}" srcOrd="4" destOrd="0" presId="urn:microsoft.com/office/officeart/2005/8/layout/architecture"/>
    <dgm:cxn modelId="{C7BB483F-BB3F-4FB5-9BD4-E11C8B9DEE74}" type="presParOf" srcId="{989995EB-E6F2-4B2D-B5EB-8640FFC4950D}" destId="{4979408F-4908-45B6-AB34-E0C561532A72}" srcOrd="0" destOrd="0" presId="urn:microsoft.com/office/officeart/2005/8/layout/architecture"/>
    <dgm:cxn modelId="{C7AF0F43-CAF2-4872-B8A9-1D37B2459408}" type="presParOf" srcId="{989995EB-E6F2-4B2D-B5EB-8640FFC4950D}" destId="{43843AC6-391C-4718-9769-16ADF7A656D5}" srcOrd="1" destOrd="0" presId="urn:microsoft.com/office/officeart/2005/8/layout/architectur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1802C2-3B16-4558-84E6-F1DA1A2D7A72}">
      <dsp:nvSpPr>
        <dsp:cNvPr id="0" name=""/>
        <dsp:cNvSpPr/>
      </dsp:nvSpPr>
      <dsp:spPr>
        <a:xfrm>
          <a:off x="699" y="2780633"/>
          <a:ext cx="6094601" cy="1281906"/>
        </a:xfrm>
        <a:prstGeom prst="roundRect">
          <a:avLst>
            <a:gd name="adj" fmla="val 10000"/>
          </a:avLst>
        </a:prstGeom>
        <a:solidFill>
          <a:srgbClr val="00B05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Standards and Requirements</a:t>
          </a:r>
        </a:p>
      </dsp:txBody>
      <dsp:txXfrm>
        <a:off x="38245" y="2818179"/>
        <a:ext cx="6019509" cy="1206814"/>
      </dsp:txXfrm>
    </dsp:sp>
    <dsp:sp modelId="{3C81F346-A2D5-468A-BB56-EDBF6C22689C}">
      <dsp:nvSpPr>
        <dsp:cNvPr id="0" name=""/>
        <dsp:cNvSpPr/>
      </dsp:nvSpPr>
      <dsp:spPr>
        <a:xfrm>
          <a:off x="699"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Monitoring</a:t>
          </a:r>
        </a:p>
      </dsp:txBody>
      <dsp:txXfrm>
        <a:off x="38245" y="1428592"/>
        <a:ext cx="2931265" cy="1206814"/>
      </dsp:txXfrm>
    </dsp:sp>
    <dsp:sp modelId="{30E69DBB-010A-4FC7-8631-6EDEEFE4DD92}">
      <dsp:nvSpPr>
        <dsp:cNvPr id="0" name=""/>
        <dsp:cNvSpPr/>
      </dsp:nvSpPr>
      <dsp:spPr>
        <a:xfrm>
          <a:off x="69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Event Analysis</a:t>
          </a:r>
        </a:p>
      </dsp:txBody>
      <dsp:txXfrm>
        <a:off x="29251" y="30012"/>
        <a:ext cx="917720" cy="1224802"/>
      </dsp:txXfrm>
    </dsp:sp>
    <dsp:sp modelId="{41A68494-A15F-469A-A4C8-4DFCB03D960C}">
      <dsp:nvSpPr>
        <dsp:cNvPr id="0" name=""/>
        <dsp:cNvSpPr/>
      </dsp:nvSpPr>
      <dsp:spPr>
        <a:xfrm>
          <a:off x="101646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Mitigation</a:t>
          </a:r>
        </a:p>
      </dsp:txBody>
      <dsp:txXfrm>
        <a:off x="1045018" y="30012"/>
        <a:ext cx="917720" cy="1224802"/>
      </dsp:txXfrm>
    </dsp:sp>
    <dsp:sp modelId="{62083DAC-76E3-4848-ADB8-3EAFF2225C68}">
      <dsp:nvSpPr>
        <dsp:cNvPr id="0" name=""/>
        <dsp:cNvSpPr/>
      </dsp:nvSpPr>
      <dsp:spPr>
        <a:xfrm>
          <a:off x="2032233"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Enforcement</a:t>
          </a:r>
        </a:p>
      </dsp:txBody>
      <dsp:txXfrm>
        <a:off x="2060785" y="30012"/>
        <a:ext cx="917720" cy="1224802"/>
      </dsp:txXfrm>
    </dsp:sp>
    <dsp:sp modelId="{7459B002-F5DF-4CB7-B94C-A55B1FFDAB4C}">
      <dsp:nvSpPr>
        <dsp:cNvPr id="0" name=""/>
        <dsp:cNvSpPr/>
      </dsp:nvSpPr>
      <dsp:spPr>
        <a:xfrm>
          <a:off x="3088942" y="1391046"/>
          <a:ext cx="3006357"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Prevention</a:t>
          </a:r>
        </a:p>
      </dsp:txBody>
      <dsp:txXfrm>
        <a:off x="3126488" y="1428592"/>
        <a:ext cx="2931265" cy="1206814"/>
      </dsp:txXfrm>
    </dsp:sp>
    <dsp:sp modelId="{98BBC2DB-64BB-4A8C-A958-E4E368D51192}">
      <dsp:nvSpPr>
        <dsp:cNvPr id="0" name=""/>
        <dsp:cNvSpPr/>
      </dsp:nvSpPr>
      <dsp:spPr>
        <a:xfrm>
          <a:off x="3088942"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Testing</a:t>
          </a:r>
        </a:p>
      </dsp:txBody>
      <dsp:txXfrm>
        <a:off x="3117494" y="30012"/>
        <a:ext cx="917720" cy="1224802"/>
      </dsp:txXfrm>
    </dsp:sp>
    <dsp:sp modelId="{ADC5DFC7-3AE3-4E1B-AD9B-0124885E91B9}">
      <dsp:nvSpPr>
        <dsp:cNvPr id="0" name=""/>
        <dsp:cNvSpPr/>
      </dsp:nvSpPr>
      <dsp:spPr>
        <a:xfrm>
          <a:off x="4104709"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Modeling</a:t>
          </a:r>
        </a:p>
      </dsp:txBody>
      <dsp:txXfrm>
        <a:off x="4133261" y="30012"/>
        <a:ext cx="917720" cy="1224802"/>
      </dsp:txXfrm>
    </dsp:sp>
    <dsp:sp modelId="{4979408F-4908-45B6-AB34-E0C561532A72}">
      <dsp:nvSpPr>
        <dsp:cNvPr id="0" name=""/>
        <dsp:cNvSpPr/>
      </dsp:nvSpPr>
      <dsp:spPr>
        <a:xfrm>
          <a:off x="5120476" y="1460"/>
          <a:ext cx="974824" cy="128190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kern="1200" dirty="0"/>
            <a:t>Education</a:t>
          </a:r>
        </a:p>
      </dsp:txBody>
      <dsp:txXfrm>
        <a:off x="5149028" y="30012"/>
        <a:ext cx="917720" cy="1224802"/>
      </dsp:txXfrm>
    </dsp:sp>
  </dsp:spTree>
</dsp:drawing>
</file>

<file path=ppt/diagrams/layout1.xml><?xml version="1.0" encoding="utf-8"?>
<dgm:layoutDef xmlns:dgm="http://schemas.openxmlformats.org/drawingml/2006/diagram" xmlns:a="http://schemas.openxmlformats.org/drawingml/2006/main" uniqueId="urn:microsoft.com/office/officeart/2005/8/layout/architecture">
  <dgm:title val="Architecture Layout"/>
  <dgm:desc val="Use to show hierarchical relationships that build from the bottom up. This layout works well for showing architectural components or objects that build on other objects."/>
  <dgm:catLst>
    <dgm:cat type="hierarchy" pri="4500"/>
    <dgm:cat type="list" pri="24500"/>
    <dgm:cat type="relationship" pri="10500"/>
    <dgm:cat type="officeonline" pri="7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b"/>
        </dgm:alg>
      </dgm:if>
      <dgm:else name="Name3">
        <dgm:alg type="lin">
          <dgm:param type="linDir" val="fromR"/>
          <dgm:param type="nodeVertAlign" val="b"/>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B"/>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b"/>
              </dgm:alg>
            </dgm:if>
            <dgm:else name="Name1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B"/>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b"/>
                    </dgm:alg>
                  </dgm:if>
                  <dgm:else name="Name17">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B"/>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b"/>
                          </dgm:alg>
                        </dgm:if>
                        <dgm:else name="Name24">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B"/>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b"/>
                                </dgm:alg>
                              </dgm:if>
                              <dgm:else name="Name30">
                                <dgm:alg type="lin">
                                  <dgm:param type="linDir" val="fromR"/>
                                  <dgm:param type="nodeVertAlign" val="b"/>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9/8/2023</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9/8/2023</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01119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2</a:t>
            </a:fld>
            <a:endParaRPr lang="en-US" dirty="0"/>
          </a:p>
        </p:txBody>
      </p:sp>
    </p:spTree>
    <p:extLst>
      <p:ext uri="{BB962C8B-B14F-4D97-AF65-F5344CB8AC3E}">
        <p14:creationId xmlns:p14="http://schemas.microsoft.com/office/powerpoint/2010/main" val="6657702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dirty="0"/>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dirty="0"/>
              <a:t>Footer text goes here.</a:t>
            </a:r>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dirty="0"/>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2133600"/>
            <a:ext cx="5638800" cy="2985433"/>
          </a:xfrm>
          <a:prstGeom prst="rect">
            <a:avLst/>
          </a:prstGeom>
          <a:noFill/>
        </p:spPr>
        <p:txBody>
          <a:bodyPr wrap="square" rtlCol="0">
            <a:spAutoFit/>
          </a:bodyPr>
          <a:lstStyle/>
          <a:p>
            <a:r>
              <a:rPr lang="en-US" sz="2800" b="1" dirty="0">
                <a:solidFill>
                  <a:schemeClr val="tx2"/>
                </a:solidFill>
              </a:rPr>
              <a:t>NOGRR245 Update </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Stephen Solis </a:t>
            </a:r>
          </a:p>
          <a:p>
            <a:r>
              <a:rPr lang="en-US" sz="2000" b="1" dirty="0">
                <a:solidFill>
                  <a:schemeClr val="tx2"/>
                </a:solidFill>
              </a:rPr>
              <a:t>Principal, System Operations Improvement</a:t>
            </a:r>
          </a:p>
          <a:p>
            <a:endParaRPr lang="en-US" sz="2000" b="1" dirty="0">
              <a:solidFill>
                <a:schemeClr val="tx2"/>
              </a:solidFill>
            </a:endParaRPr>
          </a:p>
          <a:p>
            <a:endParaRPr lang="en-US" sz="2000" b="1" dirty="0">
              <a:solidFill>
                <a:schemeClr val="tx2"/>
              </a:solidFill>
            </a:endParaRPr>
          </a:p>
          <a:p>
            <a:r>
              <a:rPr lang="en-US" sz="2000" b="1" dirty="0">
                <a:solidFill>
                  <a:schemeClr val="tx2"/>
                </a:solidFill>
              </a:rPr>
              <a:t>IBRWG Meeting</a:t>
            </a:r>
          </a:p>
          <a:p>
            <a:r>
              <a:rPr lang="en-US" sz="2000" b="1" dirty="0">
                <a:solidFill>
                  <a:schemeClr val="tx2"/>
                </a:solidFill>
              </a:rPr>
              <a:t>September 8, 2023</a:t>
            </a:r>
          </a:p>
        </p:txBody>
      </p:sp>
    </p:spTree>
    <p:extLst>
      <p:ext uri="{BB962C8B-B14F-4D97-AF65-F5344CB8AC3E}">
        <p14:creationId xmlns:p14="http://schemas.microsoft.com/office/powerpoint/2010/main" val="36769188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2BD268-4206-4FB7-9DCB-7C50C8A6CC04}"/>
              </a:ext>
            </a:extLst>
          </p:cNvPr>
          <p:cNvSpPr>
            <a:spLocks noGrp="1"/>
          </p:cNvSpPr>
          <p:nvPr>
            <p:ph type="title"/>
          </p:nvPr>
        </p:nvSpPr>
        <p:spPr/>
        <p:txBody>
          <a:bodyPr/>
          <a:lstStyle/>
          <a:p>
            <a:r>
              <a:rPr lang="en-US" dirty="0"/>
              <a:t>ERCOT Comments 081823 on NOGRR 245</a:t>
            </a:r>
          </a:p>
        </p:txBody>
      </p:sp>
      <p:sp>
        <p:nvSpPr>
          <p:cNvPr id="3" name="Content Placeholder 2">
            <a:extLst>
              <a:ext uri="{FF2B5EF4-FFF2-40B4-BE49-F238E27FC236}">
                <a16:creationId xmlns:a16="http://schemas.microsoft.com/office/drawing/2014/main" id="{830E89B5-69E0-4503-97F1-8E7B5F399868}"/>
              </a:ext>
            </a:extLst>
          </p:cNvPr>
          <p:cNvSpPr>
            <a:spLocks noGrp="1"/>
          </p:cNvSpPr>
          <p:nvPr>
            <p:ph idx="1"/>
          </p:nvPr>
        </p:nvSpPr>
        <p:spPr>
          <a:xfrm>
            <a:off x="353568" y="990600"/>
            <a:ext cx="8686800" cy="5005633"/>
          </a:xfrm>
        </p:spPr>
        <p:txBody>
          <a:bodyPr/>
          <a:lstStyle/>
          <a:p>
            <a:r>
              <a:rPr lang="en-US" sz="1700" dirty="0"/>
              <a:t>Maintains balance of ride-through failure risk (actual, uncontrolled load loss risk) against resource adequacy risk (potential, controlled load loss risk) if REs choose to not invest in available mitigations to reduce ride-through risks  </a:t>
            </a:r>
          </a:p>
          <a:p>
            <a:r>
              <a:rPr lang="en-US" sz="1700" dirty="0"/>
              <a:t>Incorporate Type 1 and Type 2 WGRs into requirements</a:t>
            </a:r>
          </a:p>
          <a:p>
            <a:r>
              <a:rPr lang="en-US" sz="1700" dirty="0"/>
              <a:t>Allows alternative options for Type 1 and Type 2 WGRs to meet ride-through requirements with supplemental dynamic reactive resources or co-located Energy Storage Resources </a:t>
            </a:r>
          </a:p>
          <a:p>
            <a:r>
              <a:rPr lang="en-US" sz="1700" dirty="0"/>
              <a:t>Allows additional time for reports [from March 1 to June 1, 2024 (post 1/16/14) and December 1, 2024 (pre-1/16/14)]</a:t>
            </a:r>
          </a:p>
          <a:p>
            <a:r>
              <a:rPr lang="en-US" sz="1700" dirty="0"/>
              <a:t>Allows specific carve out for certain documented Type 3 WGRs for part of Frequency Ride-Through (FRT) requirements</a:t>
            </a:r>
          </a:p>
          <a:p>
            <a:r>
              <a:rPr lang="en-US" sz="1700" dirty="0"/>
              <a:t>Allows extension for Type 3 WGRs to confirm phase angle jump and Multiple Fault Ride-Through (MFRT) capability up to 12/31/28, if needed</a:t>
            </a:r>
          </a:p>
          <a:p>
            <a:r>
              <a:rPr lang="en-US" sz="1700" dirty="0"/>
              <a:t>Clarifies Type 1 and Type 2 WGRs need not meet IEEE 2800-2022</a:t>
            </a:r>
          </a:p>
          <a:p>
            <a:r>
              <a:rPr lang="en-US" sz="1700" dirty="0"/>
              <a:t>Clarifies IBR retrofits implemented prior to 1/1/28 to comply with legacy IBR requirements need not meet IEEE 2800-2022</a:t>
            </a:r>
          </a:p>
          <a:p>
            <a:pPr marL="0" indent="0">
              <a:buNone/>
            </a:pPr>
            <a:endParaRPr lang="en-US" sz="1700" dirty="0"/>
          </a:p>
          <a:p>
            <a:pPr marL="0" indent="0">
              <a:buNone/>
            </a:pPr>
            <a:endParaRPr lang="en-US" sz="1700" dirty="0"/>
          </a:p>
          <a:p>
            <a:pPr marL="0" indent="0">
              <a:buNone/>
            </a:pPr>
            <a:endParaRPr lang="en-US" sz="1700" dirty="0"/>
          </a:p>
        </p:txBody>
      </p:sp>
      <p:sp>
        <p:nvSpPr>
          <p:cNvPr id="4" name="Slide Number Placeholder 3">
            <a:extLst>
              <a:ext uri="{FF2B5EF4-FFF2-40B4-BE49-F238E27FC236}">
                <a16:creationId xmlns:a16="http://schemas.microsoft.com/office/drawing/2014/main" id="{8F0183FE-CE88-4328-A346-1A5AECC15DFF}"/>
              </a:ext>
            </a:extLst>
          </p:cNvPr>
          <p:cNvSpPr>
            <a:spLocks noGrp="1"/>
          </p:cNvSpPr>
          <p:nvPr>
            <p:ph type="sldNum" sz="quarter" idx="4"/>
          </p:nvPr>
        </p:nvSpPr>
        <p:spPr/>
        <p:txBody>
          <a:bodyPr/>
          <a:lstStyle/>
          <a:p>
            <a:fld id="{1D93BD3E-1E9A-4970-A6F7-E7AC52762E0C}" type="slidenum">
              <a:rPr lang="en-US" smtClean="0"/>
              <a:pPr/>
              <a:t>2</a:t>
            </a:fld>
            <a:endParaRPr lang="en-US" dirty="0"/>
          </a:p>
        </p:txBody>
      </p:sp>
    </p:spTree>
    <p:extLst>
      <p:ext uri="{BB962C8B-B14F-4D97-AF65-F5344CB8AC3E}">
        <p14:creationId xmlns:p14="http://schemas.microsoft.com/office/powerpoint/2010/main" val="40834158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Comparing Risks</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3</a:t>
            </a:fld>
            <a:endParaRPr lang="en-US"/>
          </a:p>
        </p:txBody>
      </p:sp>
      <p:sp>
        <p:nvSpPr>
          <p:cNvPr id="10" name="TextBox 9">
            <a:extLst>
              <a:ext uri="{FF2B5EF4-FFF2-40B4-BE49-F238E27FC236}">
                <a16:creationId xmlns:a16="http://schemas.microsoft.com/office/drawing/2014/main" id="{80097653-2E2F-E2A1-ECA7-3B930E84C20B}"/>
              </a:ext>
            </a:extLst>
          </p:cNvPr>
          <p:cNvSpPr txBox="1"/>
          <p:nvPr/>
        </p:nvSpPr>
        <p:spPr>
          <a:xfrm>
            <a:off x="344424" y="1219200"/>
            <a:ext cx="7351776" cy="4801314"/>
          </a:xfrm>
          <a:prstGeom prst="rect">
            <a:avLst/>
          </a:prstGeom>
          <a:noFill/>
        </p:spPr>
        <p:txBody>
          <a:bodyPr wrap="square" rtlCol="0">
            <a:spAutoFit/>
          </a:bodyPr>
          <a:lstStyle/>
          <a:p>
            <a:pPr marL="285750" indent="-285750">
              <a:buFont typeface="Arial" panose="020B0604020202020204" pitchFamily="34" charset="0"/>
              <a:buChar char="•"/>
            </a:pPr>
            <a:r>
              <a:rPr lang="en-US" b="1" dirty="0"/>
              <a:t>Current Risk</a:t>
            </a:r>
            <a:r>
              <a:rPr lang="en-US" dirty="0"/>
              <a:t>: Failure to ride-through normal system disturbances for IBRs and Type 1 and Type 2 WGRs presents a risk of </a:t>
            </a:r>
            <a:r>
              <a:rPr lang="en-US" b="1" i="1" dirty="0"/>
              <a:t>uncontrolled</a:t>
            </a:r>
            <a:r>
              <a:rPr lang="en-US" dirty="0"/>
              <a:t> loss of generation that could result in the triggering of automatic Under-Frequency Load Shed (UFLS) or Under Voltage Load Shed (UVLS)  which could then threaten the loss of additional generation and load up to a complete system blackout. </a:t>
            </a:r>
          </a:p>
          <a:p>
            <a:pPr marL="285750" indent="-285750">
              <a:buFont typeface="Arial" panose="020B0604020202020204" pitchFamily="34" charset="0"/>
              <a:buChar char="•"/>
            </a:pPr>
            <a:r>
              <a:rPr lang="en-US" b="1" dirty="0"/>
              <a:t>Potential Future Risk</a:t>
            </a:r>
            <a:r>
              <a:rPr lang="en-US" dirty="0"/>
              <a:t>: Generators have highlighted that if generator owners decide to retire generators rather than reinvest to meet reliability requirements or not to develop in ERCOT due to NOGRR 245 AND if insufficient capacity interconnects to meet anticipated peak demand, then there may be a risk for </a:t>
            </a:r>
            <a:r>
              <a:rPr lang="en-US" b="1" i="1" dirty="0"/>
              <a:t>controlled</a:t>
            </a:r>
            <a:r>
              <a:rPr lang="en-US" dirty="0"/>
              <a:t> loss of load to maintain frequency with operator initiated, load shed instructions.</a:t>
            </a:r>
          </a:p>
          <a:p>
            <a:pPr marL="285750" indent="-285750">
              <a:buFont typeface="Arial" panose="020B0604020202020204" pitchFamily="34" charset="0"/>
              <a:buChar char="•"/>
            </a:pPr>
            <a:r>
              <a:rPr lang="en-US" dirty="0"/>
              <a:t>ERCOT does not support either risk continuing, however, it views the Current Risk as a higher priority to address than the Potential Future Risk.  </a:t>
            </a:r>
          </a:p>
          <a:p>
            <a:pPr marL="285750" indent="-285750">
              <a:buFont typeface="Arial" panose="020B0604020202020204" pitchFamily="34" charset="0"/>
              <a:buChar char="•"/>
            </a:pPr>
            <a:endParaRPr lang="en-US" dirty="0"/>
          </a:p>
        </p:txBody>
      </p:sp>
    </p:spTree>
    <p:extLst>
      <p:ext uri="{BB962C8B-B14F-4D97-AF65-F5344CB8AC3E}">
        <p14:creationId xmlns:p14="http://schemas.microsoft.com/office/powerpoint/2010/main" val="255868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Requirements foundational piece of puzzle</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4</a:t>
            </a:fld>
            <a:endParaRPr lang="en-US"/>
          </a:p>
        </p:txBody>
      </p:sp>
      <p:graphicFrame>
        <p:nvGraphicFramePr>
          <p:cNvPr id="8" name="Diagram 7">
            <a:extLst>
              <a:ext uri="{FF2B5EF4-FFF2-40B4-BE49-F238E27FC236}">
                <a16:creationId xmlns:a16="http://schemas.microsoft.com/office/drawing/2014/main" id="{9E6B401F-653E-A7C8-AC4F-A4B828A9AF47}"/>
              </a:ext>
            </a:extLst>
          </p:cNvPr>
          <p:cNvGraphicFramePr/>
          <p:nvPr/>
        </p:nvGraphicFramePr>
        <p:xfrm>
          <a:off x="1371600" y="10668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 name="TextBox 15">
            <a:extLst>
              <a:ext uri="{FF2B5EF4-FFF2-40B4-BE49-F238E27FC236}">
                <a16:creationId xmlns:a16="http://schemas.microsoft.com/office/drawing/2014/main" id="{BECC8B27-5A8E-90A6-BC33-AF570D12D1ED}"/>
              </a:ext>
            </a:extLst>
          </p:cNvPr>
          <p:cNvSpPr txBox="1"/>
          <p:nvPr/>
        </p:nvSpPr>
        <p:spPr>
          <a:xfrm>
            <a:off x="1371600" y="3937000"/>
            <a:ext cx="1796796" cy="1292662"/>
          </a:xfrm>
          <a:prstGeom prst="rect">
            <a:avLst/>
          </a:prstGeom>
          <a:noFill/>
        </p:spPr>
        <p:txBody>
          <a:bodyPr wrap="square" rtlCol="0">
            <a:spAutoFit/>
          </a:bodyPr>
          <a:lstStyle/>
          <a:p>
            <a:pPr marL="285750" indent="-285750">
              <a:buFont typeface="Arial" panose="020B0604020202020204" pitchFamily="34" charset="0"/>
              <a:buChar char="•"/>
            </a:pPr>
            <a:r>
              <a:rPr lang="en-US" sz="1200" dirty="0">
                <a:solidFill>
                  <a:schemeClr val="bg1"/>
                </a:solidFill>
              </a:rPr>
              <a:t>IEEE-2800</a:t>
            </a:r>
          </a:p>
          <a:p>
            <a:pPr marL="285750" indent="-285750">
              <a:buFont typeface="Arial" panose="020B0604020202020204" pitchFamily="34" charset="0"/>
              <a:buChar char="•"/>
            </a:pPr>
            <a:r>
              <a:rPr lang="en-US" sz="1200" dirty="0">
                <a:solidFill>
                  <a:schemeClr val="bg1"/>
                </a:solidFill>
              </a:rPr>
              <a:t>IEEE-1547</a:t>
            </a:r>
          </a:p>
          <a:p>
            <a:pPr marL="285750" indent="-285750">
              <a:buFont typeface="Arial" panose="020B0604020202020204" pitchFamily="34" charset="0"/>
              <a:buChar char="•"/>
            </a:pPr>
            <a:r>
              <a:rPr lang="en-US" sz="1200" dirty="0">
                <a:solidFill>
                  <a:schemeClr val="bg1"/>
                </a:solidFill>
              </a:rPr>
              <a:t>NERC standards</a:t>
            </a:r>
          </a:p>
          <a:p>
            <a:pPr marL="285750" indent="-285750">
              <a:buFont typeface="Arial" panose="020B0604020202020204" pitchFamily="34" charset="0"/>
              <a:buChar char="•"/>
            </a:pPr>
            <a:r>
              <a:rPr lang="en-US" sz="1200" dirty="0">
                <a:solidFill>
                  <a:schemeClr val="bg1"/>
                </a:solidFill>
              </a:rPr>
              <a:t>NOGRR 245</a:t>
            </a:r>
          </a:p>
          <a:p>
            <a:pPr marL="285750" indent="-285750">
              <a:buFont typeface="Arial" panose="020B0604020202020204" pitchFamily="34" charset="0"/>
              <a:buChar char="•"/>
            </a:pPr>
            <a:r>
              <a:rPr lang="en-US" sz="1200" dirty="0">
                <a:solidFill>
                  <a:schemeClr val="bg1"/>
                </a:solidFill>
              </a:rPr>
              <a:t>GFM standards</a:t>
            </a:r>
          </a:p>
          <a:p>
            <a:endParaRPr lang="en-US" dirty="0">
              <a:solidFill>
                <a:schemeClr val="bg1"/>
              </a:solidFill>
            </a:endParaRPr>
          </a:p>
        </p:txBody>
      </p:sp>
      <p:sp>
        <p:nvSpPr>
          <p:cNvPr id="19" name="TextBox 18">
            <a:extLst>
              <a:ext uri="{FF2B5EF4-FFF2-40B4-BE49-F238E27FC236}">
                <a16:creationId xmlns:a16="http://schemas.microsoft.com/office/drawing/2014/main" id="{03F0B956-1495-E7B1-596E-C94D9DC0876A}"/>
              </a:ext>
            </a:extLst>
          </p:cNvPr>
          <p:cNvSpPr txBox="1"/>
          <p:nvPr/>
        </p:nvSpPr>
        <p:spPr>
          <a:xfrm>
            <a:off x="710184" y="5130800"/>
            <a:ext cx="7848600" cy="1692771"/>
          </a:xfrm>
          <a:prstGeom prst="rect">
            <a:avLst/>
          </a:prstGeom>
          <a:noFill/>
        </p:spPr>
        <p:txBody>
          <a:bodyPr wrap="square" rtlCol="0">
            <a:spAutoFit/>
          </a:bodyPr>
          <a:lstStyle/>
          <a:p>
            <a:pPr marL="285750" indent="-285750">
              <a:buFont typeface="Arial" panose="020B0604020202020204" pitchFamily="34" charset="0"/>
              <a:buChar char="•"/>
            </a:pPr>
            <a:r>
              <a:rPr lang="en-US" sz="1700" dirty="0"/>
              <a:t>More pieces will build off of or align with NOGRR 245 (e.g. NOGRR 255)</a:t>
            </a:r>
          </a:p>
          <a:p>
            <a:pPr marL="285750" indent="-285750">
              <a:buFont typeface="Arial" panose="020B0604020202020204" pitchFamily="34" charset="0"/>
              <a:buChar char="•"/>
            </a:pPr>
            <a:r>
              <a:rPr lang="en-US" sz="1700" dirty="0"/>
              <a:t>Standards and requirements will continue to evolve with the technology and grid transformation</a:t>
            </a:r>
          </a:p>
          <a:p>
            <a:pPr marL="285750" indent="-285750">
              <a:buFont typeface="Arial" panose="020B0604020202020204" pitchFamily="34" charset="0"/>
              <a:buChar char="•"/>
            </a:pPr>
            <a:r>
              <a:rPr lang="en-US" sz="1700" dirty="0"/>
              <a:t>Retroactive application necessary when risk or impact is unacceptable.</a:t>
            </a:r>
          </a:p>
          <a:p>
            <a:endParaRPr lang="en-US" dirty="0"/>
          </a:p>
          <a:p>
            <a:endParaRPr lang="en-US" dirty="0"/>
          </a:p>
        </p:txBody>
      </p:sp>
    </p:spTree>
    <p:extLst>
      <p:ext uri="{BB962C8B-B14F-4D97-AF65-F5344CB8AC3E}">
        <p14:creationId xmlns:p14="http://schemas.microsoft.com/office/powerpoint/2010/main" val="5186349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2" name="Picture 1">
            <a:extLst>
              <a:ext uri="{FF2B5EF4-FFF2-40B4-BE49-F238E27FC236}">
                <a16:creationId xmlns:a16="http://schemas.microsoft.com/office/drawing/2014/main" id="{A804437E-671C-452F-A947-34482B070CF4}"/>
              </a:ext>
            </a:extLst>
          </p:cNvPr>
          <p:cNvPicPr>
            <a:picLocks noChangeAspect="1"/>
          </p:cNvPicPr>
          <p:nvPr/>
        </p:nvPicPr>
        <p:blipFill>
          <a:blip r:embed="rId2"/>
          <a:stretch>
            <a:fillRect/>
          </a:stretch>
        </p:blipFill>
        <p:spPr>
          <a:xfrm>
            <a:off x="0" y="1013704"/>
            <a:ext cx="9144000" cy="4830592"/>
          </a:xfrm>
          <a:prstGeom prst="rect">
            <a:avLst/>
          </a:prstGeom>
        </p:spPr>
      </p:pic>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Frequency Ride-Through Curves</a:t>
            </a:r>
          </a:p>
        </p:txBody>
      </p:sp>
      <p:sp>
        <p:nvSpPr>
          <p:cNvPr id="3" name="Oval 2">
            <a:extLst>
              <a:ext uri="{FF2B5EF4-FFF2-40B4-BE49-F238E27FC236}">
                <a16:creationId xmlns:a16="http://schemas.microsoft.com/office/drawing/2014/main" id="{87B36E76-E537-EA50-3B1F-EF6FD4A6CF53}"/>
              </a:ext>
            </a:extLst>
          </p:cNvPr>
          <p:cNvSpPr/>
          <p:nvPr/>
        </p:nvSpPr>
        <p:spPr>
          <a:xfrm>
            <a:off x="457200" y="3733800"/>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a:extLst>
              <a:ext uri="{FF2B5EF4-FFF2-40B4-BE49-F238E27FC236}">
                <a16:creationId xmlns:a16="http://schemas.microsoft.com/office/drawing/2014/main" id="{6C0479F2-BFFF-40A4-21CB-EC1EAFA69D68}"/>
              </a:ext>
            </a:extLst>
          </p:cNvPr>
          <p:cNvSpPr/>
          <p:nvPr/>
        </p:nvSpPr>
        <p:spPr>
          <a:xfrm>
            <a:off x="609600" y="1687952"/>
            <a:ext cx="533400" cy="457200"/>
          </a:xfrm>
          <a:prstGeom prst="ellipse">
            <a:avLst/>
          </a:prstGeom>
          <a:solidFill>
            <a:srgbClr val="FF0000">
              <a:alpha val="2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BD0E8FAF-DF85-843E-FDF5-F5B18D08AFA0}"/>
              </a:ext>
            </a:extLst>
          </p:cNvPr>
          <p:cNvCxnSpPr/>
          <p:nvPr/>
        </p:nvCxnSpPr>
        <p:spPr>
          <a:xfrm flipH="1" flipV="1">
            <a:off x="914400" y="2145152"/>
            <a:ext cx="914400" cy="23436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0814D918-5FD8-4C8D-59D6-D543CA202640}"/>
              </a:ext>
            </a:extLst>
          </p:cNvPr>
          <p:cNvCxnSpPr>
            <a:cxnSpLocks/>
          </p:cNvCxnSpPr>
          <p:nvPr/>
        </p:nvCxnSpPr>
        <p:spPr>
          <a:xfrm flipH="1" flipV="1">
            <a:off x="990600" y="4038600"/>
            <a:ext cx="762000" cy="45024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9E9622D7-0A01-48FB-15A3-825ADA605ED9}"/>
              </a:ext>
            </a:extLst>
          </p:cNvPr>
          <p:cNvSpPr txBox="1"/>
          <p:nvPr/>
        </p:nvSpPr>
        <p:spPr>
          <a:xfrm>
            <a:off x="1524000" y="4572000"/>
            <a:ext cx="5410200" cy="646331"/>
          </a:xfrm>
          <a:prstGeom prst="rect">
            <a:avLst/>
          </a:prstGeom>
          <a:solidFill>
            <a:srgbClr val="FF0000">
              <a:alpha val="12000"/>
            </a:srgbClr>
          </a:solidFill>
        </p:spPr>
        <p:txBody>
          <a:bodyPr wrap="square" rtlCol="0">
            <a:spAutoFit/>
          </a:bodyPr>
          <a:lstStyle/>
          <a:p>
            <a:r>
              <a:rPr lang="en-US" sz="1200" dirty="0"/>
              <a:t>Some very specific exemptions allowed for oldest Type 3 WGRs in frequency region where risk to the system is very low that frequency would remain very low or very high for extended durations in latest ERCOT comments</a:t>
            </a:r>
          </a:p>
        </p:txBody>
      </p:sp>
    </p:spTree>
    <p:extLst>
      <p:ext uri="{BB962C8B-B14F-4D97-AF65-F5344CB8AC3E}">
        <p14:creationId xmlns:p14="http://schemas.microsoft.com/office/powerpoint/2010/main" val="2813748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965A4D8-2C2E-D119-0896-1D5CA7E40939}"/>
              </a:ext>
            </a:extLst>
          </p:cNvPr>
          <p:cNvSpPr/>
          <p:nvPr/>
        </p:nvSpPr>
        <p:spPr>
          <a:xfrm>
            <a:off x="1659197" y="2907632"/>
            <a:ext cx="1337407" cy="255145"/>
          </a:xfrm>
          <a:prstGeom prst="rect">
            <a:avLst/>
          </a:prstGeom>
          <a:gradFill>
            <a:gsLst>
              <a:gs pos="0">
                <a:srgbClr val="FFFF00">
                  <a:alpha val="31000"/>
                </a:srgbClr>
              </a:gs>
              <a:gs pos="32000">
                <a:srgbClr val="FFFF00">
                  <a:alpha val="24000"/>
                </a:srgbClr>
              </a:gs>
              <a:gs pos="67000">
                <a:srgbClr val="FFC000">
                  <a:alpha val="38000"/>
                </a:srgbClr>
              </a:gs>
              <a:gs pos="100000">
                <a:srgbClr val="FFC00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900" dirty="0">
                <a:solidFill>
                  <a:schemeClr val="tx1">
                    <a:lumMod val="65000"/>
                    <a:lumOff val="35000"/>
                  </a:schemeClr>
                </a:solidFill>
              </a:rPr>
              <a:t>Meet Legacy VRT</a:t>
            </a:r>
          </a:p>
        </p:txBody>
      </p:sp>
      <p:sp>
        <p:nvSpPr>
          <p:cNvPr id="30" name="Rectangle 29">
            <a:extLst>
              <a:ext uri="{FF2B5EF4-FFF2-40B4-BE49-F238E27FC236}">
                <a16:creationId xmlns:a16="http://schemas.microsoft.com/office/drawing/2014/main" id="{C3AC9BE3-0FF9-5A0C-2A02-B93604ED2E66}"/>
              </a:ext>
            </a:extLst>
          </p:cNvPr>
          <p:cNvSpPr/>
          <p:nvPr/>
        </p:nvSpPr>
        <p:spPr>
          <a:xfrm>
            <a:off x="3270293" y="941785"/>
            <a:ext cx="2487284" cy="1351013"/>
          </a:xfrm>
          <a:prstGeom prst="rect">
            <a:avLst/>
          </a:prstGeom>
          <a:gradFill>
            <a:gsLst>
              <a:gs pos="0">
                <a:schemeClr val="bg1"/>
              </a:gs>
              <a:gs pos="32000">
                <a:schemeClr val="bg1"/>
              </a:gs>
              <a:gs pos="76000">
                <a:schemeClr val="accent3">
                  <a:lumMod val="20000"/>
                  <a:lumOff val="80000"/>
                </a:schemeClr>
              </a:gs>
              <a:gs pos="100000">
                <a:schemeClr val="accent3">
                  <a:lumMod val="20000"/>
                  <a:lumOff val="80000"/>
                </a:schemeClr>
              </a:gs>
            </a:gsLst>
            <a:lin ang="5400000" scaled="1"/>
          </a:gradFill>
          <a:ln>
            <a:gradFill>
              <a:gsLst>
                <a:gs pos="0">
                  <a:schemeClr val="bg1"/>
                </a:gs>
                <a:gs pos="10000">
                  <a:schemeClr val="accent3">
                    <a:lumMod val="20000"/>
                    <a:lumOff val="80000"/>
                  </a:schemeClr>
                </a:gs>
                <a:gs pos="39000">
                  <a:schemeClr val="accent3">
                    <a:lumMod val="20000"/>
                    <a:lumOff val="80000"/>
                  </a:schemeClr>
                </a:gs>
                <a:gs pos="66000">
                  <a:schemeClr val="accent3">
                    <a:lumMod val="40000"/>
                    <a:lumOff val="6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900" dirty="0">
                <a:solidFill>
                  <a:schemeClr val="tx1">
                    <a:lumMod val="65000"/>
                    <a:lumOff val="35000"/>
                  </a:schemeClr>
                </a:solidFill>
              </a:rPr>
              <a:t>Current performance requirements lack specific thresholds for ROCOF, PAJ, and MFRT (ride-through is required for any level of these quantities) which makes it challenging for IBR owners to appropriately design equipment</a:t>
            </a:r>
          </a:p>
        </p:txBody>
      </p:sp>
      <p:sp>
        <p:nvSpPr>
          <p:cNvPr id="31" name="Rectangle 30">
            <a:extLst>
              <a:ext uri="{FF2B5EF4-FFF2-40B4-BE49-F238E27FC236}">
                <a16:creationId xmlns:a16="http://schemas.microsoft.com/office/drawing/2014/main" id="{6C3AD951-2E89-C61B-7E1A-DFCC637C4B87}"/>
              </a:ext>
            </a:extLst>
          </p:cNvPr>
          <p:cNvSpPr/>
          <p:nvPr/>
        </p:nvSpPr>
        <p:spPr>
          <a:xfrm>
            <a:off x="350762" y="944889"/>
            <a:ext cx="2639262" cy="1351013"/>
          </a:xfrm>
          <a:prstGeom prst="rect">
            <a:avLst/>
          </a:prstGeom>
          <a:gradFill>
            <a:gsLst>
              <a:gs pos="0">
                <a:schemeClr val="bg1"/>
              </a:gs>
              <a:gs pos="32000">
                <a:schemeClr val="bg1"/>
              </a:gs>
              <a:gs pos="76000">
                <a:schemeClr val="accent3">
                  <a:lumMod val="20000"/>
                  <a:lumOff val="80000"/>
                </a:schemeClr>
              </a:gs>
              <a:gs pos="100000">
                <a:schemeClr val="accent3">
                  <a:lumMod val="20000"/>
                  <a:lumOff val="80000"/>
                </a:schemeClr>
              </a:gs>
            </a:gsLst>
            <a:lin ang="5400000" scaled="1"/>
          </a:gradFill>
          <a:ln>
            <a:gradFill>
              <a:gsLst>
                <a:gs pos="0">
                  <a:schemeClr val="bg1"/>
                </a:gs>
                <a:gs pos="10000">
                  <a:schemeClr val="accent3">
                    <a:lumMod val="20000"/>
                    <a:lumOff val="80000"/>
                  </a:schemeClr>
                </a:gs>
                <a:gs pos="39000">
                  <a:schemeClr val="accent3">
                    <a:lumMod val="20000"/>
                    <a:lumOff val="80000"/>
                  </a:schemeClr>
                </a:gs>
                <a:gs pos="66000">
                  <a:schemeClr val="accent3">
                    <a:lumMod val="40000"/>
                    <a:lumOff val="60000"/>
                  </a:schemeClr>
                </a:gs>
              </a:gsLst>
              <a:lin ang="5400000" scaled="1"/>
            </a:gradFill>
            <a:prstDash val="sysDot"/>
          </a:ln>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900" dirty="0">
                <a:solidFill>
                  <a:schemeClr val="tx1">
                    <a:lumMod val="65000"/>
                    <a:lumOff val="35000"/>
                  </a:schemeClr>
                </a:solidFill>
              </a:rPr>
              <a:t>Current performance requirements lack specific thresholds for ROCOF, PAJ, and MFRT (ride-through is required for any level of these quantities) which makes it challenging for IBR owners to appropriately design equipment</a:t>
            </a:r>
          </a:p>
        </p:txBody>
      </p:sp>
      <p:sp>
        <p:nvSpPr>
          <p:cNvPr id="2" name="Title 1">
            <a:extLst>
              <a:ext uri="{FF2B5EF4-FFF2-40B4-BE49-F238E27FC236}">
                <a16:creationId xmlns:a16="http://schemas.microsoft.com/office/drawing/2014/main" id="{12861EFD-1636-9AF3-905E-98F53F56E33B}"/>
              </a:ext>
            </a:extLst>
          </p:cNvPr>
          <p:cNvSpPr>
            <a:spLocks noGrp="1"/>
          </p:cNvSpPr>
          <p:nvPr>
            <p:ph type="title"/>
          </p:nvPr>
        </p:nvSpPr>
        <p:spPr/>
        <p:txBody>
          <a:bodyPr/>
          <a:lstStyle/>
          <a:p>
            <a:r>
              <a:rPr lang="en-US" dirty="0"/>
              <a:t>NOGRR 245 VRT requirements </a:t>
            </a:r>
          </a:p>
        </p:txBody>
      </p:sp>
      <p:sp>
        <p:nvSpPr>
          <p:cNvPr id="4" name="Slide Number Placeholder 3">
            <a:extLst>
              <a:ext uri="{FF2B5EF4-FFF2-40B4-BE49-F238E27FC236}">
                <a16:creationId xmlns:a16="http://schemas.microsoft.com/office/drawing/2014/main" id="{2672715A-A76E-7EC5-B56A-FA0AC4883F7B}"/>
              </a:ext>
            </a:extLst>
          </p:cNvPr>
          <p:cNvSpPr>
            <a:spLocks noGrp="1"/>
          </p:cNvSpPr>
          <p:nvPr>
            <p:ph type="sldNum" sz="quarter" idx="4"/>
          </p:nvPr>
        </p:nvSpPr>
        <p:spPr/>
        <p:txBody>
          <a:bodyPr/>
          <a:lstStyle/>
          <a:p>
            <a:fld id="{1D93BD3E-1E9A-4970-A6F7-E7AC52762E0C}" type="slidenum">
              <a:rPr lang="en-US" smtClean="0"/>
              <a:pPr/>
              <a:t>6</a:t>
            </a:fld>
            <a:endParaRPr lang="en-US"/>
          </a:p>
        </p:txBody>
      </p:sp>
      <p:sp>
        <p:nvSpPr>
          <p:cNvPr id="3" name="Rectangle 2">
            <a:extLst>
              <a:ext uri="{FF2B5EF4-FFF2-40B4-BE49-F238E27FC236}">
                <a16:creationId xmlns:a16="http://schemas.microsoft.com/office/drawing/2014/main" id="{8D8EE8F2-4937-DF53-658B-47F40A6A9D21}"/>
              </a:ext>
            </a:extLst>
          </p:cNvPr>
          <p:cNvSpPr/>
          <p:nvPr/>
        </p:nvSpPr>
        <p:spPr>
          <a:xfrm>
            <a:off x="350760" y="4353432"/>
            <a:ext cx="2643073" cy="5807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Legacy SGIA &lt; 1/16/14</a:t>
            </a:r>
          </a:p>
        </p:txBody>
      </p:sp>
      <p:sp>
        <p:nvSpPr>
          <p:cNvPr id="5" name="Rectangle 4">
            <a:extLst>
              <a:ext uri="{FF2B5EF4-FFF2-40B4-BE49-F238E27FC236}">
                <a16:creationId xmlns:a16="http://schemas.microsoft.com/office/drawing/2014/main" id="{5BD4285C-67F3-137D-BE7D-9B21EED2ED94}"/>
              </a:ext>
            </a:extLst>
          </p:cNvPr>
          <p:cNvSpPr/>
          <p:nvPr/>
        </p:nvSpPr>
        <p:spPr>
          <a:xfrm>
            <a:off x="3270293" y="4371871"/>
            <a:ext cx="2487285" cy="5807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Legacy &gt;1/16/14 &amp; New SGIA &lt; 6/1/23</a:t>
            </a:r>
          </a:p>
        </p:txBody>
      </p:sp>
      <p:sp>
        <p:nvSpPr>
          <p:cNvPr id="6" name="Rectangle 5">
            <a:extLst>
              <a:ext uri="{FF2B5EF4-FFF2-40B4-BE49-F238E27FC236}">
                <a16:creationId xmlns:a16="http://schemas.microsoft.com/office/drawing/2014/main" id="{A5729546-C769-EF8A-2DE8-93878C716F52}"/>
              </a:ext>
            </a:extLst>
          </p:cNvPr>
          <p:cNvSpPr/>
          <p:nvPr/>
        </p:nvSpPr>
        <p:spPr>
          <a:xfrm>
            <a:off x="6024481" y="4371873"/>
            <a:ext cx="2487285" cy="59586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New SGIA &gt; 6/1/23</a:t>
            </a:r>
          </a:p>
        </p:txBody>
      </p:sp>
      <p:sp>
        <p:nvSpPr>
          <p:cNvPr id="7" name="Rectangle 6">
            <a:extLst>
              <a:ext uri="{FF2B5EF4-FFF2-40B4-BE49-F238E27FC236}">
                <a16:creationId xmlns:a16="http://schemas.microsoft.com/office/drawing/2014/main" id="{55F5168F-C486-5469-D622-1D43539BE2C2}"/>
              </a:ext>
            </a:extLst>
          </p:cNvPr>
          <p:cNvSpPr/>
          <p:nvPr/>
        </p:nvSpPr>
        <p:spPr>
          <a:xfrm>
            <a:off x="6024481" y="1363181"/>
            <a:ext cx="2487285" cy="3008691"/>
          </a:xfrm>
          <a:prstGeom prst="rect">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1400" dirty="0">
              <a:solidFill>
                <a:schemeClr val="tx1">
                  <a:lumMod val="65000"/>
                  <a:lumOff val="35000"/>
                </a:schemeClr>
              </a:solidFill>
            </a:endParaRPr>
          </a:p>
          <a:p>
            <a:pPr algn="ctr"/>
            <a:endParaRPr lang="en-US" sz="1400" dirty="0">
              <a:solidFill>
                <a:schemeClr val="tx1">
                  <a:lumMod val="65000"/>
                  <a:lumOff val="35000"/>
                </a:schemeClr>
              </a:solidFill>
            </a:endParaRPr>
          </a:p>
          <a:p>
            <a:pPr algn="ctr"/>
            <a:r>
              <a:rPr lang="en-US" sz="1400" dirty="0">
                <a:solidFill>
                  <a:schemeClr val="tx1">
                    <a:lumMod val="65000"/>
                    <a:lumOff val="35000"/>
                  </a:schemeClr>
                </a:solidFill>
              </a:rPr>
              <a:t>IEEE 2800 Sections 5, 7, 9</a:t>
            </a:r>
          </a:p>
        </p:txBody>
      </p:sp>
      <p:sp>
        <p:nvSpPr>
          <p:cNvPr id="9" name="Rectangle 8">
            <a:extLst>
              <a:ext uri="{FF2B5EF4-FFF2-40B4-BE49-F238E27FC236}">
                <a16:creationId xmlns:a16="http://schemas.microsoft.com/office/drawing/2014/main" id="{A37D5B75-3833-A637-74ED-B72C3C6A7190}"/>
              </a:ext>
            </a:extLst>
          </p:cNvPr>
          <p:cNvSpPr/>
          <p:nvPr/>
        </p:nvSpPr>
        <p:spPr>
          <a:xfrm>
            <a:off x="3270796" y="2939046"/>
            <a:ext cx="2487285" cy="1432828"/>
          </a:xfrm>
          <a:prstGeom prst="rect">
            <a:avLst/>
          </a:prstGeom>
          <a:solidFill>
            <a:srgbClr val="FFFF00">
              <a:alpha val="38000"/>
            </a:srgb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400" dirty="0">
                <a:solidFill>
                  <a:schemeClr val="tx1">
                    <a:lumMod val="65000"/>
                    <a:lumOff val="35000"/>
                  </a:schemeClr>
                </a:solidFill>
              </a:rPr>
              <a:t>Legacy VRT requirements</a:t>
            </a:r>
          </a:p>
        </p:txBody>
      </p:sp>
      <p:sp>
        <p:nvSpPr>
          <p:cNvPr id="10" name="Rectangle 9">
            <a:extLst>
              <a:ext uri="{FF2B5EF4-FFF2-40B4-BE49-F238E27FC236}">
                <a16:creationId xmlns:a16="http://schemas.microsoft.com/office/drawing/2014/main" id="{162F2E62-BA05-5147-351B-99CF111FC9C3}"/>
              </a:ext>
            </a:extLst>
          </p:cNvPr>
          <p:cNvSpPr/>
          <p:nvPr/>
        </p:nvSpPr>
        <p:spPr>
          <a:xfrm>
            <a:off x="1662674" y="3175058"/>
            <a:ext cx="1331160" cy="116328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1100" dirty="0">
              <a:solidFill>
                <a:schemeClr val="tx1">
                  <a:lumMod val="65000"/>
                  <a:lumOff val="35000"/>
                </a:schemeClr>
              </a:solidFill>
            </a:endParaRPr>
          </a:p>
          <a:p>
            <a:pPr algn="ctr"/>
            <a:r>
              <a:rPr lang="en-US" sz="1100" dirty="0">
                <a:solidFill>
                  <a:schemeClr val="tx1">
                    <a:lumMod val="65000"/>
                    <a:lumOff val="35000"/>
                  </a:schemeClr>
                </a:solidFill>
              </a:rPr>
              <a:t>Partial Exemptions to Legacy VRT requirements</a:t>
            </a:r>
          </a:p>
        </p:txBody>
      </p:sp>
      <p:sp>
        <p:nvSpPr>
          <p:cNvPr id="11" name="Rectangle 10">
            <a:extLst>
              <a:ext uri="{FF2B5EF4-FFF2-40B4-BE49-F238E27FC236}">
                <a16:creationId xmlns:a16="http://schemas.microsoft.com/office/drawing/2014/main" id="{4633C97F-AB6B-B60F-ED28-79026F2E6305}"/>
              </a:ext>
            </a:extLst>
          </p:cNvPr>
          <p:cNvSpPr/>
          <p:nvPr/>
        </p:nvSpPr>
        <p:spPr>
          <a:xfrm>
            <a:off x="3270292" y="2286000"/>
            <a:ext cx="2487285" cy="653045"/>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000" dirty="0">
                <a:solidFill>
                  <a:schemeClr val="tx1">
                    <a:lumMod val="65000"/>
                    <a:lumOff val="35000"/>
                  </a:schemeClr>
                </a:solidFill>
              </a:rPr>
              <a:t>NOGRR 245 specificity (identification of specific thresholds for ROCOF, PAJ, MFRT, Other)</a:t>
            </a:r>
          </a:p>
        </p:txBody>
      </p:sp>
      <p:sp>
        <p:nvSpPr>
          <p:cNvPr id="12" name="TextBox 11">
            <a:extLst>
              <a:ext uri="{FF2B5EF4-FFF2-40B4-BE49-F238E27FC236}">
                <a16:creationId xmlns:a16="http://schemas.microsoft.com/office/drawing/2014/main" id="{54FF7E2F-3193-F37A-C985-521EB0CF6C77}"/>
              </a:ext>
            </a:extLst>
          </p:cNvPr>
          <p:cNvSpPr txBox="1"/>
          <p:nvPr/>
        </p:nvSpPr>
        <p:spPr>
          <a:xfrm>
            <a:off x="381000" y="5393002"/>
            <a:ext cx="7995593" cy="946413"/>
          </a:xfrm>
          <a:prstGeom prst="rect">
            <a:avLst/>
          </a:prstGeom>
          <a:noFill/>
        </p:spPr>
        <p:txBody>
          <a:bodyPr wrap="square" rtlCol="0">
            <a:spAutoFit/>
          </a:bodyPr>
          <a:lstStyle/>
          <a:p>
            <a:r>
              <a:rPr lang="en-US" sz="900" dirty="0"/>
              <a:t>SGIA = Standard Generator Interconnection Agreement </a:t>
            </a:r>
          </a:p>
          <a:p>
            <a:r>
              <a:rPr lang="en-US" sz="900" dirty="0"/>
              <a:t>GIM = Generator Interconnection Modification – modification as described in paragraph (1)(c) of Planning Guide Section 5.2.1</a:t>
            </a:r>
          </a:p>
          <a:p>
            <a:r>
              <a:rPr lang="en-US" sz="900" dirty="0"/>
              <a:t>ROCOF = Rate of Change of Frequency Requirement at 5 Hz/s</a:t>
            </a:r>
          </a:p>
          <a:p>
            <a:r>
              <a:rPr lang="en-US" sz="900" dirty="0"/>
              <a:t>PAJ = Phase Angle Jump Requirement at 25 degrees</a:t>
            </a:r>
          </a:p>
          <a:p>
            <a:r>
              <a:rPr lang="en-US" sz="900" dirty="0"/>
              <a:t>MFRT = Multiple Fault Ride Through Requirements Sections 2.9.1.1 (7) and 2.9.1.2 (7)</a:t>
            </a:r>
          </a:p>
          <a:p>
            <a:r>
              <a:rPr lang="en-US" sz="900" dirty="0"/>
              <a:t>Other = clarity on coordination of protections, controls, current response expectations, maximizing, filtered measurements, etc</a:t>
            </a:r>
            <a:r>
              <a:rPr lang="en-US" sz="1050" dirty="0"/>
              <a:t>.</a:t>
            </a:r>
          </a:p>
        </p:txBody>
      </p:sp>
      <p:sp>
        <p:nvSpPr>
          <p:cNvPr id="13" name="Arrow: Bent 12">
            <a:extLst>
              <a:ext uri="{FF2B5EF4-FFF2-40B4-BE49-F238E27FC236}">
                <a16:creationId xmlns:a16="http://schemas.microsoft.com/office/drawing/2014/main" id="{0866EE2E-29B4-026D-DCDD-F598635FA3ED}"/>
              </a:ext>
            </a:extLst>
          </p:cNvPr>
          <p:cNvSpPr/>
          <p:nvPr/>
        </p:nvSpPr>
        <p:spPr>
          <a:xfrm flipV="1">
            <a:off x="1522644" y="4949298"/>
            <a:ext cx="2788197" cy="545519"/>
          </a:xfrm>
          <a:prstGeom prst="bentArrow">
            <a:avLst>
              <a:gd name="adj1" fmla="val 42016"/>
              <a:gd name="adj2" fmla="val 3624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4" name="Arrow: Bent 13">
            <a:extLst>
              <a:ext uri="{FF2B5EF4-FFF2-40B4-BE49-F238E27FC236}">
                <a16:creationId xmlns:a16="http://schemas.microsoft.com/office/drawing/2014/main" id="{A0F57AD6-A3E7-DBFC-40B0-965A467B24DE}"/>
              </a:ext>
            </a:extLst>
          </p:cNvPr>
          <p:cNvSpPr/>
          <p:nvPr/>
        </p:nvSpPr>
        <p:spPr>
          <a:xfrm flipV="1">
            <a:off x="4311349" y="4976501"/>
            <a:ext cx="2618323" cy="518318"/>
          </a:xfrm>
          <a:prstGeom prst="bentArrow">
            <a:avLst>
              <a:gd name="adj1" fmla="val 42016"/>
              <a:gd name="adj2" fmla="val 34235"/>
              <a:gd name="adj3" fmla="val 25000"/>
              <a:gd name="adj4" fmla="val 4375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8" name="TextBox 17">
            <a:extLst>
              <a:ext uri="{FF2B5EF4-FFF2-40B4-BE49-F238E27FC236}">
                <a16:creationId xmlns:a16="http://schemas.microsoft.com/office/drawing/2014/main" id="{93442C6D-E7DD-043D-54AF-5EDE776E5511}"/>
              </a:ext>
            </a:extLst>
          </p:cNvPr>
          <p:cNvSpPr txBox="1"/>
          <p:nvPr/>
        </p:nvSpPr>
        <p:spPr>
          <a:xfrm>
            <a:off x="1662674" y="5144382"/>
            <a:ext cx="3899926" cy="307777"/>
          </a:xfrm>
          <a:prstGeom prst="rect">
            <a:avLst/>
          </a:prstGeom>
          <a:noFill/>
        </p:spPr>
        <p:txBody>
          <a:bodyPr wrap="square" rtlCol="0">
            <a:spAutoFit/>
          </a:bodyPr>
          <a:lstStyle/>
          <a:p>
            <a:r>
              <a:rPr lang="en-US" sz="1400" dirty="0">
                <a:solidFill>
                  <a:schemeClr val="bg1"/>
                </a:solidFill>
              </a:rPr>
              <a:t>GIM implemented after 1/1/28</a:t>
            </a:r>
          </a:p>
        </p:txBody>
      </p:sp>
      <p:sp>
        <p:nvSpPr>
          <p:cNvPr id="20" name="TextBox 19">
            <a:extLst>
              <a:ext uri="{FF2B5EF4-FFF2-40B4-BE49-F238E27FC236}">
                <a16:creationId xmlns:a16="http://schemas.microsoft.com/office/drawing/2014/main" id="{5E309284-7F3F-6F29-6C68-CDCBA7703CEA}"/>
              </a:ext>
            </a:extLst>
          </p:cNvPr>
          <p:cNvSpPr txBox="1"/>
          <p:nvPr/>
        </p:nvSpPr>
        <p:spPr>
          <a:xfrm>
            <a:off x="4311350" y="5159473"/>
            <a:ext cx="3630285" cy="307777"/>
          </a:xfrm>
          <a:prstGeom prst="rect">
            <a:avLst/>
          </a:prstGeom>
          <a:noFill/>
        </p:spPr>
        <p:txBody>
          <a:bodyPr wrap="square" rtlCol="0">
            <a:spAutoFit/>
          </a:bodyPr>
          <a:lstStyle/>
          <a:p>
            <a:r>
              <a:rPr lang="en-US" sz="1400" dirty="0">
                <a:solidFill>
                  <a:schemeClr val="bg1"/>
                </a:solidFill>
              </a:rPr>
              <a:t>GIM implemented after 1/1/28</a:t>
            </a:r>
          </a:p>
        </p:txBody>
      </p:sp>
      <p:sp>
        <p:nvSpPr>
          <p:cNvPr id="23" name="Rectangle 22">
            <a:extLst>
              <a:ext uri="{FF2B5EF4-FFF2-40B4-BE49-F238E27FC236}">
                <a16:creationId xmlns:a16="http://schemas.microsoft.com/office/drawing/2014/main" id="{DBA18DEB-F49F-21DA-AA6E-A0C7418CC0AE}"/>
              </a:ext>
            </a:extLst>
          </p:cNvPr>
          <p:cNvSpPr/>
          <p:nvPr/>
        </p:nvSpPr>
        <p:spPr>
          <a:xfrm>
            <a:off x="350761" y="4038490"/>
            <a:ext cx="1294349" cy="299853"/>
          </a:xfrm>
          <a:prstGeom prst="rect">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1100" dirty="0">
                <a:solidFill>
                  <a:schemeClr val="tx1">
                    <a:lumMod val="65000"/>
                    <a:lumOff val="35000"/>
                  </a:schemeClr>
                </a:solidFill>
              </a:rPr>
              <a:t>Full Exemptions</a:t>
            </a:r>
          </a:p>
        </p:txBody>
      </p:sp>
      <p:sp>
        <p:nvSpPr>
          <p:cNvPr id="24" name="Rectangle 23">
            <a:extLst>
              <a:ext uri="{FF2B5EF4-FFF2-40B4-BE49-F238E27FC236}">
                <a16:creationId xmlns:a16="http://schemas.microsoft.com/office/drawing/2014/main" id="{6BA38DF2-5AFF-BEC7-482A-9E934AF92F26}"/>
              </a:ext>
            </a:extLst>
          </p:cNvPr>
          <p:cNvSpPr/>
          <p:nvPr/>
        </p:nvSpPr>
        <p:spPr>
          <a:xfrm>
            <a:off x="1653120" y="2263540"/>
            <a:ext cx="1340714" cy="643316"/>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850" dirty="0">
                <a:solidFill>
                  <a:schemeClr val="tx1">
                    <a:lumMod val="65000"/>
                    <a:lumOff val="35000"/>
                  </a:schemeClr>
                </a:solidFill>
              </a:rPr>
              <a:t>NOGRR 245 specificity (identification of specific thresholds for ROCOF, PAJ, MFRT, Other)</a:t>
            </a:r>
          </a:p>
        </p:txBody>
      </p:sp>
      <p:sp>
        <p:nvSpPr>
          <p:cNvPr id="25" name="Rectangle 24">
            <a:extLst>
              <a:ext uri="{FF2B5EF4-FFF2-40B4-BE49-F238E27FC236}">
                <a16:creationId xmlns:a16="http://schemas.microsoft.com/office/drawing/2014/main" id="{7E01FC43-DC21-85B4-4943-1944464CB0B7}"/>
              </a:ext>
            </a:extLst>
          </p:cNvPr>
          <p:cNvSpPr/>
          <p:nvPr/>
        </p:nvSpPr>
        <p:spPr>
          <a:xfrm>
            <a:off x="351265" y="2263539"/>
            <a:ext cx="1307932" cy="650573"/>
          </a:xfrm>
          <a:prstGeom prst="rect">
            <a:avLst/>
          </a:prstGeom>
          <a:gradFill>
            <a:gsLst>
              <a:gs pos="0">
                <a:schemeClr val="accent3">
                  <a:lumMod val="20000"/>
                  <a:lumOff val="80000"/>
                </a:schemeClr>
              </a:gs>
              <a:gs pos="32000">
                <a:schemeClr val="accent3">
                  <a:lumMod val="20000"/>
                  <a:lumOff val="80000"/>
                </a:schemeClr>
              </a:gs>
              <a:gs pos="95000">
                <a:srgbClr val="FFFF00">
                  <a:alpha val="23000"/>
                </a:srgbClr>
              </a:gs>
              <a:gs pos="100000">
                <a:srgbClr val="FFFF00">
                  <a:alpha val="30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r>
              <a:rPr lang="en-US" sz="820" dirty="0">
                <a:solidFill>
                  <a:schemeClr val="tx1">
                    <a:lumMod val="65000"/>
                    <a:lumOff val="35000"/>
                  </a:schemeClr>
                </a:solidFill>
              </a:rPr>
              <a:t>NOGRR 245 specificity (identification of specific thresholds for ROCOF, PAJ, MFRT, Other)</a:t>
            </a:r>
          </a:p>
        </p:txBody>
      </p:sp>
      <p:sp>
        <p:nvSpPr>
          <p:cNvPr id="26" name="TextBox 25">
            <a:extLst>
              <a:ext uri="{FF2B5EF4-FFF2-40B4-BE49-F238E27FC236}">
                <a16:creationId xmlns:a16="http://schemas.microsoft.com/office/drawing/2014/main" id="{EACB55D9-2E12-2C76-4D28-597E53DD0089}"/>
              </a:ext>
            </a:extLst>
          </p:cNvPr>
          <p:cNvSpPr txBox="1"/>
          <p:nvPr/>
        </p:nvSpPr>
        <p:spPr>
          <a:xfrm>
            <a:off x="2253638" y="759652"/>
            <a:ext cx="1945696" cy="230832"/>
          </a:xfrm>
          <a:prstGeom prst="rect">
            <a:avLst/>
          </a:prstGeom>
          <a:noFill/>
        </p:spPr>
        <p:txBody>
          <a:bodyPr wrap="square" rtlCol="0">
            <a:spAutoFit/>
          </a:bodyPr>
          <a:lstStyle/>
          <a:p>
            <a:pPr algn="ctr"/>
            <a:r>
              <a:rPr lang="en-US" sz="900" b="1" dirty="0">
                <a:solidFill>
                  <a:srgbClr val="FF0000"/>
                </a:solidFill>
              </a:rPr>
              <a:t>Legacy IBR: Min Reliability Bar</a:t>
            </a:r>
          </a:p>
        </p:txBody>
      </p:sp>
      <p:sp>
        <p:nvSpPr>
          <p:cNvPr id="28" name="TextBox 27">
            <a:extLst>
              <a:ext uri="{FF2B5EF4-FFF2-40B4-BE49-F238E27FC236}">
                <a16:creationId xmlns:a16="http://schemas.microsoft.com/office/drawing/2014/main" id="{E6171B58-2FBF-A466-079E-E4249E253FAF}"/>
              </a:ext>
            </a:extLst>
          </p:cNvPr>
          <p:cNvSpPr txBox="1"/>
          <p:nvPr/>
        </p:nvSpPr>
        <p:spPr>
          <a:xfrm>
            <a:off x="175009" y="1850470"/>
            <a:ext cx="1591640" cy="184666"/>
          </a:xfrm>
          <a:prstGeom prst="rect">
            <a:avLst/>
          </a:prstGeom>
          <a:noFill/>
        </p:spPr>
        <p:txBody>
          <a:bodyPr wrap="square" rtlCol="0">
            <a:spAutoFit/>
          </a:bodyPr>
          <a:lstStyle/>
          <a:p>
            <a:pPr algn="ctr"/>
            <a:r>
              <a:rPr lang="en-US" sz="600" b="1" dirty="0"/>
              <a:t>Wind Max ~7.9 GW; Avg ~ 2 GW</a:t>
            </a:r>
          </a:p>
        </p:txBody>
      </p:sp>
      <p:sp>
        <p:nvSpPr>
          <p:cNvPr id="29" name="TextBox 28">
            <a:extLst>
              <a:ext uri="{FF2B5EF4-FFF2-40B4-BE49-F238E27FC236}">
                <a16:creationId xmlns:a16="http://schemas.microsoft.com/office/drawing/2014/main" id="{65CD6F85-3FDA-1E82-BB3C-0F1FE4E59E79}"/>
              </a:ext>
            </a:extLst>
          </p:cNvPr>
          <p:cNvSpPr txBox="1"/>
          <p:nvPr/>
        </p:nvSpPr>
        <p:spPr>
          <a:xfrm>
            <a:off x="1564662" y="1848841"/>
            <a:ext cx="1492357" cy="369332"/>
          </a:xfrm>
          <a:prstGeom prst="rect">
            <a:avLst/>
          </a:prstGeom>
          <a:noFill/>
        </p:spPr>
        <p:txBody>
          <a:bodyPr wrap="square" rtlCol="0">
            <a:spAutoFit/>
          </a:bodyPr>
          <a:lstStyle>
            <a:defPPr>
              <a:defRPr lang="en-US"/>
            </a:defPPr>
            <a:lvl1pPr algn="ctr">
              <a:defRPr sz="600" b="1"/>
            </a:lvl1pPr>
          </a:lstStyle>
          <a:p>
            <a:r>
              <a:rPr lang="en-US" dirty="0"/>
              <a:t>Wind Max ~7.7 GW Avg ~ 2.5 GW</a:t>
            </a:r>
          </a:p>
          <a:p>
            <a:r>
              <a:rPr lang="en-US" dirty="0"/>
              <a:t>Solar Max ~ .12 GW</a:t>
            </a:r>
          </a:p>
          <a:p>
            <a:r>
              <a:rPr lang="en-US" dirty="0"/>
              <a:t>ESR Max ~ .04 GW</a:t>
            </a:r>
          </a:p>
        </p:txBody>
      </p:sp>
      <p:cxnSp>
        <p:nvCxnSpPr>
          <p:cNvPr id="33" name="Straight Arrow Connector 32">
            <a:extLst>
              <a:ext uri="{FF2B5EF4-FFF2-40B4-BE49-F238E27FC236}">
                <a16:creationId xmlns:a16="http://schemas.microsoft.com/office/drawing/2014/main" id="{7B14E53F-B3D9-CD48-9046-BFF87D59302D}"/>
              </a:ext>
            </a:extLst>
          </p:cNvPr>
          <p:cNvCxnSpPr>
            <a:cxnSpLocks/>
          </p:cNvCxnSpPr>
          <p:nvPr/>
        </p:nvCxnSpPr>
        <p:spPr>
          <a:xfrm>
            <a:off x="3118537" y="1066800"/>
            <a:ext cx="0" cy="1209680"/>
          </a:xfrm>
          <a:prstGeom prst="straightConnector1">
            <a:avLst/>
          </a:prstGeom>
          <a:ln w="19050">
            <a:solidFill>
              <a:srgbClr val="FF0000"/>
            </a:solidFill>
            <a:tailEnd type="triangle"/>
          </a:ln>
        </p:spPr>
        <p:style>
          <a:lnRef idx="1">
            <a:schemeClr val="accent6"/>
          </a:lnRef>
          <a:fillRef idx="0">
            <a:schemeClr val="accent6"/>
          </a:fillRef>
          <a:effectRef idx="0">
            <a:schemeClr val="accent6"/>
          </a:effectRef>
          <a:fontRef idx="minor">
            <a:schemeClr val="tx1"/>
          </a:fontRef>
        </p:style>
      </p:cxnSp>
      <p:cxnSp>
        <p:nvCxnSpPr>
          <p:cNvPr id="39" name="Straight Arrow Connector 38">
            <a:extLst>
              <a:ext uri="{FF2B5EF4-FFF2-40B4-BE49-F238E27FC236}">
                <a16:creationId xmlns:a16="http://schemas.microsoft.com/office/drawing/2014/main" id="{9668B2F8-692B-FF10-1B06-129588466A54}"/>
              </a:ext>
            </a:extLst>
          </p:cNvPr>
          <p:cNvCxnSpPr>
            <a:cxnSpLocks/>
          </p:cNvCxnSpPr>
          <p:nvPr/>
        </p:nvCxnSpPr>
        <p:spPr>
          <a:xfrm flipV="1">
            <a:off x="3068837" y="2921942"/>
            <a:ext cx="0" cy="222380"/>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44" name="Straight Arrow Connector 43">
            <a:extLst>
              <a:ext uri="{FF2B5EF4-FFF2-40B4-BE49-F238E27FC236}">
                <a16:creationId xmlns:a16="http://schemas.microsoft.com/office/drawing/2014/main" id="{FE445A20-2B42-0F93-0331-0336476DF75E}"/>
              </a:ext>
            </a:extLst>
          </p:cNvPr>
          <p:cNvCxnSpPr>
            <a:cxnSpLocks/>
          </p:cNvCxnSpPr>
          <p:nvPr/>
        </p:nvCxnSpPr>
        <p:spPr>
          <a:xfrm flipV="1">
            <a:off x="228600" y="2921942"/>
            <a:ext cx="0" cy="583258"/>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sp>
        <p:nvSpPr>
          <p:cNvPr id="52" name="Thought Bubble: Cloud 51">
            <a:extLst>
              <a:ext uri="{FF2B5EF4-FFF2-40B4-BE49-F238E27FC236}">
                <a16:creationId xmlns:a16="http://schemas.microsoft.com/office/drawing/2014/main" id="{A68D24C0-3301-E07B-9D06-0074822D3046}"/>
              </a:ext>
            </a:extLst>
          </p:cNvPr>
          <p:cNvSpPr/>
          <p:nvPr/>
        </p:nvSpPr>
        <p:spPr>
          <a:xfrm>
            <a:off x="5757577" y="243682"/>
            <a:ext cx="3081621" cy="927767"/>
          </a:xfrm>
          <a:prstGeom prst="cloudCallout">
            <a:avLst>
              <a:gd name="adj1" fmla="val -37579"/>
              <a:gd name="adj2" fmla="val 5664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t>Some specific clarifications &amp; exceptions</a:t>
            </a:r>
          </a:p>
        </p:txBody>
      </p:sp>
      <p:sp>
        <p:nvSpPr>
          <p:cNvPr id="15" name="Rectangle 14">
            <a:extLst>
              <a:ext uri="{FF2B5EF4-FFF2-40B4-BE49-F238E27FC236}">
                <a16:creationId xmlns:a16="http://schemas.microsoft.com/office/drawing/2014/main" id="{35B332B5-1DFA-24B0-AA2D-7FCC1DA6C31B}"/>
              </a:ext>
            </a:extLst>
          </p:cNvPr>
          <p:cNvSpPr/>
          <p:nvPr/>
        </p:nvSpPr>
        <p:spPr>
          <a:xfrm>
            <a:off x="350761" y="2921942"/>
            <a:ext cx="1301855" cy="1103476"/>
          </a:xfrm>
          <a:prstGeom prst="rect">
            <a:avLst/>
          </a:prstGeom>
          <a:gradFill>
            <a:gsLst>
              <a:gs pos="0">
                <a:srgbClr val="FFFF00">
                  <a:alpha val="31000"/>
                </a:srgbClr>
              </a:gs>
              <a:gs pos="45000">
                <a:srgbClr val="FFFF00">
                  <a:alpha val="24000"/>
                </a:srgbClr>
              </a:gs>
              <a:gs pos="100000">
                <a:srgbClr val="FF0000">
                  <a:alpha val="26000"/>
                </a:srgbClr>
              </a:gs>
              <a:gs pos="100000">
                <a:srgbClr val="FF0000">
                  <a:alpha val="29000"/>
                </a:srgbClr>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vert="horz" rtlCol="0" anchor="t" anchorCtr="0"/>
          <a:lstStyle/>
          <a:p>
            <a:pPr algn="ctr"/>
            <a:endParaRPr lang="en-US" sz="950" dirty="0">
              <a:solidFill>
                <a:schemeClr val="tx1">
                  <a:lumMod val="65000"/>
                  <a:lumOff val="35000"/>
                </a:schemeClr>
              </a:solidFill>
            </a:endParaRPr>
          </a:p>
          <a:p>
            <a:pPr algn="ctr"/>
            <a:endParaRPr lang="en-US" sz="950" dirty="0">
              <a:solidFill>
                <a:schemeClr val="tx1">
                  <a:lumMod val="65000"/>
                  <a:lumOff val="35000"/>
                </a:schemeClr>
              </a:solidFill>
            </a:endParaRPr>
          </a:p>
          <a:p>
            <a:pPr algn="ctr"/>
            <a:r>
              <a:rPr lang="en-US" sz="950" dirty="0">
                <a:solidFill>
                  <a:schemeClr val="tx1">
                    <a:lumMod val="65000"/>
                    <a:lumOff val="35000"/>
                  </a:schemeClr>
                </a:solidFill>
              </a:rPr>
              <a:t>Meet Legacy VRT</a:t>
            </a:r>
          </a:p>
        </p:txBody>
      </p:sp>
      <p:sp>
        <p:nvSpPr>
          <p:cNvPr id="22" name="TextBox 21">
            <a:extLst>
              <a:ext uri="{FF2B5EF4-FFF2-40B4-BE49-F238E27FC236}">
                <a16:creationId xmlns:a16="http://schemas.microsoft.com/office/drawing/2014/main" id="{CC674026-40E7-8511-A8BD-47BB387B0849}"/>
              </a:ext>
            </a:extLst>
          </p:cNvPr>
          <p:cNvSpPr txBox="1"/>
          <p:nvPr/>
        </p:nvSpPr>
        <p:spPr>
          <a:xfrm>
            <a:off x="3708106" y="1850470"/>
            <a:ext cx="1441022" cy="184666"/>
          </a:xfrm>
          <a:prstGeom prst="rect">
            <a:avLst/>
          </a:prstGeom>
          <a:noFill/>
        </p:spPr>
        <p:txBody>
          <a:bodyPr wrap="square" rtlCol="0">
            <a:spAutoFit/>
          </a:bodyPr>
          <a:lstStyle>
            <a:defPPr>
              <a:defRPr lang="en-US"/>
            </a:defPPr>
            <a:lvl1pPr algn="ctr">
              <a:defRPr sz="600" b="1"/>
            </a:lvl1pPr>
          </a:lstStyle>
          <a:p>
            <a:r>
              <a:rPr lang="en-US" dirty="0"/>
              <a:t>Wind Max ~22.1 GW; Avg ~8.5 GW</a:t>
            </a:r>
          </a:p>
        </p:txBody>
      </p:sp>
      <p:cxnSp>
        <p:nvCxnSpPr>
          <p:cNvPr id="32" name="Straight Connector 31">
            <a:extLst>
              <a:ext uri="{FF2B5EF4-FFF2-40B4-BE49-F238E27FC236}">
                <a16:creationId xmlns:a16="http://schemas.microsoft.com/office/drawing/2014/main" id="{EFBF336E-464F-3784-0B9B-109DEA50EE78}"/>
              </a:ext>
            </a:extLst>
          </p:cNvPr>
          <p:cNvCxnSpPr/>
          <p:nvPr/>
        </p:nvCxnSpPr>
        <p:spPr>
          <a:xfrm flipH="1" flipV="1">
            <a:off x="114300" y="2263540"/>
            <a:ext cx="5867400" cy="12941"/>
          </a:xfrm>
          <a:prstGeom prst="line">
            <a:avLst/>
          </a:prstGeom>
          <a:ln w="25400">
            <a:solidFill>
              <a:srgbClr val="FF0000"/>
            </a:solidFill>
            <a:prstDash val="sysDash"/>
          </a:ln>
        </p:spPr>
        <p:style>
          <a:lnRef idx="1">
            <a:schemeClr val="accent6"/>
          </a:lnRef>
          <a:fillRef idx="0">
            <a:schemeClr val="accent6"/>
          </a:fillRef>
          <a:effectRef idx="0">
            <a:schemeClr val="accent6"/>
          </a:effectRef>
          <a:fontRef idx="minor">
            <a:schemeClr val="tx1"/>
          </a:fontRef>
        </p:style>
      </p:cxnSp>
      <p:sp>
        <p:nvSpPr>
          <p:cNvPr id="36" name="TextBox 35">
            <a:extLst>
              <a:ext uri="{FF2B5EF4-FFF2-40B4-BE49-F238E27FC236}">
                <a16:creationId xmlns:a16="http://schemas.microsoft.com/office/drawing/2014/main" id="{ED63CFFE-67B5-D10B-6215-D20A28166157}"/>
              </a:ext>
            </a:extLst>
          </p:cNvPr>
          <p:cNvSpPr txBox="1"/>
          <p:nvPr/>
        </p:nvSpPr>
        <p:spPr>
          <a:xfrm>
            <a:off x="3753626" y="1942803"/>
            <a:ext cx="1497507" cy="369332"/>
          </a:xfrm>
          <a:prstGeom prst="rect">
            <a:avLst/>
          </a:prstGeom>
          <a:noFill/>
        </p:spPr>
        <p:txBody>
          <a:bodyPr wrap="square" rtlCol="0">
            <a:spAutoFit/>
          </a:bodyPr>
          <a:lstStyle/>
          <a:p>
            <a:pPr algn="ctr"/>
            <a:r>
              <a:rPr lang="en-US" sz="600" b="1" dirty="0"/>
              <a:t>Solar Max ~ 16 GW</a:t>
            </a:r>
          </a:p>
          <a:p>
            <a:pPr algn="ctr"/>
            <a:r>
              <a:rPr lang="en-US" sz="600" b="1" dirty="0"/>
              <a:t>ESR Max ~ 3.7 GW</a:t>
            </a:r>
          </a:p>
          <a:p>
            <a:pPr algn="ctr"/>
            <a:r>
              <a:rPr lang="en-US" sz="600" b="1" dirty="0"/>
              <a:t>*As of 6/1/23</a:t>
            </a:r>
          </a:p>
        </p:txBody>
      </p:sp>
      <p:cxnSp>
        <p:nvCxnSpPr>
          <p:cNvPr id="42" name="Straight Connector 41">
            <a:extLst>
              <a:ext uri="{FF2B5EF4-FFF2-40B4-BE49-F238E27FC236}">
                <a16:creationId xmlns:a16="http://schemas.microsoft.com/office/drawing/2014/main" id="{14F9D39C-624B-6784-ECCE-B9368FB2EE5E}"/>
              </a:ext>
            </a:extLst>
          </p:cNvPr>
          <p:cNvCxnSpPr>
            <a:cxnSpLocks/>
          </p:cNvCxnSpPr>
          <p:nvPr/>
        </p:nvCxnSpPr>
        <p:spPr>
          <a:xfrm flipH="1">
            <a:off x="5872469" y="1347671"/>
            <a:ext cx="2747794" cy="11505"/>
          </a:xfrm>
          <a:prstGeom prst="line">
            <a:avLst/>
          </a:prstGeom>
          <a:ln w="25400">
            <a:solidFill>
              <a:srgbClr val="FF0000"/>
            </a:solidFill>
            <a:prstDash val="sysDash"/>
          </a:ln>
        </p:spPr>
        <p:style>
          <a:lnRef idx="1">
            <a:schemeClr val="accent6"/>
          </a:lnRef>
          <a:fillRef idx="0">
            <a:schemeClr val="accent6"/>
          </a:fillRef>
          <a:effectRef idx="0">
            <a:schemeClr val="accent6"/>
          </a:effectRef>
          <a:fontRef idx="minor">
            <a:schemeClr val="tx1"/>
          </a:fontRef>
        </p:style>
      </p:cxnSp>
      <p:sp>
        <p:nvSpPr>
          <p:cNvPr id="45" name="TextBox 44">
            <a:extLst>
              <a:ext uri="{FF2B5EF4-FFF2-40B4-BE49-F238E27FC236}">
                <a16:creationId xmlns:a16="http://schemas.microsoft.com/office/drawing/2014/main" id="{9B33C821-0F9E-C82D-2F49-FAEAFA48F2A5}"/>
              </a:ext>
            </a:extLst>
          </p:cNvPr>
          <p:cNvSpPr txBox="1"/>
          <p:nvPr/>
        </p:nvSpPr>
        <p:spPr>
          <a:xfrm>
            <a:off x="6116550" y="1151899"/>
            <a:ext cx="2384330" cy="230832"/>
          </a:xfrm>
          <a:prstGeom prst="rect">
            <a:avLst/>
          </a:prstGeom>
          <a:noFill/>
        </p:spPr>
        <p:txBody>
          <a:bodyPr wrap="square" rtlCol="0">
            <a:spAutoFit/>
          </a:bodyPr>
          <a:lstStyle/>
          <a:p>
            <a:pPr algn="ctr"/>
            <a:r>
              <a:rPr lang="en-US" sz="900" b="1" dirty="0">
                <a:solidFill>
                  <a:srgbClr val="FF0000"/>
                </a:solidFill>
              </a:rPr>
              <a:t>New IBR: Min Reliability Bar</a:t>
            </a:r>
          </a:p>
        </p:txBody>
      </p:sp>
      <p:cxnSp>
        <p:nvCxnSpPr>
          <p:cNvPr id="47" name="Straight Arrow Connector 46">
            <a:extLst>
              <a:ext uri="{FF2B5EF4-FFF2-40B4-BE49-F238E27FC236}">
                <a16:creationId xmlns:a16="http://schemas.microsoft.com/office/drawing/2014/main" id="{0A2E5291-A3E8-62C1-8174-568E5E515FBD}"/>
              </a:ext>
            </a:extLst>
          </p:cNvPr>
          <p:cNvCxnSpPr>
            <a:cxnSpLocks/>
          </p:cNvCxnSpPr>
          <p:nvPr/>
        </p:nvCxnSpPr>
        <p:spPr>
          <a:xfrm>
            <a:off x="381000" y="1013822"/>
            <a:ext cx="0" cy="603469"/>
          </a:xfrm>
          <a:prstGeom prst="straightConnector1">
            <a:avLst/>
          </a:prstGeom>
          <a:ln w="19050">
            <a:solidFill>
              <a:srgbClr val="7030A0"/>
            </a:solidFill>
            <a:tailEnd type="triangle"/>
          </a:ln>
        </p:spPr>
        <p:style>
          <a:lnRef idx="1">
            <a:schemeClr val="accent6"/>
          </a:lnRef>
          <a:fillRef idx="0">
            <a:schemeClr val="accent6"/>
          </a:fillRef>
          <a:effectRef idx="0">
            <a:schemeClr val="accent6"/>
          </a:effectRef>
          <a:fontRef idx="minor">
            <a:schemeClr val="tx1"/>
          </a:fontRef>
        </p:style>
      </p:cxnSp>
      <p:cxnSp>
        <p:nvCxnSpPr>
          <p:cNvPr id="49" name="Straight Arrow Connector 48">
            <a:extLst>
              <a:ext uri="{FF2B5EF4-FFF2-40B4-BE49-F238E27FC236}">
                <a16:creationId xmlns:a16="http://schemas.microsoft.com/office/drawing/2014/main" id="{0D2DD57E-37D1-A29D-13AD-0C05B36EE8AD}"/>
              </a:ext>
            </a:extLst>
          </p:cNvPr>
          <p:cNvCxnSpPr>
            <a:cxnSpLocks/>
          </p:cNvCxnSpPr>
          <p:nvPr/>
        </p:nvCxnSpPr>
        <p:spPr>
          <a:xfrm>
            <a:off x="5715000" y="1013821"/>
            <a:ext cx="0" cy="603469"/>
          </a:xfrm>
          <a:prstGeom prst="straightConnector1">
            <a:avLst/>
          </a:prstGeom>
          <a:ln w="19050">
            <a:solidFill>
              <a:srgbClr val="7030A0"/>
            </a:solidFill>
            <a:tailEnd type="triangle"/>
          </a:ln>
        </p:spPr>
        <p:style>
          <a:lnRef idx="1">
            <a:schemeClr val="accent6"/>
          </a:lnRef>
          <a:fillRef idx="0">
            <a:schemeClr val="accent6"/>
          </a:fillRef>
          <a:effectRef idx="0">
            <a:schemeClr val="accent6"/>
          </a:effectRef>
          <a:fontRef idx="minor">
            <a:schemeClr val="tx1"/>
          </a:fontRef>
        </p:style>
      </p:cxnSp>
      <p:cxnSp>
        <p:nvCxnSpPr>
          <p:cNvPr id="53" name="Straight Arrow Connector 52">
            <a:extLst>
              <a:ext uri="{FF2B5EF4-FFF2-40B4-BE49-F238E27FC236}">
                <a16:creationId xmlns:a16="http://schemas.microsoft.com/office/drawing/2014/main" id="{6CFC4CD1-FABA-2650-4187-2E6BB64A659D}"/>
              </a:ext>
            </a:extLst>
          </p:cNvPr>
          <p:cNvCxnSpPr>
            <a:cxnSpLocks/>
          </p:cNvCxnSpPr>
          <p:nvPr/>
        </p:nvCxnSpPr>
        <p:spPr>
          <a:xfrm flipV="1">
            <a:off x="3057019" y="2286000"/>
            <a:ext cx="0" cy="399964"/>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57" name="Straight Arrow Connector 56">
            <a:extLst>
              <a:ext uri="{FF2B5EF4-FFF2-40B4-BE49-F238E27FC236}">
                <a16:creationId xmlns:a16="http://schemas.microsoft.com/office/drawing/2014/main" id="{B95C1EBD-D94D-5B17-05D5-95999534EA92}"/>
              </a:ext>
            </a:extLst>
          </p:cNvPr>
          <p:cNvCxnSpPr>
            <a:cxnSpLocks/>
          </p:cNvCxnSpPr>
          <p:nvPr/>
        </p:nvCxnSpPr>
        <p:spPr>
          <a:xfrm flipV="1">
            <a:off x="228600" y="2286000"/>
            <a:ext cx="0" cy="374421"/>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cxnSp>
        <p:nvCxnSpPr>
          <p:cNvPr id="63" name="Straight Arrow Connector 62">
            <a:extLst>
              <a:ext uri="{FF2B5EF4-FFF2-40B4-BE49-F238E27FC236}">
                <a16:creationId xmlns:a16="http://schemas.microsoft.com/office/drawing/2014/main" id="{AA322EB6-C848-B72C-580C-ED65602E05F1}"/>
              </a:ext>
            </a:extLst>
          </p:cNvPr>
          <p:cNvCxnSpPr>
            <a:cxnSpLocks/>
          </p:cNvCxnSpPr>
          <p:nvPr/>
        </p:nvCxnSpPr>
        <p:spPr>
          <a:xfrm flipV="1">
            <a:off x="5841367" y="2312134"/>
            <a:ext cx="0" cy="452589"/>
          </a:xfrm>
          <a:prstGeom prst="straightConnector1">
            <a:avLst/>
          </a:prstGeom>
          <a:ln w="25400">
            <a:tailEnd type="triangle"/>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1708599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TextBox 5">
            <a:extLst>
              <a:ext uri="{FF2B5EF4-FFF2-40B4-BE49-F238E27FC236}">
                <a16:creationId xmlns:a16="http://schemas.microsoft.com/office/drawing/2014/main" id="{89C2C42A-B0EA-49DF-AACF-621FB03C73AE}"/>
              </a:ext>
            </a:extLst>
          </p:cNvPr>
          <p:cNvSpPr txBox="1"/>
          <p:nvPr/>
        </p:nvSpPr>
        <p:spPr>
          <a:xfrm>
            <a:off x="381000" y="254196"/>
            <a:ext cx="8496300" cy="461665"/>
          </a:xfrm>
          <a:prstGeom prst="rect">
            <a:avLst/>
          </a:prstGeom>
          <a:noFill/>
        </p:spPr>
        <p:txBody>
          <a:bodyPr wrap="square">
            <a:spAutoFit/>
          </a:bodyPr>
          <a:lstStyle/>
          <a:p>
            <a:r>
              <a:rPr lang="en-US" sz="2400" b="1" dirty="0">
                <a:solidFill>
                  <a:schemeClr val="accent1"/>
                </a:solidFill>
                <a:latin typeface="+mj-lt"/>
                <a:ea typeface="+mj-ea"/>
                <a:cs typeface="+mj-cs"/>
              </a:rPr>
              <a:t>Current vs New IBR Voltage Ride-Through Curves</a:t>
            </a:r>
          </a:p>
        </p:txBody>
      </p:sp>
      <p:pic>
        <p:nvPicPr>
          <p:cNvPr id="2" name="Picture 1">
            <a:extLst>
              <a:ext uri="{FF2B5EF4-FFF2-40B4-BE49-F238E27FC236}">
                <a16:creationId xmlns:a16="http://schemas.microsoft.com/office/drawing/2014/main" id="{F80ACD83-4897-E52D-632E-0EE3FBEAB891}"/>
              </a:ext>
            </a:extLst>
          </p:cNvPr>
          <p:cNvPicPr>
            <a:picLocks noChangeAspect="1"/>
          </p:cNvPicPr>
          <p:nvPr/>
        </p:nvPicPr>
        <p:blipFill>
          <a:blip r:embed="rId2"/>
          <a:stretch>
            <a:fillRect/>
          </a:stretch>
        </p:blipFill>
        <p:spPr>
          <a:xfrm>
            <a:off x="493422" y="743479"/>
            <a:ext cx="8157155" cy="5371042"/>
          </a:xfrm>
          <a:prstGeom prst="rect">
            <a:avLst/>
          </a:prstGeom>
        </p:spPr>
      </p:pic>
      <p:sp>
        <p:nvSpPr>
          <p:cNvPr id="3" name="TextBox 2">
            <a:extLst>
              <a:ext uri="{FF2B5EF4-FFF2-40B4-BE49-F238E27FC236}">
                <a16:creationId xmlns:a16="http://schemas.microsoft.com/office/drawing/2014/main" id="{388B2523-2709-2BAC-FAE6-B11F95268EA6}"/>
              </a:ext>
            </a:extLst>
          </p:cNvPr>
          <p:cNvSpPr txBox="1"/>
          <p:nvPr/>
        </p:nvSpPr>
        <p:spPr>
          <a:xfrm>
            <a:off x="1752600" y="3223001"/>
            <a:ext cx="2643673" cy="769441"/>
          </a:xfrm>
          <a:prstGeom prst="rect">
            <a:avLst/>
          </a:prstGeom>
          <a:noFill/>
        </p:spPr>
        <p:txBody>
          <a:bodyPr wrap="square" rtlCol="0">
            <a:spAutoFit/>
          </a:bodyPr>
          <a:lstStyle/>
          <a:p>
            <a:pPr algn="ctr"/>
            <a:r>
              <a:rPr lang="en-US" sz="1100" dirty="0">
                <a:solidFill>
                  <a:srgbClr val="FF0000"/>
                </a:solidFill>
              </a:rPr>
              <a:t>Only required of </a:t>
            </a:r>
          </a:p>
          <a:p>
            <a:pPr algn="ctr"/>
            <a:r>
              <a:rPr lang="en-US" sz="1100" dirty="0">
                <a:solidFill>
                  <a:srgbClr val="FF0000"/>
                </a:solidFill>
              </a:rPr>
              <a:t>new IBRs with </a:t>
            </a:r>
          </a:p>
          <a:p>
            <a:pPr algn="ctr"/>
            <a:r>
              <a:rPr lang="en-US" sz="1100" dirty="0">
                <a:solidFill>
                  <a:srgbClr val="FF0000"/>
                </a:solidFill>
              </a:rPr>
              <a:t>SGIA beyond 6/1/23 or GIM implemented after 1/1/28</a:t>
            </a:r>
          </a:p>
        </p:txBody>
      </p:sp>
      <p:cxnSp>
        <p:nvCxnSpPr>
          <p:cNvPr id="7" name="Straight Arrow Connector 6">
            <a:extLst>
              <a:ext uri="{FF2B5EF4-FFF2-40B4-BE49-F238E27FC236}">
                <a16:creationId xmlns:a16="http://schemas.microsoft.com/office/drawing/2014/main" id="{B51573C0-6142-3340-9F63-EFCDA5E0337E}"/>
              </a:ext>
            </a:extLst>
          </p:cNvPr>
          <p:cNvCxnSpPr>
            <a:cxnSpLocks/>
          </p:cNvCxnSpPr>
          <p:nvPr/>
        </p:nvCxnSpPr>
        <p:spPr>
          <a:xfrm flipH="1" flipV="1">
            <a:off x="3848100" y="3992442"/>
            <a:ext cx="3771900" cy="173583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334B9B45-0321-8479-B7B8-221D0388E787}"/>
              </a:ext>
            </a:extLst>
          </p:cNvPr>
          <p:cNvCxnSpPr>
            <a:cxnSpLocks/>
          </p:cNvCxnSpPr>
          <p:nvPr/>
        </p:nvCxnSpPr>
        <p:spPr>
          <a:xfrm flipH="1" flipV="1">
            <a:off x="1981200" y="2007152"/>
            <a:ext cx="5638800" cy="372112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A4594213-5066-CD67-37AF-5423EE6FA3D2}"/>
              </a:ext>
            </a:extLst>
          </p:cNvPr>
          <p:cNvSpPr txBox="1"/>
          <p:nvPr/>
        </p:nvSpPr>
        <p:spPr>
          <a:xfrm>
            <a:off x="762000" y="1251574"/>
            <a:ext cx="2643673" cy="769441"/>
          </a:xfrm>
          <a:prstGeom prst="rect">
            <a:avLst/>
          </a:prstGeom>
          <a:noFill/>
        </p:spPr>
        <p:txBody>
          <a:bodyPr wrap="square" rtlCol="0">
            <a:spAutoFit/>
          </a:bodyPr>
          <a:lstStyle/>
          <a:p>
            <a:pPr algn="ctr"/>
            <a:r>
              <a:rPr lang="en-US" sz="1100" dirty="0">
                <a:solidFill>
                  <a:srgbClr val="FF0000"/>
                </a:solidFill>
              </a:rPr>
              <a:t>Only required of </a:t>
            </a:r>
          </a:p>
          <a:p>
            <a:pPr algn="ctr"/>
            <a:r>
              <a:rPr lang="en-US" sz="1100" dirty="0">
                <a:solidFill>
                  <a:srgbClr val="FF0000"/>
                </a:solidFill>
              </a:rPr>
              <a:t>new IBRs with </a:t>
            </a:r>
          </a:p>
          <a:p>
            <a:pPr algn="ctr"/>
            <a:r>
              <a:rPr lang="en-US" sz="1100" dirty="0">
                <a:solidFill>
                  <a:srgbClr val="FF0000"/>
                </a:solidFill>
              </a:rPr>
              <a:t>SGIA beyond 6/1/23 or GIM implemented after 1/1/28</a:t>
            </a:r>
          </a:p>
        </p:txBody>
      </p:sp>
      <p:sp>
        <p:nvSpPr>
          <p:cNvPr id="14" name="TextBox 13">
            <a:extLst>
              <a:ext uri="{FF2B5EF4-FFF2-40B4-BE49-F238E27FC236}">
                <a16:creationId xmlns:a16="http://schemas.microsoft.com/office/drawing/2014/main" id="{03531C10-08FB-A757-B4C0-F875D3526776}"/>
              </a:ext>
            </a:extLst>
          </p:cNvPr>
          <p:cNvSpPr txBox="1"/>
          <p:nvPr/>
        </p:nvSpPr>
        <p:spPr>
          <a:xfrm>
            <a:off x="3886200" y="2768025"/>
            <a:ext cx="2643673" cy="769441"/>
          </a:xfrm>
          <a:prstGeom prst="rect">
            <a:avLst/>
          </a:prstGeom>
          <a:noFill/>
        </p:spPr>
        <p:txBody>
          <a:bodyPr wrap="square" rtlCol="0">
            <a:spAutoFit/>
          </a:bodyPr>
          <a:lstStyle/>
          <a:p>
            <a:pPr algn="ctr"/>
            <a:r>
              <a:rPr lang="en-US" sz="1100" dirty="0">
                <a:solidFill>
                  <a:srgbClr val="FF0000"/>
                </a:solidFill>
              </a:rPr>
              <a:t>Solar and ESR IBRs with </a:t>
            </a:r>
          </a:p>
          <a:p>
            <a:pPr algn="ctr"/>
            <a:r>
              <a:rPr lang="en-US" sz="1100" dirty="0">
                <a:solidFill>
                  <a:srgbClr val="FF0000"/>
                </a:solidFill>
              </a:rPr>
              <a:t>SGIA beyond 6/1/23 or GIM implemented after 1/1/28 also subject to IEEE-2800 Table 12 zones</a:t>
            </a:r>
          </a:p>
        </p:txBody>
      </p:sp>
      <p:sp>
        <p:nvSpPr>
          <p:cNvPr id="15" name="Rectangle 14">
            <a:extLst>
              <a:ext uri="{FF2B5EF4-FFF2-40B4-BE49-F238E27FC236}">
                <a16:creationId xmlns:a16="http://schemas.microsoft.com/office/drawing/2014/main" id="{484B7A32-188F-6131-2AA3-2C44568385E5}"/>
              </a:ext>
            </a:extLst>
          </p:cNvPr>
          <p:cNvSpPr/>
          <p:nvPr/>
        </p:nvSpPr>
        <p:spPr>
          <a:xfrm>
            <a:off x="3810000" y="2824472"/>
            <a:ext cx="2719873"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232065-5F21-0FFC-B31A-6EDE52B736C6}"/>
              </a:ext>
            </a:extLst>
          </p:cNvPr>
          <p:cNvSpPr/>
          <p:nvPr/>
        </p:nvSpPr>
        <p:spPr>
          <a:xfrm>
            <a:off x="3405673" y="3415532"/>
            <a:ext cx="404327" cy="604528"/>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B8E0A6AE-6E93-789B-6CBC-6C863C2A692B}"/>
              </a:ext>
            </a:extLst>
          </p:cNvPr>
          <p:cNvSpPr/>
          <p:nvPr/>
        </p:nvSpPr>
        <p:spPr>
          <a:xfrm>
            <a:off x="1219200" y="4813117"/>
            <a:ext cx="152400" cy="769441"/>
          </a:xfrm>
          <a:prstGeom prst="rect">
            <a:avLst/>
          </a:prstGeom>
          <a:solidFill>
            <a:schemeClr val="accent1">
              <a:alpha val="1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EB0C5245-F781-1148-4F90-40CAD6BD8434}"/>
              </a:ext>
            </a:extLst>
          </p:cNvPr>
          <p:cNvCxnSpPr>
            <a:cxnSpLocks/>
          </p:cNvCxnSpPr>
          <p:nvPr/>
        </p:nvCxnSpPr>
        <p:spPr>
          <a:xfrm flipV="1">
            <a:off x="1600200" y="2824472"/>
            <a:ext cx="2514600" cy="2738128"/>
          </a:xfrm>
          <a:prstGeom prst="line">
            <a:avLst/>
          </a:prstGeom>
          <a:ln w="25400">
            <a:solidFill>
              <a:schemeClr val="accent4">
                <a:lumMod val="75000"/>
                <a:lumOff val="25000"/>
              </a:schemeClr>
            </a:solidFill>
            <a:prstDash val="sysDash"/>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68E0349-6F52-6272-7576-F6A485EB69D6}"/>
              </a:ext>
            </a:extLst>
          </p:cNvPr>
          <p:cNvSpPr txBox="1"/>
          <p:nvPr/>
        </p:nvSpPr>
        <p:spPr>
          <a:xfrm>
            <a:off x="2048069" y="5082421"/>
            <a:ext cx="1752600" cy="507831"/>
          </a:xfrm>
          <a:prstGeom prst="rect">
            <a:avLst/>
          </a:prstGeom>
          <a:noFill/>
        </p:spPr>
        <p:txBody>
          <a:bodyPr wrap="square" rtlCol="0">
            <a:spAutoFit/>
          </a:bodyPr>
          <a:lstStyle/>
          <a:p>
            <a:r>
              <a:rPr lang="en-US" sz="900" b="1" dirty="0">
                <a:solidFill>
                  <a:srgbClr val="1124AF"/>
                </a:solidFill>
              </a:rPr>
              <a:t>For post 1/1/28 GIM: Example Type 3 LVRT curve</a:t>
            </a:r>
          </a:p>
          <a:p>
            <a:r>
              <a:rPr lang="en-US" sz="900" b="1" dirty="0">
                <a:solidFill>
                  <a:srgbClr val="1124AF"/>
                </a:solidFill>
              </a:rPr>
              <a:t>after available upgrades</a:t>
            </a:r>
          </a:p>
        </p:txBody>
      </p:sp>
      <p:cxnSp>
        <p:nvCxnSpPr>
          <p:cNvPr id="20" name="Straight Arrow Connector 19">
            <a:extLst>
              <a:ext uri="{FF2B5EF4-FFF2-40B4-BE49-F238E27FC236}">
                <a16:creationId xmlns:a16="http://schemas.microsoft.com/office/drawing/2014/main" id="{4247F4C7-AB4C-ACFE-9033-6BB42C13D47A}"/>
              </a:ext>
            </a:extLst>
          </p:cNvPr>
          <p:cNvCxnSpPr/>
          <p:nvPr/>
        </p:nvCxnSpPr>
        <p:spPr>
          <a:xfrm flipH="1" flipV="1">
            <a:off x="2362200" y="4775638"/>
            <a:ext cx="116178" cy="329762"/>
          </a:xfrm>
          <a:prstGeom prst="straightConnector1">
            <a:avLst/>
          </a:prstGeom>
          <a:ln>
            <a:solidFill>
              <a:srgbClr val="1124AF"/>
            </a:solidFill>
            <a:tailEnd type="triangle"/>
          </a:ln>
        </p:spPr>
        <p:style>
          <a:lnRef idx="1">
            <a:schemeClr val="accent1"/>
          </a:lnRef>
          <a:fillRef idx="0">
            <a:schemeClr val="accent1"/>
          </a:fillRef>
          <a:effectRef idx="0">
            <a:schemeClr val="accent1"/>
          </a:effectRef>
          <a:fontRef idx="minor">
            <a:schemeClr val="tx1"/>
          </a:fontRef>
        </p:style>
      </p:cxnSp>
      <p:sp>
        <p:nvSpPr>
          <p:cNvPr id="22" name="Oval 21">
            <a:extLst>
              <a:ext uri="{FF2B5EF4-FFF2-40B4-BE49-F238E27FC236}">
                <a16:creationId xmlns:a16="http://schemas.microsoft.com/office/drawing/2014/main" id="{C21AFAFC-C8B1-DC1F-9B8D-A5174F7AB665}"/>
              </a:ext>
            </a:extLst>
          </p:cNvPr>
          <p:cNvSpPr/>
          <p:nvPr/>
        </p:nvSpPr>
        <p:spPr>
          <a:xfrm>
            <a:off x="3027005" y="3657600"/>
            <a:ext cx="404327" cy="423661"/>
          </a:xfrm>
          <a:prstGeom prst="ellipse">
            <a:avLst/>
          </a:prstGeom>
          <a:solidFill>
            <a:srgbClr val="FF0000">
              <a:alpha val="1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79275297-1665-2B6F-0368-3DA6D8C75639}"/>
              </a:ext>
            </a:extLst>
          </p:cNvPr>
          <p:cNvSpPr/>
          <p:nvPr/>
        </p:nvSpPr>
        <p:spPr>
          <a:xfrm>
            <a:off x="3569737" y="3120681"/>
            <a:ext cx="404327" cy="402591"/>
          </a:xfrm>
          <a:prstGeom prst="ellipse">
            <a:avLst/>
          </a:prstGeom>
          <a:solidFill>
            <a:srgbClr val="FF0000">
              <a:alpha val="19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Arrow Connector 24">
            <a:extLst>
              <a:ext uri="{FF2B5EF4-FFF2-40B4-BE49-F238E27FC236}">
                <a16:creationId xmlns:a16="http://schemas.microsoft.com/office/drawing/2014/main" id="{5437C4B6-8279-1B0E-561C-C78963FBE184}"/>
              </a:ext>
            </a:extLst>
          </p:cNvPr>
          <p:cNvCxnSpPr/>
          <p:nvPr/>
        </p:nvCxnSpPr>
        <p:spPr>
          <a:xfrm flipH="1">
            <a:off x="3800669" y="1905000"/>
            <a:ext cx="695131" cy="1215681"/>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6" name="TextBox 25">
            <a:extLst>
              <a:ext uri="{FF2B5EF4-FFF2-40B4-BE49-F238E27FC236}">
                <a16:creationId xmlns:a16="http://schemas.microsoft.com/office/drawing/2014/main" id="{7500BD3B-10EE-750A-26F8-22F72D52D472}"/>
              </a:ext>
            </a:extLst>
          </p:cNvPr>
          <p:cNvSpPr txBox="1"/>
          <p:nvPr/>
        </p:nvSpPr>
        <p:spPr>
          <a:xfrm>
            <a:off x="4495800" y="1471439"/>
            <a:ext cx="3124200" cy="600164"/>
          </a:xfrm>
          <a:prstGeom prst="rect">
            <a:avLst/>
          </a:prstGeom>
          <a:noFill/>
        </p:spPr>
        <p:txBody>
          <a:bodyPr wrap="square" rtlCol="0">
            <a:spAutoFit/>
          </a:bodyPr>
          <a:lstStyle/>
          <a:p>
            <a:r>
              <a:rPr lang="en-US" sz="1100" dirty="0">
                <a:solidFill>
                  <a:srgbClr val="FF0000"/>
                </a:solidFill>
              </a:rPr>
              <a:t>Some exceptions may be allowed when substantially meeting the curves after technically feasible changes implemented.</a:t>
            </a:r>
          </a:p>
        </p:txBody>
      </p:sp>
    </p:spTree>
    <p:extLst>
      <p:ext uri="{BB962C8B-B14F-4D97-AF65-F5344CB8AC3E}">
        <p14:creationId xmlns:p14="http://schemas.microsoft.com/office/powerpoint/2010/main" val="1645214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fade">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fade">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fade">
                                      <p:cBhvr>
                                        <p:cTn id="27" dur="500"/>
                                        <p:tgtEl>
                                          <p:spTgt spid="23"/>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fade">
                                      <p:cBhvr>
                                        <p:cTn id="32" dur="500"/>
                                        <p:tgtEl>
                                          <p:spTgt spid="26"/>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25"/>
                                        </p:tgtEl>
                                        <p:attrNameLst>
                                          <p:attrName>style.visibility</p:attrName>
                                        </p:attrNameLst>
                                      </p:cBhvr>
                                      <p:to>
                                        <p:strVal val="visible"/>
                                      </p:to>
                                    </p:set>
                                    <p:animEffect transition="in" filter="fade">
                                      <p:cBhvr>
                                        <p:cTn id="37"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22" grpId="0" animBg="1"/>
      <p:bldP spid="23" grpId="0" animBg="1"/>
      <p:bldP spid="2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F5ABF-59DB-4149-C143-630F94309C69}"/>
              </a:ext>
            </a:extLst>
          </p:cNvPr>
          <p:cNvSpPr>
            <a:spLocks noGrp="1"/>
          </p:cNvSpPr>
          <p:nvPr>
            <p:ph type="title"/>
          </p:nvPr>
        </p:nvSpPr>
        <p:spPr/>
        <p:txBody>
          <a:bodyPr/>
          <a:lstStyle/>
          <a:p>
            <a:r>
              <a:rPr lang="en-US" dirty="0"/>
              <a:t>NOGRR 245 path forward</a:t>
            </a:r>
          </a:p>
        </p:txBody>
      </p:sp>
      <p:sp>
        <p:nvSpPr>
          <p:cNvPr id="4" name="Slide Number Placeholder 3">
            <a:extLst>
              <a:ext uri="{FF2B5EF4-FFF2-40B4-BE49-F238E27FC236}">
                <a16:creationId xmlns:a16="http://schemas.microsoft.com/office/drawing/2014/main" id="{01056F6A-9F84-BF9C-49BC-7BB76663D730}"/>
              </a:ext>
            </a:extLst>
          </p:cNvPr>
          <p:cNvSpPr>
            <a:spLocks noGrp="1"/>
          </p:cNvSpPr>
          <p:nvPr>
            <p:ph type="sldNum" sz="quarter" idx="4"/>
          </p:nvPr>
        </p:nvSpPr>
        <p:spPr/>
        <p:txBody>
          <a:bodyPr/>
          <a:lstStyle/>
          <a:p>
            <a:fld id="{1D93BD3E-1E9A-4970-A6F7-E7AC52762E0C}" type="slidenum">
              <a:rPr lang="en-US" smtClean="0"/>
              <a:pPr/>
              <a:t>8</a:t>
            </a:fld>
            <a:endParaRPr lang="en-US" dirty="0"/>
          </a:p>
        </p:txBody>
      </p:sp>
      <p:sp>
        <p:nvSpPr>
          <p:cNvPr id="7" name="TextBox 6">
            <a:extLst>
              <a:ext uri="{FF2B5EF4-FFF2-40B4-BE49-F238E27FC236}">
                <a16:creationId xmlns:a16="http://schemas.microsoft.com/office/drawing/2014/main" id="{D1220634-BAC3-37C8-1E24-CC4339D36D79}"/>
              </a:ext>
            </a:extLst>
          </p:cNvPr>
          <p:cNvSpPr txBox="1"/>
          <p:nvPr/>
        </p:nvSpPr>
        <p:spPr>
          <a:xfrm>
            <a:off x="345233" y="1033027"/>
            <a:ext cx="7848600" cy="5232202"/>
          </a:xfrm>
          <a:prstGeom prst="rect">
            <a:avLst/>
          </a:prstGeom>
          <a:noFill/>
        </p:spPr>
        <p:txBody>
          <a:bodyPr wrap="square" rtlCol="0">
            <a:spAutoFit/>
          </a:bodyPr>
          <a:lstStyle/>
          <a:p>
            <a:pPr marL="285750" indent="-285750">
              <a:buFont typeface="Arial" panose="020B0604020202020204" pitchFamily="34" charset="0"/>
              <a:buChar char="•"/>
            </a:pPr>
            <a:r>
              <a:rPr lang="en-US" dirty="0">
                <a:solidFill>
                  <a:schemeClr val="tx2"/>
                </a:solidFill>
              </a:rPr>
              <a:t>Special ROS meeting scheduled for September 14 to focus on NOGRR 245 with urgency to still make Board of Directors in October</a:t>
            </a:r>
          </a:p>
          <a:p>
            <a:endParaRPr lang="en-US" dirty="0">
              <a:solidFill>
                <a:schemeClr val="tx2"/>
              </a:solidFill>
            </a:endParaRPr>
          </a:p>
          <a:p>
            <a:pPr marL="285750" indent="-285750">
              <a:buFont typeface="Arial" panose="020B0604020202020204" pitchFamily="34" charset="0"/>
              <a:buChar char="•"/>
            </a:pPr>
            <a:r>
              <a:rPr lang="en-US" dirty="0">
                <a:solidFill>
                  <a:schemeClr val="tx2"/>
                </a:solidFill>
              </a:rPr>
              <a:t>ERCOT does not support the proposed frameworks by commenters prior to September ROS meeting. </a:t>
            </a:r>
          </a:p>
          <a:p>
            <a:pPr marL="742950" lvl="1" indent="-285750">
              <a:buFont typeface="Arial" panose="020B0604020202020204" pitchFamily="34" charset="0"/>
              <a:buChar char="•"/>
            </a:pPr>
            <a:r>
              <a:rPr lang="en-US" sz="1400" dirty="0">
                <a:solidFill>
                  <a:schemeClr val="tx2"/>
                </a:solidFill>
              </a:rPr>
              <a:t>Frameworks maintain exemptions unless technically feasible or commercially reasonable fully rather than specific components or models that are challenged.</a:t>
            </a:r>
          </a:p>
          <a:p>
            <a:pPr marL="742950" lvl="1" indent="-285750">
              <a:buFont typeface="Arial" panose="020B0604020202020204" pitchFamily="34" charset="0"/>
              <a:buChar char="•"/>
            </a:pPr>
            <a:r>
              <a:rPr lang="en-US" sz="1400" dirty="0">
                <a:solidFill>
                  <a:schemeClr val="tx2"/>
                </a:solidFill>
              </a:rPr>
              <a:t>Frameworks remove ERCOT’s explicitly stated sole and reasonable authority to impose operational restrictions for non-performance</a:t>
            </a:r>
          </a:p>
          <a:p>
            <a:pPr marL="742950" lvl="1" indent="-285750">
              <a:buFont typeface="Arial" panose="020B0604020202020204" pitchFamily="34" charset="0"/>
              <a:buChar char="•"/>
            </a:pPr>
            <a:r>
              <a:rPr lang="en-US" sz="1400" dirty="0">
                <a:solidFill>
                  <a:schemeClr val="tx2"/>
                </a:solidFill>
              </a:rPr>
              <a:t>Frameworks propose unacceptable timelines</a:t>
            </a:r>
          </a:p>
          <a:p>
            <a:pPr marL="742950" lvl="1" indent="-285750">
              <a:buFont typeface="Arial" panose="020B0604020202020204" pitchFamily="34" charset="0"/>
              <a:buChar char="•"/>
            </a:pPr>
            <a:r>
              <a:rPr lang="en-US" sz="1400" dirty="0">
                <a:solidFill>
                  <a:schemeClr val="tx2"/>
                </a:solidFill>
              </a:rPr>
              <a:t>Does not adequately address the reliability risk.</a:t>
            </a:r>
          </a:p>
          <a:p>
            <a:pPr marL="285750" indent="-285750">
              <a:buFont typeface="Arial" panose="020B0604020202020204" pitchFamily="34" charset="0"/>
              <a:buChar char="•"/>
            </a:pPr>
            <a:endParaRPr lang="en-US" dirty="0">
              <a:solidFill>
                <a:schemeClr val="tx2"/>
              </a:solidFill>
            </a:endParaRPr>
          </a:p>
          <a:p>
            <a:pPr marL="285750" indent="-285750">
              <a:buFont typeface="Arial" panose="020B0604020202020204" pitchFamily="34" charset="0"/>
              <a:buChar char="•"/>
            </a:pPr>
            <a:r>
              <a:rPr lang="en-US" dirty="0">
                <a:solidFill>
                  <a:schemeClr val="tx2"/>
                </a:solidFill>
              </a:rPr>
              <a:t>Previous presentations and discussions have continued to highlight the following:</a:t>
            </a:r>
          </a:p>
          <a:p>
            <a:pPr marL="742950" lvl="1" indent="-285750">
              <a:buFont typeface="Arial" panose="020B0604020202020204" pitchFamily="34" charset="0"/>
              <a:buChar char="•"/>
            </a:pPr>
            <a:r>
              <a:rPr lang="en-US" sz="1400" dirty="0">
                <a:solidFill>
                  <a:schemeClr val="tx2"/>
                </a:solidFill>
              </a:rPr>
              <a:t>Suggested revisions should demonstrate how they address reliability risk of ride-through failures with urgency to remove reliability risk</a:t>
            </a:r>
          </a:p>
          <a:p>
            <a:pPr marL="742950" lvl="1" indent="-285750">
              <a:buFont typeface="Arial" panose="020B0604020202020204" pitchFamily="34" charset="0"/>
              <a:buChar char="•"/>
            </a:pPr>
            <a:r>
              <a:rPr lang="en-US" sz="1400" dirty="0">
                <a:solidFill>
                  <a:schemeClr val="tx2"/>
                </a:solidFill>
              </a:rPr>
              <a:t>ERCOT does not support any current permanent exemptions or changes to authority to place restrictions on IBRs for performance-related failures</a:t>
            </a:r>
          </a:p>
          <a:p>
            <a:pPr lvl="1"/>
            <a:endParaRPr lang="en-US" sz="1400" dirty="0">
              <a:solidFill>
                <a:schemeClr val="tx2"/>
              </a:solidFill>
            </a:endParaRPr>
          </a:p>
          <a:p>
            <a:pPr marL="285750" indent="-285750">
              <a:buFont typeface="Arial" panose="020B0604020202020204" pitchFamily="34" charset="0"/>
              <a:buChar char="•"/>
            </a:pPr>
            <a:r>
              <a:rPr lang="en-US" dirty="0">
                <a:solidFill>
                  <a:schemeClr val="tx2"/>
                </a:solidFill>
              </a:rPr>
              <a:t>ERCOT continues to recommend entities maximize ride-through capabilities w/o delay to minimize reliability risk to ERCOT System</a:t>
            </a:r>
          </a:p>
        </p:txBody>
      </p:sp>
    </p:spTree>
    <p:extLst>
      <p:ext uri="{BB962C8B-B14F-4D97-AF65-F5344CB8AC3E}">
        <p14:creationId xmlns:p14="http://schemas.microsoft.com/office/powerpoint/2010/main" val="16232315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dirty="0"/>
          </a:p>
        </p:txBody>
      </p:sp>
      <p:grpSp>
        <p:nvGrpSpPr>
          <p:cNvPr id="10" name="Group 9">
            <a:extLst>
              <a:ext uri="{FF2B5EF4-FFF2-40B4-BE49-F238E27FC236}">
                <a16:creationId xmlns:a16="http://schemas.microsoft.com/office/drawing/2014/main" id="{A8BCA165-8537-4668-8F20-0591F421F9EB}"/>
              </a:ext>
            </a:extLst>
          </p:cNvPr>
          <p:cNvGrpSpPr/>
          <p:nvPr/>
        </p:nvGrpSpPr>
        <p:grpSpPr>
          <a:xfrm>
            <a:off x="2263903" y="1003713"/>
            <a:ext cx="4616194" cy="5315711"/>
            <a:chOff x="2263139" y="1542288"/>
            <a:chExt cx="4616194" cy="5315711"/>
          </a:xfrm>
        </p:grpSpPr>
        <p:pic>
          <p:nvPicPr>
            <p:cNvPr id="11" name="object 3">
              <a:extLst>
                <a:ext uri="{FF2B5EF4-FFF2-40B4-BE49-F238E27FC236}">
                  <a16:creationId xmlns:a16="http://schemas.microsoft.com/office/drawing/2014/main" id="{033B2242-14C8-4F81-B11B-295F51D20D1B}"/>
                </a:ext>
              </a:extLst>
            </p:cNvPr>
            <p:cNvPicPr/>
            <p:nvPr/>
          </p:nvPicPr>
          <p:blipFill>
            <a:blip r:embed="rId2" cstate="print"/>
            <a:stretch>
              <a:fillRect/>
            </a:stretch>
          </p:blipFill>
          <p:spPr>
            <a:xfrm>
              <a:off x="2263139" y="1542288"/>
              <a:ext cx="4616194" cy="5315711"/>
            </a:xfrm>
            <a:prstGeom prst="rect">
              <a:avLst/>
            </a:prstGeom>
          </p:spPr>
        </p:pic>
        <p:sp>
          <p:nvSpPr>
            <p:cNvPr id="12" name="object 4">
              <a:extLst>
                <a:ext uri="{FF2B5EF4-FFF2-40B4-BE49-F238E27FC236}">
                  <a16:creationId xmlns:a16="http://schemas.microsoft.com/office/drawing/2014/main" id="{1B63AB97-F12B-4540-9336-D6861CA8DF97}"/>
                </a:ext>
              </a:extLst>
            </p:cNvPr>
            <p:cNvSpPr txBox="1"/>
            <p:nvPr/>
          </p:nvSpPr>
          <p:spPr>
            <a:xfrm>
              <a:off x="3851846" y="2248916"/>
              <a:ext cx="1438275" cy="3074035"/>
            </a:xfrm>
            <a:prstGeom prst="rect">
              <a:avLst/>
            </a:prstGeom>
          </p:spPr>
          <p:txBody>
            <a:bodyPr vert="horz" wrap="square" lIns="0" tIns="12700" rIns="0" bIns="0" rtlCol="0">
              <a:spAutoFit/>
            </a:bodyPr>
            <a:lstStyle/>
            <a:p>
              <a:pPr marL="12700">
                <a:lnSpc>
                  <a:spcPct val="100000"/>
                </a:lnSpc>
                <a:spcBef>
                  <a:spcPts val="100"/>
                </a:spcBef>
              </a:pPr>
              <a:r>
                <a:rPr sz="20000" spc="-5" dirty="0">
                  <a:solidFill>
                    <a:srgbClr val="00AEC7"/>
                  </a:solidFill>
                  <a:latin typeface="Arial"/>
                  <a:cs typeface="Arial"/>
                </a:rPr>
                <a:t>?</a:t>
              </a:r>
              <a:endParaRPr sz="20000" dirty="0">
                <a:latin typeface="Arial"/>
                <a:cs typeface="Arial"/>
              </a:endParaRPr>
            </a:p>
          </p:txBody>
        </p:sp>
      </p:grpSp>
    </p:spTree>
    <p:extLst>
      <p:ext uri="{BB962C8B-B14F-4D97-AF65-F5344CB8AC3E}">
        <p14:creationId xmlns:p14="http://schemas.microsoft.com/office/powerpoint/2010/main" val="2981967743"/>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2" ma:contentTypeDescription="Create a new document." ma:contentTypeScope="" ma:versionID="63b4750df494f1e899998ba0dd64b591">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C0E9AA12-8AF9-4AA6-90FE-24669859CDF3}">
  <ds:schemaRefs>
    <ds:schemaRef ds:uri="http://schemas.microsoft.com/office/2006/documentManagement/types"/>
    <ds:schemaRef ds:uri="http://schemas.microsoft.com/office/2006/metadata/properties"/>
    <ds:schemaRef ds:uri="http://purl.org/dc/elements/1.1/"/>
    <ds:schemaRef ds:uri="http://purl.org/dc/terms/"/>
    <ds:schemaRef ds:uri="http://schemas.openxmlformats.org/package/2006/metadata/core-properties"/>
    <ds:schemaRef ds:uri="http://purl.org/dc/dcmitype/"/>
    <ds:schemaRef ds:uri="http://www.w3.org/XML/1998/namespace"/>
    <ds:schemaRef ds:uri="http://schemas.microsoft.com/office/infopath/2007/PartnerControls"/>
    <ds:schemaRef ds:uri="c34af464-7aa1-4edd-9be4-83dffc1cb926"/>
  </ds:schemaRefs>
</ds:datastoreItem>
</file>

<file path=customXml/itemProps3.xml><?xml version="1.0" encoding="utf-8"?>
<ds:datastoreItem xmlns:ds="http://schemas.openxmlformats.org/officeDocument/2006/customXml" ds:itemID="{843EB0A4-50A9-4E33-98AC-BC2B61C8A1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17048</TotalTime>
  <Words>1049</Words>
  <Application>Microsoft Office PowerPoint</Application>
  <PresentationFormat>On-screen Show (4:3)</PresentationFormat>
  <Paragraphs>120</Paragraphs>
  <Slides>9</Slides>
  <Notes>2</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9</vt:i4>
      </vt:variant>
    </vt:vector>
  </HeadingPairs>
  <TitlesOfParts>
    <vt:vector size="13" baseType="lpstr">
      <vt:lpstr>Arial</vt:lpstr>
      <vt:lpstr>Calibri</vt:lpstr>
      <vt:lpstr>1_Custom Design</vt:lpstr>
      <vt:lpstr>Office Theme</vt:lpstr>
      <vt:lpstr>PowerPoint Presentation</vt:lpstr>
      <vt:lpstr>ERCOT Comments 081823 on NOGRR 245</vt:lpstr>
      <vt:lpstr>Comparing Risks</vt:lpstr>
      <vt:lpstr>Requirements foundational piece of puzzle</vt:lpstr>
      <vt:lpstr>PowerPoint Presentation</vt:lpstr>
      <vt:lpstr>NOGRR 245 VRT requirements </vt:lpstr>
      <vt:lpstr>PowerPoint Presentation</vt:lpstr>
      <vt:lpstr>NOGRR 245 path forward</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Solis, Stephen</cp:lastModifiedBy>
  <cp:revision>184</cp:revision>
  <cp:lastPrinted>2016-01-21T20:53:15Z</cp:lastPrinted>
  <dcterms:created xsi:type="dcterms:W3CDTF">2016-01-21T15:20:31Z</dcterms:created>
  <dcterms:modified xsi:type="dcterms:W3CDTF">2023-09-08T21:34:02Z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2023-08-09T00:10:50Z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cb2864dc-8d45-48d8-a578-615549cadb85</vt:lpwstr>
  </property>
  <property fmtid="{D5CDD505-2E9C-101B-9397-08002B2CF9AE}" pid="9" name="MSIP_Label_7084cbda-52b8-46fb-a7b7-cb5bd465ed85_ContentBits">
    <vt:lpwstr>0</vt:lpwstr>
  </property>
</Properties>
</file>