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1814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pPr>
              <a:spcAft>
                <a:spcPts val="1000"/>
              </a:spcAft>
            </a:pPr>
            <a:r>
              <a:rPr lang="en-US" dirty="0"/>
              <a:t>Reliability and Operations Subcommittee</a:t>
            </a:r>
          </a:p>
          <a:p>
            <a:r>
              <a:rPr lang="en-US" dirty="0"/>
              <a:t>Alexandra Miller, PLWG Chair</a:t>
            </a:r>
          </a:p>
          <a:p>
            <a:r>
              <a:rPr lang="en-US" dirty="0"/>
              <a:t>Dylan Preas, PLWG Vice-Chair</a:t>
            </a:r>
          </a:p>
          <a:p>
            <a:br>
              <a:rPr lang="en-US" dirty="0"/>
            </a:br>
            <a:r>
              <a:rPr lang="en-US" dirty="0"/>
              <a:t>September 7, 2023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 – 8/15/23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3"/>
            <a:ext cx="10947633" cy="470911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NERC Standard FAC-002-4: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Qualified Change for the Purpose of Facility Interconnection</a:t>
            </a:r>
            <a:endParaRPr lang="en-US" sz="28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Ping Yan (ERCOT) provided an update.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Qualified Change includes new or modified generation and load interconnections; and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Tier 1 - 4 RPG projects reported in TPIT (projects requiring a Transmission Interconnection Study report (TIS))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ERCOT will finalize definition and publish a document referencing affected sections of protocols</a:t>
            </a:r>
          </a:p>
          <a:p>
            <a:pPr>
              <a:spcBef>
                <a:spcPts val="2400"/>
              </a:spcBef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 109 –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Dynamic Model Review Process Improvement for IBR Modification</a:t>
            </a:r>
            <a:endParaRPr lang="en-US" sz="3200" dirty="0"/>
          </a:p>
          <a:p>
            <a:pPr lvl="1"/>
            <a:r>
              <a:rPr lang="en-US" sz="2800" dirty="0"/>
              <a:t>Group had active discussion of concerns and need for clarifications.</a:t>
            </a:r>
          </a:p>
          <a:p>
            <a:pPr lvl="1"/>
            <a:r>
              <a:rPr lang="en-US" sz="2800" dirty="0"/>
              <a:t>Stakeholders plan to file comments and suggested edits and issue was tabled until September meeting. 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290"/>
            <a:ext cx="11086051" cy="1325563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PLWG Activity Update – Open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2"/>
            <a:ext cx="10947633" cy="500708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3200" b="1" dirty="0"/>
              <a:t>PGRR107</a:t>
            </a:r>
            <a:r>
              <a:rPr lang="en-US" sz="3200" dirty="0"/>
              <a:t> – (Related to NPRR 1180) – Inclusion of Forecasted Load in Planning Analyses </a:t>
            </a:r>
            <a:endParaRPr lang="en-US" sz="2800" dirty="0"/>
          </a:p>
          <a:p>
            <a:pPr lvl="1">
              <a:lnSpc>
                <a:spcPct val="60000"/>
              </a:lnSpc>
              <a:spcBef>
                <a:spcPts val="0"/>
              </a:spcBef>
            </a:pPr>
            <a:r>
              <a:rPr lang="en-US" sz="2800" dirty="0"/>
              <a:t>Issue remains tabled pending ERCOT comments on NPRR 1180.</a:t>
            </a:r>
          </a:p>
          <a:p>
            <a:pPr>
              <a:lnSpc>
                <a:spcPct val="60000"/>
              </a:lnSpc>
              <a:spcBef>
                <a:spcPts val="2400"/>
              </a:spcBef>
            </a:pPr>
            <a:r>
              <a:rPr lang="en-US" sz="3200" b="1" dirty="0"/>
              <a:t>NPRR1180 </a:t>
            </a:r>
            <a:r>
              <a:rPr lang="en-US" sz="3200" dirty="0"/>
              <a:t>– Inclusion of Forecasted Load in Planning Analyses</a:t>
            </a:r>
          </a:p>
          <a:p>
            <a:pPr lvl="1"/>
            <a:r>
              <a:rPr lang="en-US" sz="2800" dirty="0"/>
              <a:t>ERCOT and Oncor plan to submit comments. </a:t>
            </a:r>
          </a:p>
          <a:p>
            <a:pPr lvl="1"/>
            <a:r>
              <a:rPr lang="en-US" sz="2800" dirty="0"/>
              <a:t>Issue remains tabled</a:t>
            </a:r>
          </a:p>
          <a:p>
            <a:r>
              <a:rPr lang="en-US" sz="3200" b="1" dirty="0"/>
              <a:t>PGRR105</a:t>
            </a:r>
            <a:r>
              <a:rPr lang="en-US" sz="3200" dirty="0"/>
              <a:t> – Deliverability for DC Tie Imports</a:t>
            </a:r>
          </a:p>
          <a:p>
            <a:pPr lvl="1"/>
            <a:r>
              <a:rPr lang="en-US" sz="2800" dirty="0"/>
              <a:t>Remains tabled at ROS</a:t>
            </a:r>
          </a:p>
          <a:p>
            <a:r>
              <a:rPr lang="en-US" sz="3200" b="1"/>
              <a:t>NPRR1070 </a:t>
            </a:r>
            <a:r>
              <a:rPr lang="en-US" sz="3200" dirty="0"/>
              <a:t>– Planning Criteria for GTC Exit Solutions</a:t>
            </a:r>
          </a:p>
          <a:p>
            <a:pPr lvl="1"/>
            <a:r>
              <a:rPr lang="en-US" sz="2800" dirty="0"/>
              <a:t>Remains tabled as ERCOT expects protocol revision language discussion to resume in September after receiving consultant study results for congestion cost savings test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736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230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Planning Working Group Update</vt:lpstr>
      <vt:lpstr>PLWG Activity Update – 8/15/23</vt:lpstr>
      <vt:lpstr>PLWG Activity Update – Open Action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EDF Renewables</cp:lastModifiedBy>
  <cp:revision>133</cp:revision>
  <dcterms:created xsi:type="dcterms:W3CDTF">2021-03-22T15:18:30Z</dcterms:created>
  <dcterms:modified xsi:type="dcterms:W3CDTF">2023-09-07T21:05:46Z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