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260" r:id="rId6"/>
    <p:sldId id="444" r:id="rId7"/>
    <p:sldId id="445" r:id="rId8"/>
  </p:sldIdLst>
  <p:sldSz cx="9144000" cy="6858000" type="screen4x3"/>
  <p:notesSz cx="6873875" cy="91281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15" autoAdjust="0"/>
    <p:restoredTop sz="93861" autoAdjust="0"/>
  </p:normalViewPr>
  <p:slideViewPr>
    <p:cSldViewPr showGuides="1">
      <p:cViewPr varScale="1">
        <p:scale>
          <a:sx n="114" d="100"/>
          <a:sy n="114" d="100"/>
        </p:scale>
        <p:origin x="158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swell, Cory" userId="c63747d5-e4be-47e4-a834-0d38b13ff3ae" providerId="ADAL" clId="{38889445-7F0D-418B-93CC-B0B02EA93810}"/>
    <pc:docChg chg="modSld">
      <pc:chgData name="Carswell, Cory" userId="c63747d5-e4be-47e4-a834-0d38b13ff3ae" providerId="ADAL" clId="{38889445-7F0D-418B-93CC-B0B02EA93810}" dt="2023-09-08T13:31:28.981" v="3" actId="20577"/>
      <pc:docMkLst>
        <pc:docMk/>
      </pc:docMkLst>
      <pc:sldChg chg="modSp mod">
        <pc:chgData name="Carswell, Cory" userId="c63747d5-e4be-47e4-a834-0d38b13ff3ae" providerId="ADAL" clId="{38889445-7F0D-418B-93CC-B0B02EA93810}" dt="2023-09-08T13:31:28.981" v="3" actId="20577"/>
        <pc:sldMkLst>
          <pc:docMk/>
          <pc:sldMk cId="1711223881" sldId="444"/>
        </pc:sldMkLst>
        <pc:spChg chg="mod">
          <ac:chgData name="Carswell, Cory" userId="c63747d5-e4be-47e4-a834-0d38b13ff3ae" providerId="ADAL" clId="{38889445-7F0D-418B-93CC-B0B02EA93810}" dt="2023-09-08T13:31:28.981" v="3" actId="20577"/>
          <ac:spMkLst>
            <pc:docMk/>
            <pc:sldMk cId="1711223881" sldId="444"/>
            <ac:spMk id="3" creationId="{F39130EC-2D4B-41C5-8809-CE2302DD393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3018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3018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3605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5700" y="684213"/>
            <a:ext cx="4562475" cy="3422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3" tIns="45932" rIns="91863" bIns="459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335860"/>
            <a:ext cx="5499100" cy="4107656"/>
          </a:xfrm>
          <a:prstGeom prst="rect">
            <a:avLst/>
          </a:prstGeom>
        </p:spPr>
        <p:txBody>
          <a:bodyPr vert="horz" lIns="91863" tIns="45932" rIns="91863" bIns="4593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3605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133600"/>
            <a:ext cx="5181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Demand/Price Response Survey</a:t>
            </a:r>
          </a:p>
          <a:p>
            <a:pPr algn="ctr"/>
            <a:endParaRPr lang="en-US" dirty="0"/>
          </a:p>
          <a:p>
            <a:pPr algn="ctr"/>
            <a:r>
              <a:rPr lang="en-US" sz="1600" dirty="0"/>
              <a:t>Cory Carswell</a:t>
            </a:r>
          </a:p>
          <a:p>
            <a:pPr algn="ctr"/>
            <a:r>
              <a:rPr lang="en-US" sz="1600" dirty="0"/>
              <a:t>Market Analysis &amp; Validation</a:t>
            </a:r>
          </a:p>
          <a:p>
            <a:pPr algn="ctr"/>
            <a:br>
              <a:rPr lang="en-US" sz="1600" dirty="0"/>
            </a:br>
            <a:r>
              <a:rPr lang="en-US" sz="1600" dirty="0"/>
              <a:t>Retail Market Subcommittee – September 12th,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Demand/Price Response Survey -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9130EC-2D4B-41C5-8809-CE2302DD3939}"/>
              </a:ext>
            </a:extLst>
          </p:cNvPr>
          <p:cNvSpPr txBox="1"/>
          <p:nvPr/>
        </p:nvSpPr>
        <p:spPr>
          <a:xfrm>
            <a:off x="381000" y="1219200"/>
            <a:ext cx="8153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Emails providing REP/NOIE participation status were sent out August 15th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93 REPS with reporting requirement.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44 NOIE with reporting requirement.</a:t>
            </a:r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100% response received from REPs/NOIEs with reporting requirement.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59 REPs reported DR/PR participation.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Current active ESI IDs 6.51 million.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19 NOIE reported programs.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12 LSE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15 TDSP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223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Demand/Price Response Survey – Key Dates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9130EC-2D4B-41C5-8809-CE2302DD3939}"/>
              </a:ext>
            </a:extLst>
          </p:cNvPr>
          <p:cNvSpPr txBox="1"/>
          <p:nvPr/>
        </p:nvSpPr>
        <p:spPr>
          <a:xfrm>
            <a:off x="381000" y="1219200"/>
            <a:ext cx="769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REPs</a:t>
            </a:r>
          </a:p>
          <a:p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Oct 15 – due date for submitting ESI ID participation files.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Oct 31 – due date for final corrections.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Oct 31 – due date for submitting event files.</a:t>
            </a:r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Oct 31 - due date for submitting customer counts/event files.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Nov 7 – due date for final corrections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38319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32805</TotalTime>
  <Words>151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PowerPoint Presentation</vt:lpstr>
      <vt:lpstr>Demand/Price Response Survey - Status</vt:lpstr>
      <vt:lpstr>Demand/Price Response Survey – Key Dates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Carswell, Cory</cp:lastModifiedBy>
  <cp:revision>536</cp:revision>
  <cp:lastPrinted>2020-02-20T00:38:16Z</cp:lastPrinted>
  <dcterms:created xsi:type="dcterms:W3CDTF">2016-01-21T15:20:31Z</dcterms:created>
  <dcterms:modified xsi:type="dcterms:W3CDTF">2023-09-08T13:31:35Z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2023-09-08T13:28:15Z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c035b4f9-69fe-4d61-b3a7-3195ce27fd18</vt:lpwstr>
  </property>
  <property fmtid="{D5CDD505-2E9C-101B-9397-08002B2CF9AE}" pid="9" name="MSIP_Label_7084cbda-52b8-46fb-a7b7-cb5bd465ed85_ContentBits">
    <vt:lpwstr>0</vt:lpwstr>
  </property>
</Properties>
</file>