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444" r:id="rId7"/>
    <p:sldId id="445" r:id="rId8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114" d="100"/>
          <a:sy n="114" d="100"/>
        </p:scale>
        <p:origin x="158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38889445-7F0D-418B-93CC-B0B02EA93810}"/>
    <pc:docChg chg="modSld">
      <pc:chgData name="Carswell, Cory" userId="c63747d5-e4be-47e4-a834-0d38b13ff3ae" providerId="ADAL" clId="{38889445-7F0D-418B-93CC-B0B02EA93810}" dt="2023-09-08T13:31:28.981" v="3" actId="20577"/>
      <pc:docMkLst>
        <pc:docMk/>
      </pc:docMkLst>
      <pc:sldChg chg="modSp mod">
        <pc:chgData name="Carswell, Cory" userId="c63747d5-e4be-47e4-a834-0d38b13ff3ae" providerId="ADAL" clId="{38889445-7F0D-418B-93CC-B0B02EA93810}" dt="2023-09-08T13:31:28.981" v="3" actId="20577"/>
        <pc:sldMkLst>
          <pc:docMk/>
          <pc:sldMk cId="1711223881" sldId="444"/>
        </pc:sldMkLst>
        <pc:spChg chg="mod">
          <ac:chgData name="Carswell, Cory" userId="c63747d5-e4be-47e4-a834-0d38b13ff3ae" providerId="ADAL" clId="{38889445-7F0D-418B-93CC-B0B02EA93810}" dt="2023-09-08T13:31:28.981" v="3" actId="20577"/>
          <ac:spMkLst>
            <pc:docMk/>
            <pc:sldMk cId="1711223881" sldId="444"/>
            <ac:spMk id="3" creationId="{F39130EC-2D4B-41C5-8809-CE2302DD393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Demand/Price Response Survey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Cory Carswell</a:t>
            </a:r>
          </a:p>
          <a:p>
            <a:pPr algn="ctr"/>
            <a:r>
              <a:rPr lang="en-US" sz="1600" dirty="0"/>
              <a:t>Market Analysis &amp; Validation</a:t>
            </a:r>
          </a:p>
          <a:p>
            <a:pPr algn="ctr"/>
            <a:br>
              <a:rPr lang="en-US" sz="1600" dirty="0"/>
            </a:br>
            <a:r>
              <a:rPr lang="en-US" sz="1600" dirty="0"/>
              <a:t>Retail Market Subcommittee – September 12th,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Demand/Price Response Survey -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381000" y="1219200"/>
            <a:ext cx="8153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Emails providing REP/NOIE participation status were sent out August 15th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93 REPS with reporting requirement.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44 NOIE with reporting requirement.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100% response received from REPs/NOIEs with reporting requirement.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59 REPs reported DR/PR participation.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Current active ESI IDs 6.51 million.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19 NOIE reported programs.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12 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15 TDSP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Demand/Price Response Survey – Key 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381000" y="121920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REPs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15 – due date for submitting ESI ID participation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31 – due date for final corrections.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31 – due date for submitting event files.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31 - due date for submitting customer counts/event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Nov 7 – due date for final corrections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8319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32805</TotalTime>
  <Words>151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Demand/Price Response Survey - Status</vt:lpstr>
      <vt:lpstr>Demand/Price Response Survey – Key Dates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Carswell, Cory</cp:lastModifiedBy>
  <cp:revision>536</cp:revision>
  <cp:lastPrinted>2020-02-20T00:38:16Z</cp:lastPrinted>
  <dcterms:created xsi:type="dcterms:W3CDTF">2016-01-21T15:20:31Z</dcterms:created>
  <dcterms:modified xsi:type="dcterms:W3CDTF">2023-09-08T13:31:35Z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2023-09-08T13:28:15Z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c035b4f9-69fe-4d61-b3a7-3195ce27fd18</vt:lpwstr>
  </property>
  <property fmtid="{D5CDD505-2E9C-101B-9397-08002B2CF9AE}" pid="9" name="MSIP_Label_7084cbda-52b8-46fb-a7b7-cb5bd465ed85_ContentBits">
    <vt:lpwstr>0</vt:lpwstr>
  </property>
</Properties>
</file>