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402" r:id="rId8"/>
    <p:sldId id="286" r:id="rId9"/>
    <p:sldId id="413" r:id="rId10"/>
    <p:sldId id="414" r:id="rId11"/>
    <p:sldId id="410" r:id="rId12"/>
    <p:sldId id="415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9D5121-C02C-4CA8-82B4-5B2E8134B4C7}">
          <p14:sldIdLst>
            <p14:sldId id="260"/>
            <p14:sldId id="402"/>
            <p14:sldId id="286"/>
            <p14:sldId id="413"/>
            <p14:sldId id="414"/>
            <p14:sldId id="410"/>
            <p14:sldId id="41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051C5A-B01F-4D28-BE48-24729295DBE3}" v="5" dt="2023-09-06T20:11:31.1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76" autoAdjust="0"/>
    <p:restoredTop sz="94660"/>
  </p:normalViewPr>
  <p:slideViewPr>
    <p:cSldViewPr showGuides="1">
      <p:cViewPr varScale="1">
        <p:scale>
          <a:sx n="108" d="100"/>
          <a:sy n="108" d="100"/>
        </p:scale>
        <p:origin x="1770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chez, Daniel" userId="fb619a67-39da-40d8-9da5-675a1573cb40" providerId="ADAL" clId="{2DF161E1-F272-479F-A524-344522E7C70C}"/>
    <pc:docChg chg="undo custSel addSld delSld modSld modSection">
      <pc:chgData name="Sanchez, Daniel" userId="fb619a67-39da-40d8-9da5-675a1573cb40" providerId="ADAL" clId="{2DF161E1-F272-479F-A524-344522E7C70C}" dt="2023-08-02T20:40:12.013" v="49" actId="1076"/>
      <pc:docMkLst>
        <pc:docMk/>
      </pc:docMkLst>
      <pc:sldChg chg="modSp mod">
        <pc:chgData name="Sanchez, Daniel" userId="fb619a67-39da-40d8-9da5-675a1573cb40" providerId="ADAL" clId="{2DF161E1-F272-479F-A524-344522E7C70C}" dt="2023-08-02T17:03:02.717" v="3" actId="20577"/>
        <pc:sldMkLst>
          <pc:docMk/>
          <pc:sldMk cId="730603795" sldId="260"/>
        </pc:sldMkLst>
        <pc:spChg chg="mod">
          <ac:chgData name="Sanchez, Daniel" userId="fb619a67-39da-40d8-9da5-675a1573cb40" providerId="ADAL" clId="{2DF161E1-F272-479F-A524-344522E7C70C}" dt="2023-08-02T17:03:02.717" v="3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Sanchez, Daniel" userId="fb619a67-39da-40d8-9da5-675a1573cb40" providerId="ADAL" clId="{2DF161E1-F272-479F-A524-344522E7C70C}" dt="2023-08-02T17:04:36.026" v="16"/>
        <pc:sldMkLst>
          <pc:docMk/>
          <pc:sldMk cId="2900273907" sldId="286"/>
        </pc:sldMkLst>
        <pc:spChg chg="mod">
          <ac:chgData name="Sanchez, Daniel" userId="fb619a67-39da-40d8-9da5-675a1573cb40" providerId="ADAL" clId="{2DF161E1-F272-479F-A524-344522E7C70C}" dt="2023-08-02T17:04:10.781" v="13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 modGraphic">
          <ac:chgData name="Sanchez, Daniel" userId="fb619a67-39da-40d8-9da5-675a1573cb40" providerId="ADAL" clId="{2DF161E1-F272-479F-A524-344522E7C70C}" dt="2023-08-02T17:04:36.026" v="16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Sanchez, Daniel" userId="fb619a67-39da-40d8-9da5-675a1573cb40" providerId="ADAL" clId="{2DF161E1-F272-479F-A524-344522E7C70C}" dt="2023-08-02T20:40:12.013" v="49" actId="1076"/>
        <pc:sldMkLst>
          <pc:docMk/>
          <pc:sldMk cId="3485043083" sldId="402"/>
        </pc:sldMkLst>
        <pc:spChg chg="mod">
          <ac:chgData name="Sanchez, Daniel" userId="fb619a67-39da-40d8-9da5-675a1573cb40" providerId="ADAL" clId="{2DF161E1-F272-479F-A524-344522E7C70C}" dt="2023-08-02T17:03:07.293" v="7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Sanchez, Daniel" userId="fb619a67-39da-40d8-9da5-675a1573cb40" providerId="ADAL" clId="{2DF161E1-F272-479F-A524-344522E7C70C}" dt="2023-08-02T20:40:12.013" v="49" actId="1076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Sanchez, Daniel" userId="fb619a67-39da-40d8-9da5-675a1573cb40" providerId="ADAL" clId="{2DF161E1-F272-479F-A524-344522E7C70C}" dt="2023-08-02T20:39:08.663" v="42"/>
        <pc:sldMkLst>
          <pc:docMk/>
          <pc:sldMk cId="2506534793" sldId="410"/>
        </pc:sldMkLst>
        <pc:spChg chg="mod">
          <ac:chgData name="Sanchez, Daniel" userId="fb619a67-39da-40d8-9da5-675a1573cb40" providerId="ADAL" clId="{2DF161E1-F272-479F-A524-344522E7C70C}" dt="2023-08-02T19:35:42.164" v="30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Sanchez, Daniel" userId="fb619a67-39da-40d8-9da5-675a1573cb40" providerId="ADAL" clId="{2DF161E1-F272-479F-A524-344522E7C70C}" dt="2023-08-02T20:39:08.663" v="42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Sanchez, Daniel" userId="fb619a67-39da-40d8-9da5-675a1573cb40" providerId="ADAL" clId="{2DF161E1-F272-479F-A524-344522E7C70C}" dt="2023-08-02T20:38:21.375" v="36"/>
        <pc:sldMkLst>
          <pc:docMk/>
          <pc:sldMk cId="2569309724" sldId="413"/>
        </pc:sldMkLst>
        <pc:spChg chg="mod">
          <ac:chgData name="Sanchez, Daniel" userId="fb619a67-39da-40d8-9da5-675a1573cb40" providerId="ADAL" clId="{2DF161E1-F272-479F-A524-344522E7C70C}" dt="2023-08-02T19:35:23.460" v="20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Sanchez, Daniel" userId="fb619a67-39da-40d8-9da5-675a1573cb40" providerId="ADAL" clId="{2DF161E1-F272-479F-A524-344522E7C70C}" dt="2023-08-02T20:38:21.375" v="36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Sanchez, Daniel" userId="fb619a67-39da-40d8-9da5-675a1573cb40" providerId="ADAL" clId="{2DF161E1-F272-479F-A524-344522E7C70C}" dt="2023-08-02T20:38:43.783" v="39" actId="2165"/>
        <pc:sldMkLst>
          <pc:docMk/>
          <pc:sldMk cId="769589810" sldId="414"/>
        </pc:sldMkLst>
        <pc:spChg chg="mod">
          <ac:chgData name="Sanchez, Daniel" userId="fb619a67-39da-40d8-9da5-675a1573cb40" providerId="ADAL" clId="{2DF161E1-F272-479F-A524-344522E7C70C}" dt="2023-08-02T19:35:32.804" v="25" actId="20577"/>
          <ac:spMkLst>
            <pc:docMk/>
            <pc:sldMk cId="769589810" sldId="414"/>
            <ac:spMk id="4" creationId="{00000000-0000-0000-0000-000000000000}"/>
          </ac:spMkLst>
        </pc:spChg>
        <pc:graphicFrameChg chg="mod modGraphic">
          <ac:chgData name="Sanchez, Daniel" userId="fb619a67-39da-40d8-9da5-675a1573cb40" providerId="ADAL" clId="{2DF161E1-F272-479F-A524-344522E7C70C}" dt="2023-08-02T20:38:43.783" v="39" actId="2165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add mod">
        <pc:chgData name="Sanchez, Daniel" userId="fb619a67-39da-40d8-9da5-675a1573cb40" providerId="ADAL" clId="{2DF161E1-F272-479F-A524-344522E7C70C}" dt="2023-08-02T20:39:40.442" v="47" actId="2165"/>
        <pc:sldMkLst>
          <pc:docMk/>
          <pc:sldMk cId="2033245671" sldId="415"/>
        </pc:sldMkLst>
        <pc:graphicFrameChg chg="mod modGraphic">
          <ac:chgData name="Sanchez, Daniel" userId="fb619a67-39da-40d8-9da5-675a1573cb40" providerId="ADAL" clId="{2DF161E1-F272-479F-A524-344522E7C70C}" dt="2023-08-02T20:39:40.442" v="47" actId="2165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del">
        <pc:chgData name="Sanchez, Daniel" userId="fb619a67-39da-40d8-9da5-675a1573cb40" providerId="ADAL" clId="{2DF161E1-F272-479F-A524-344522E7C70C}" dt="2023-08-02T20:37:12.084" v="32" actId="2696"/>
        <pc:sldMkLst>
          <pc:docMk/>
          <pc:sldMk cId="2464677763" sldId="415"/>
        </pc:sldMkLst>
      </pc:sldChg>
      <pc:sldChg chg="modSp add mod">
        <pc:chgData name="Sanchez, Daniel" userId="fb619a67-39da-40d8-9da5-675a1573cb40" providerId="ADAL" clId="{2DF161E1-F272-479F-A524-344522E7C70C}" dt="2023-08-02T20:39:48.427" v="48" actId="2165"/>
        <pc:sldMkLst>
          <pc:docMk/>
          <pc:sldMk cId="663441167" sldId="416"/>
        </pc:sldMkLst>
        <pc:graphicFrameChg chg="modGraphic">
          <ac:chgData name="Sanchez, Daniel" userId="fb619a67-39da-40d8-9da5-675a1573cb40" providerId="ADAL" clId="{2DF161E1-F272-479F-A524-344522E7C70C}" dt="2023-08-02T20:39:48.427" v="48" actId="2165"/>
          <ac:graphicFrameMkLst>
            <pc:docMk/>
            <pc:sldMk cId="663441167" sldId="416"/>
            <ac:graphicFrameMk id="5" creationId="{00000000-0000-0000-0000-000000000000}"/>
          </ac:graphicFrameMkLst>
        </pc:graphicFrameChg>
      </pc:sldChg>
      <pc:sldChg chg="del">
        <pc:chgData name="Sanchez, Daniel" userId="fb619a67-39da-40d8-9da5-675a1573cb40" providerId="ADAL" clId="{2DF161E1-F272-479F-A524-344522E7C70C}" dt="2023-08-02T20:37:14.471" v="33" actId="2696"/>
        <pc:sldMkLst>
          <pc:docMk/>
          <pc:sldMk cId="2323725538" sldId="416"/>
        </pc:sldMkLst>
      </pc:sldChg>
    </pc:docChg>
  </pc:docChgLst>
  <pc:docChgLst>
    <pc:chgData name="Hudson, Joshua" userId="04dc2e99-16e4-4c49-a91a-25a951000035" providerId="ADAL" clId="{96051C5A-B01F-4D28-BE48-24729295DBE3}"/>
    <pc:docChg chg="undo custSel delSld modSld modSection">
      <pc:chgData name="Hudson, Joshua" userId="04dc2e99-16e4-4c49-a91a-25a951000035" providerId="ADAL" clId="{96051C5A-B01F-4D28-BE48-24729295DBE3}" dt="2023-09-06T20:11:58.461" v="88" actId="20577"/>
      <pc:docMkLst>
        <pc:docMk/>
      </pc:docMkLst>
      <pc:sldChg chg="modSp mod">
        <pc:chgData name="Hudson, Joshua" userId="04dc2e99-16e4-4c49-a91a-25a951000035" providerId="ADAL" clId="{96051C5A-B01F-4D28-BE48-24729295DBE3}" dt="2023-09-06T19:42:06.321" v="5" actId="20577"/>
        <pc:sldMkLst>
          <pc:docMk/>
          <pc:sldMk cId="730603795" sldId="260"/>
        </pc:sldMkLst>
        <pc:spChg chg="mod">
          <ac:chgData name="Hudson, Joshua" userId="04dc2e99-16e4-4c49-a91a-25a951000035" providerId="ADAL" clId="{96051C5A-B01F-4D28-BE48-24729295DBE3}" dt="2023-09-06T19:42:06.321" v="5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Hudson, Joshua" userId="04dc2e99-16e4-4c49-a91a-25a951000035" providerId="ADAL" clId="{96051C5A-B01F-4D28-BE48-24729295DBE3}" dt="2023-09-06T19:52:52.654" v="12" actId="20577"/>
        <pc:sldMkLst>
          <pc:docMk/>
          <pc:sldMk cId="2900273907" sldId="286"/>
        </pc:sldMkLst>
        <pc:spChg chg="mod">
          <ac:chgData name="Hudson, Joshua" userId="04dc2e99-16e4-4c49-a91a-25a951000035" providerId="ADAL" clId="{96051C5A-B01F-4D28-BE48-24729295DBE3}" dt="2023-09-06T19:52:52.654" v="12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Hudson, Joshua" userId="04dc2e99-16e4-4c49-a91a-25a951000035" providerId="ADAL" clId="{96051C5A-B01F-4D28-BE48-24729295DBE3}" dt="2023-09-06T19:52:45.902" v="6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96051C5A-B01F-4D28-BE48-24729295DBE3}" dt="2023-09-06T20:05:20.685" v="49" actId="20577"/>
        <pc:sldMkLst>
          <pc:docMk/>
          <pc:sldMk cId="3485043083" sldId="402"/>
        </pc:sldMkLst>
        <pc:spChg chg="mod">
          <ac:chgData name="Hudson, Joshua" userId="04dc2e99-16e4-4c49-a91a-25a951000035" providerId="ADAL" clId="{96051C5A-B01F-4D28-BE48-24729295DBE3}" dt="2023-09-06T20:05:20.685" v="49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Graphic">
          <ac:chgData name="Hudson, Joshua" userId="04dc2e99-16e4-4c49-a91a-25a951000035" providerId="ADAL" clId="{96051C5A-B01F-4D28-BE48-24729295DBE3}" dt="2023-09-06T20:05:10.084" v="43" actId="20577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Hudson, Joshua" userId="04dc2e99-16e4-4c49-a91a-25a951000035" providerId="ADAL" clId="{96051C5A-B01F-4D28-BE48-24729295DBE3}" dt="2023-09-06T20:11:58.461" v="88" actId="20577"/>
        <pc:sldMkLst>
          <pc:docMk/>
          <pc:sldMk cId="2506534793" sldId="410"/>
        </pc:sldMkLst>
        <pc:spChg chg="mod">
          <ac:chgData name="Hudson, Joshua" userId="04dc2e99-16e4-4c49-a91a-25a951000035" providerId="ADAL" clId="{96051C5A-B01F-4D28-BE48-24729295DBE3}" dt="2023-09-06T20:11:58.461" v="88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96051C5A-B01F-4D28-BE48-24729295DBE3}" dt="2023-09-06T20:11:15.505" v="73" actId="2165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96051C5A-B01F-4D28-BE48-24729295DBE3}" dt="2023-09-06T20:10:32.268" v="65" actId="20577"/>
        <pc:sldMkLst>
          <pc:docMk/>
          <pc:sldMk cId="2569309724" sldId="413"/>
        </pc:sldMkLst>
        <pc:spChg chg="mod">
          <ac:chgData name="Hudson, Joshua" userId="04dc2e99-16e4-4c49-a91a-25a951000035" providerId="ADAL" clId="{96051C5A-B01F-4D28-BE48-24729295DBE3}" dt="2023-09-06T20:10:32.268" v="65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96051C5A-B01F-4D28-BE48-24729295DBE3}" dt="2023-09-06T20:10:02.038" v="57" actId="2165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96051C5A-B01F-4D28-BE48-24729295DBE3}" dt="2023-09-06T20:10:39.397" v="71" actId="20577"/>
        <pc:sldMkLst>
          <pc:docMk/>
          <pc:sldMk cId="769589810" sldId="414"/>
        </pc:sldMkLst>
        <pc:spChg chg="mod">
          <ac:chgData name="Hudson, Joshua" userId="04dc2e99-16e4-4c49-a91a-25a951000035" providerId="ADAL" clId="{96051C5A-B01F-4D28-BE48-24729295DBE3}" dt="2023-09-06T20:10:39.397" v="71" actId="20577"/>
          <ac:spMkLst>
            <pc:docMk/>
            <pc:sldMk cId="769589810" sldId="414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96051C5A-B01F-4D28-BE48-24729295DBE3}" dt="2023-09-06T20:10:24.938" v="59" actId="2165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96051C5A-B01F-4D28-BE48-24729295DBE3}" dt="2023-09-06T20:11:51.436" v="82" actId="20577"/>
        <pc:sldMkLst>
          <pc:docMk/>
          <pc:sldMk cId="2033245671" sldId="415"/>
        </pc:sldMkLst>
        <pc:spChg chg="mod">
          <ac:chgData name="Hudson, Joshua" userId="04dc2e99-16e4-4c49-a91a-25a951000035" providerId="ADAL" clId="{96051C5A-B01F-4D28-BE48-24729295DBE3}" dt="2023-09-06T20:11:51.436" v="82" actId="20577"/>
          <ac:spMkLst>
            <pc:docMk/>
            <pc:sldMk cId="2033245671" sldId="415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96051C5A-B01F-4D28-BE48-24729295DBE3}" dt="2023-09-06T20:11:37.100" v="75" actId="2165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del">
        <pc:chgData name="Hudson, Joshua" userId="04dc2e99-16e4-4c49-a91a-25a951000035" providerId="ADAL" clId="{96051C5A-B01F-4D28-BE48-24729295DBE3}" dt="2023-09-06T20:11:42.351" v="76" actId="2696"/>
        <pc:sldMkLst>
          <pc:docMk/>
          <pc:sldMk cId="663441167" sldId="41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84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1390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5978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9999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290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Generation Resource Energy and Regulation Deployment Performance Report for August 2023</a:t>
            </a: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Non-IRR GREDP &lt; 85%</a:t>
            </a:r>
            <a:r>
              <a:rPr lang="en-US" dirty="0"/>
              <a:t> – August 2023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6209F21-8780-420B-9080-2F425C39DF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7455883"/>
              </p:ext>
            </p:extLst>
          </p:nvPr>
        </p:nvGraphicFramePr>
        <p:xfrm>
          <a:off x="381000" y="959830"/>
          <a:ext cx="8382000" cy="664845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5093567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91609985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632602617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1073559609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345580043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73868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45112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5043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Summary</a:t>
            </a:r>
            <a:r>
              <a:rPr lang="en-US" dirty="0"/>
              <a:t> –</a:t>
            </a:r>
            <a:r>
              <a:rPr lang="en-US" altLang="en-US" dirty="0"/>
              <a:t> </a:t>
            </a:r>
            <a:r>
              <a:rPr lang="en-US" dirty="0"/>
              <a:t>August</a:t>
            </a:r>
            <a:r>
              <a:rPr lang="en-US" altLang="en-US" dirty="0"/>
              <a:t> 2023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9815411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</a:p>
                  </a:txBody>
                  <a:tcPr marL="6531" marR="6531" marT="9526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83.91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71.07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78.27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93.75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77.92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82.03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MW Error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5.19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5.18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5.81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4.80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4.84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5.07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32,665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20,140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17,780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100+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272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99.59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169.24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592.67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August 2023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297910"/>
              </p:ext>
            </p:extLst>
          </p:nvPr>
        </p:nvGraphicFramePr>
        <p:xfrm>
          <a:off x="378068" y="838201"/>
          <a:ext cx="8384930" cy="5465445"/>
        </p:xfrm>
        <a:graphic>
          <a:graphicData uri="http://schemas.openxmlformats.org/drawingml/2006/table">
            <a:tbl>
              <a:tblPr/>
              <a:tblGrid>
                <a:gridCol w="1162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124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2,478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2,487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5.19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99.64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1,011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1,056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95.74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96.24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9.59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98.94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677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98.98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6781835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552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5.03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96.84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4501083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554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97.88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8709818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97.23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4974088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5.96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98.02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8223320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7.12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96.37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0975674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98.62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6.47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99.28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5.69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96.72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97.27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95.15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9309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August 2023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2177926"/>
              </p:ext>
            </p:extLst>
          </p:nvPr>
        </p:nvGraphicFramePr>
        <p:xfrm>
          <a:off x="419100" y="838200"/>
          <a:ext cx="8382000" cy="301752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98.00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8.25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98.00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7.52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95.30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96.48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97.84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678183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5.80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96.64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450108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97.37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870981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5.52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49740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9589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August 2023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2421076"/>
              </p:ext>
            </p:extLst>
          </p:nvPr>
        </p:nvGraphicFramePr>
        <p:xfrm>
          <a:off x="438509" y="732605"/>
          <a:ext cx="8382000" cy="565404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1,924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2,070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92.95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1,213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1,386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6.54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87.52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1,127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1,197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94.15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1,070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1,152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5.85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92.88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1,058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1,145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10.13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92.40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678183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71.36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450108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8.65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89.63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870981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7.08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66.53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497408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7.09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92.15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822332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51.83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097567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77.92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78.57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1.49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82.90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8.54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82.11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89.33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4.44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64.80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6534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August 2023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5853391"/>
              </p:ext>
            </p:extLst>
          </p:nvPr>
        </p:nvGraphicFramePr>
        <p:xfrm>
          <a:off x="438509" y="732605"/>
          <a:ext cx="8382000" cy="499491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85.71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72.13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13.58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64.60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5.04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82.17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5.32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87.03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678183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81.95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450108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5.19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87.34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870981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12.58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56.73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497408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5.10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72.19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822332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2.26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75.71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097567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56.93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10.93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75.21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6.24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84.17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7.15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59.29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324567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31F39A6C07D14D9555E8A431C20419" ma:contentTypeVersion="30" ma:contentTypeDescription="Create a new document." ma:contentTypeScope="" ma:versionID="21942f980d7a00048ad3deaf04c848df">
  <xsd:schema xmlns:xsd="http://www.w3.org/2001/XMLSchema" xmlns:xs="http://www.w3.org/2001/XMLSchema" xmlns:p="http://schemas.microsoft.com/office/2006/metadata/properties" xmlns:ns2="fb345aca-afcc-41ce-93cb-87b3e88e776f" xmlns:ns3="dd993567-7575-4eaa-a9db-e233308877d6" targetNamespace="http://schemas.microsoft.com/office/2006/metadata/properties" ma:root="true" ma:fieldsID="38d83bcf680b50dc6156e6c38966e0d2" ns2:_="" ns3:_="">
    <xsd:import namespace="fb345aca-afcc-41ce-93cb-87b3e88e776f"/>
    <xsd:import namespace="dd993567-7575-4eaa-a9db-e233308877d6"/>
    <xsd:element name="properties">
      <xsd:complexType>
        <xsd:sequence>
          <xsd:element name="documentManagement">
            <xsd:complexType>
              <xsd:all>
                <xsd:element ref="ns2:Information_x0020_Classification" minOccurs="0"/>
                <xsd:element ref="ns3:MediaServiceMetadata" minOccurs="0"/>
                <xsd:element ref="ns3:MediaServiceFastMetadata" minOccurs="0"/>
                <xsd:element ref="ns3:ReviewComments" minOccurs="0"/>
                <xsd:element ref="ns3:ReviewStatus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2:SharedWithUsers" minOccurs="0"/>
                <xsd:element ref="ns2:SharedWithDetails" minOccurs="0"/>
                <xsd:element ref="ns3:MediaServiceDateTaken" minOccurs="0"/>
                <xsd:element ref="ns3:MediaServiceObjectDetectorVersion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345aca-afcc-41ce-93cb-87b3e88e776f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4" nillable="true" ma:displayName="Information Classification" ma:default="ERCOT Limited" ma:description="ERCOT Information Classification" ma:format="Dropdown" ma:internalName="Information_x0020_Classification" ma:readOnly="false">
      <xsd:simpleType>
        <xsd:union memberTypes="dms:Text">
          <xsd:simpleType>
            <xsd:restriction base="dms:Choice">
              <xsd:enumeration value="Public"/>
              <xsd:enumeration value="ERCOT Limited"/>
              <xsd:enumeration value="ERCOT Confidential"/>
              <xsd:enumeration value="ERCOT Restricted"/>
            </xsd:restriction>
          </xsd:simpleType>
        </xsd:union>
      </xsd:simpleType>
    </xsd:element>
    <xsd:element name="TaxCatchAll" ma:index="15" nillable="true" ma:displayName="Taxonomy Catch All Column" ma:hidden="true" ma:list="{f05ccff7-e949-445a-8aca-0ad7629958f3}" ma:internalName="TaxCatchAll" ma:showField="CatchAllData" ma:web="fb345aca-afcc-41ce-93cb-87b3e88e776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993567-7575-4eaa-a9db-e233308877d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ReviewComments" ma:index="11" nillable="true" ma:displayName="Review Comments" ma:internalName="ReviewComments">
      <xsd:simpleType>
        <xsd:restriction base="dms:Note">
          <xsd:maxLength value="255"/>
        </xsd:restriction>
      </xsd:simpleType>
    </xsd:element>
    <xsd:element name="ReviewStatus" ma:index="12" nillable="true" ma:displayName="Review Status" ma:default="(2) Normal" ma:format="Dropdown" ma:internalName="ReviewStatus" ma:readOnly="false">
      <xsd:simpleType>
        <xsd:union memberTypes="dms:Text">
          <xsd:simpleType>
            <xsd:restriction base="dms:Choice">
              <xsd:enumeration value="In Progress"/>
              <xsd:enumeration value="Completed"/>
            </xsd:restriction>
          </xsd:simpleType>
        </xsd:union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b345aca-afcc-41ce-93cb-87b3e88e776f" xsi:nil="true"/>
    <lcf76f155ced4ddcb4097134ff3c332f xmlns="dd993567-7575-4eaa-a9db-e233308877d6">
      <Terms xmlns="http://schemas.microsoft.com/office/infopath/2007/PartnerControls"/>
    </lcf76f155ced4ddcb4097134ff3c332f>
    <Information_x0020_Classification xmlns="fb345aca-afcc-41ce-93cb-87b3e88e776f">ERCOT Limited</Information_x0020_Classification>
    <ReviewComments xmlns="dd993567-7575-4eaa-a9db-e233308877d6" xsi:nil="true"/>
    <ReviewStatus xmlns="dd993567-7575-4eaa-a9db-e233308877d6">(2) Normal</ReviewStatus>
  </documentManagement>
</p:properties>
</file>

<file path=customXml/item3.xml><?xml version="1.0" encoding="utf-8"?>
<?mso-contentType ?>
<FormTemplates xmlns="http://schemas.microsoft.com/sharepoint/v3/contenttype/forms"/>
</file>

<file path=customXml/itemProps1.xml><?xml version="1.0" encoding="utf-8"?>
<ds:datastoreItem xmlns:ds="http://schemas.openxmlformats.org/officeDocument/2006/customXml" ds:itemID="{C3849C15-B8E9-457F-A13D-5A0C132BDF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345aca-afcc-41ce-93cb-87b3e88e776f"/>
    <ds:schemaRef ds:uri="dd993567-7575-4eaa-a9db-e233308877d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terms/"/>
    <ds:schemaRef ds:uri="http://purl.org/dc/dcmitype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fb345aca-afcc-41ce-93cb-87b3e88e776f"/>
    <ds:schemaRef ds:uri="54b9945b-bdc1-47d8-839f-cb700d43e85f"/>
    <ds:schemaRef ds:uri="dd993567-7575-4eaa-a9db-e233308877d6"/>
  </ds:schemaRefs>
</ds:datastoreItem>
</file>

<file path=customXml/itemProps3.xml><?xml version="1.0" encoding="utf-8"?>
<ds:datastoreItem xmlns:ds="http://schemas.openxmlformats.org/officeDocument/2006/customXml" ds:itemID="{2081A587-AD7A-498E-9B42-FCEAF714C58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6601</TotalTime>
  <Words>566</Words>
  <Application>Microsoft Office PowerPoint</Application>
  <PresentationFormat>On-screen Show (4:3)</PresentationFormat>
  <Paragraphs>351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Andale WT</vt:lpstr>
      <vt:lpstr>Arial</vt:lpstr>
      <vt:lpstr>Calibri</vt:lpstr>
      <vt:lpstr>1_Custom Design</vt:lpstr>
      <vt:lpstr>Office Theme</vt:lpstr>
      <vt:lpstr>Custom Design</vt:lpstr>
      <vt:lpstr>PowerPoint Presentation</vt:lpstr>
      <vt:lpstr>Non-IRR GREDP &lt; 85% – August 2023</vt:lpstr>
      <vt:lpstr>IRR Summary – August 2023</vt:lpstr>
      <vt:lpstr>IRR ≥ 95%, ≥ 100 Scored Intervals – August 2023</vt:lpstr>
      <vt:lpstr>IRR ≥ 95%, ≥ 100 Scored Intervals – August 2023</vt:lpstr>
      <vt:lpstr>IRR &lt; 95%, ≥ 100 Scored Intervals – August 2023</vt:lpstr>
      <vt:lpstr>IRR &lt; 95%, ≥ 100 Scored Intervals – August 2023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Hudson, Joshua</cp:lastModifiedBy>
  <cp:revision>301</cp:revision>
  <cp:lastPrinted>2016-01-21T20:53:15Z</cp:lastPrinted>
  <dcterms:created xsi:type="dcterms:W3CDTF">2016-01-21T15:20:31Z</dcterms:created>
  <dcterms:modified xsi:type="dcterms:W3CDTF">2023-09-06T20:12:07Z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0x0101009331F39A6C07D14D9555E8A431C20419</vt:lpwstr>
  </property>
  <property fmtid="{D5CDD505-2E9C-101B-9397-08002B2CF9AE}" pid="3" name="Order">
    <vt:r8>1311400</vt:r8>
  </property>
  <property fmtid="{D5CDD505-2E9C-101B-9397-08002B2CF9AE}" pid="4" name="MediaServiceImageTags">
    <vt:lpwstr/>
  </property>
  <property fmtid="{D5CDD505-2E9C-101B-9397-08002B2CF9AE}" pid="5" name="Information Classification">
    <vt:lpwstr>ERCOT Limited</vt:lpwstr>
  </property>
  <property fmtid="{D5CDD505-2E9C-101B-9397-08002B2CF9AE}" pid="6" name="ReviewStatus">
    <vt:lpwstr>(2) Normal</vt:lpwstr>
  </property>
  <property fmtid="{D5CDD505-2E9C-101B-9397-08002B2CF9AE}" pid="7" name="MSIP_Label_7084cbda-52b8-46fb-a7b7-cb5bd465ed85_Name">
    <vt:lpwstr>Internal</vt:lpwstr>
  </property>
  <property fmtid="{D5CDD505-2E9C-101B-9397-08002B2CF9AE}" pid="8" name="MSIP_Label_7084cbda-52b8-46fb-a7b7-cb5bd465ed85_ActionId">
    <vt:lpwstr>2bf74c8e-c38f-48e7-91ef-1da175b2aa03</vt:lpwstr>
  </property>
  <property fmtid="{D5CDD505-2E9C-101B-9397-08002B2CF9AE}" pid="9" name="MSIP_Label_7084cbda-52b8-46fb-a7b7-cb5bd465ed85_Enabled">
    <vt:lpwstr>true</vt:lpwstr>
  </property>
  <property fmtid="{D5CDD505-2E9C-101B-9397-08002B2CF9AE}" pid="10" name="MSIP_Label_7084cbda-52b8-46fb-a7b7-cb5bd465ed85_SiteId">
    <vt:lpwstr>0afb747d-bff7-4596-a9fc-950ef9e0ec45</vt:lpwstr>
  </property>
  <property fmtid="{D5CDD505-2E9C-101B-9397-08002B2CF9AE}" pid="11" name="MSIP_Label_7084cbda-52b8-46fb-a7b7-cb5bd465ed85_SetDate">
    <vt:lpwstr>2023-04-04T15:21:24Z</vt:lpwstr>
  </property>
  <property fmtid="{D5CDD505-2E9C-101B-9397-08002B2CF9AE}" pid="12" name="MSIP_Label_7084cbda-52b8-46fb-a7b7-cb5bd465ed85_ContentBits">
    <vt:lpwstr>0</vt:lpwstr>
  </property>
  <property fmtid="{D5CDD505-2E9C-101B-9397-08002B2CF9AE}" pid="13" name="MSIP_Label_7084cbda-52b8-46fb-a7b7-cb5bd465ed85_Method">
    <vt:lpwstr>Standard</vt:lpwstr>
  </property>
</Properties>
</file>