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55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Javier Martinez – DWG Chair</a:t>
            </a:r>
          </a:p>
          <a:p>
            <a:r>
              <a:rPr lang="en-US" dirty="0"/>
              <a:t>September 7, 2023</a:t>
            </a:r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DWG WebEx meeting held on 8/22/2023</a:t>
            </a:r>
          </a:p>
          <a:p>
            <a:r>
              <a:rPr lang="en-US" dirty="0"/>
              <a:t>DWG 2024 Flat-start Activities </a:t>
            </a:r>
          </a:p>
          <a:p>
            <a:pPr lvl="1"/>
            <a:r>
              <a:rPr lang="en-US" dirty="0"/>
              <a:t>2024 DWG Flat-start pass 1 will posted by September 7</a:t>
            </a:r>
            <a:r>
              <a:rPr lang="en-US" baseline="30000" dirty="0"/>
              <a:t>th</a:t>
            </a:r>
            <a:r>
              <a:rPr lang="en-US" dirty="0"/>
              <a:t>.  </a:t>
            </a:r>
          </a:p>
          <a:p>
            <a:pPr lvl="1"/>
            <a:r>
              <a:rPr lang="en-US" dirty="0"/>
              <a:t>TSP to complete review and provide feedback of pass 1, by September 21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r>
              <a:rPr lang="en-US" dirty="0"/>
              <a:t>Update on Guideline for a Limited Dynamic Stability Study</a:t>
            </a:r>
          </a:p>
          <a:p>
            <a:pPr lvl="1"/>
            <a:r>
              <a:rPr lang="en-US" dirty="0"/>
              <a:t>ERCOT discussed some of the updates to the limited Dynamic Stability study for IBRs.  This guideline will be used as a reference for PGRR109. </a:t>
            </a:r>
          </a:p>
          <a:p>
            <a:r>
              <a:rPr lang="en-US" dirty="0"/>
              <a:t>FAC-014-3 R7</a:t>
            </a:r>
          </a:p>
          <a:p>
            <a:pPr lvl="1"/>
            <a:r>
              <a:rPr lang="en-US" dirty="0"/>
              <a:t>ERCOT discussed the compliance changes related to the new FAC-014 standard.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 255-High Resolution Data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190"/>
            <a:ext cx="10515600" cy="5292810"/>
          </a:xfrm>
        </p:spPr>
        <p:txBody>
          <a:bodyPr>
            <a:normAutofit/>
          </a:bodyPr>
          <a:lstStyle/>
          <a:p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/>
              <a:t>ERCOT presented the current state of NOGRR255 and went through the language changes. </a:t>
            </a:r>
          </a:p>
          <a:p>
            <a:r>
              <a:rPr lang="en-US" dirty="0"/>
              <a:t>DWG and ERCOT agreed further time was required for DWG members to review NOGRR255, in order to provide feedback.</a:t>
            </a:r>
          </a:p>
          <a:p>
            <a:r>
              <a:rPr lang="en-US" dirty="0"/>
              <a:t>DWG plans to provide an update during the October ROS meeting. </a:t>
            </a:r>
          </a:p>
        </p:txBody>
      </p:sp>
    </p:spTree>
    <p:extLst>
      <p:ext uri="{BB962C8B-B14F-4D97-AF65-F5344CB8AC3E}">
        <p14:creationId xmlns:p14="http://schemas.microsoft.com/office/powerpoint/2010/main" val="205944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0967B-C599-4265-A5E0-FF79904E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Procedure Manual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FFFE8-F59E-4079-A666-D63C7F814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DWG was expecting to have a vote on the DWG manual update, but there are still ongoing discussion on the language changes being proposed. </a:t>
            </a:r>
          </a:p>
          <a:p>
            <a:r>
              <a:rPr lang="en-US" dirty="0"/>
              <a:t>DWG plans to include the vote from ROS during the October ROS agenda.  </a:t>
            </a:r>
          </a:p>
        </p:txBody>
      </p:sp>
    </p:spTree>
    <p:extLst>
      <p:ext uri="{BB962C8B-B14F-4D97-AF65-F5344CB8AC3E}">
        <p14:creationId xmlns:p14="http://schemas.microsoft.com/office/powerpoint/2010/main" val="291906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2084</TotalTime>
  <Words>196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DWG Report to ROS</vt:lpstr>
      <vt:lpstr>DWG Update</vt:lpstr>
      <vt:lpstr>NOGRR 255-High Resolution Data Requirements</vt:lpstr>
      <vt:lpstr>DWG Procedure Manual Update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Martinez Jr, Javier</cp:lastModifiedBy>
  <cp:revision>94</cp:revision>
  <dcterms:created xsi:type="dcterms:W3CDTF">2021-02-24T20:47:36Z</dcterms:created>
  <dcterms:modified xsi:type="dcterms:W3CDTF">2023-09-06T21:25:27Z</dcterms:modified>
</cp:coreProperties>
</file>