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338" r:id="rId6"/>
    <p:sldId id="312" r:id="rId7"/>
    <p:sldId id="339" r:id="rId8"/>
    <p:sldId id="340" r:id="rId9"/>
    <p:sldId id="341" r:id="rId10"/>
    <p:sldId id="342" r:id="rId11"/>
    <p:sldId id="313" r:id="rId12"/>
    <p:sldId id="318" r:id="rId13"/>
    <p:sldId id="317" r:id="rId14"/>
    <p:sldId id="319" r:id="rId15"/>
    <p:sldId id="320" r:id="rId16"/>
    <p:sldId id="315" r:id="rId17"/>
    <p:sldId id="30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F3F49E-412A-442D-8EDE-AAA9FB7A725A}" v="281" dt="2023-09-01T13:37:00.1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AAF3F49E-412A-442D-8EDE-AAA9FB7A725A}"/>
    <pc:docChg chg="undo custSel addSld delSld modSld sldOrd">
      <pc:chgData name="Solis, Stephen" userId="4217e5b7-af20-42de-818f-e9ca39127043" providerId="ADAL" clId="{AAF3F49E-412A-442D-8EDE-AAA9FB7A725A}" dt="2023-09-07T13:46:27.814" v="6864" actId="20577"/>
      <pc:docMkLst>
        <pc:docMk/>
      </pc:docMkLst>
      <pc:sldChg chg="modSp mod">
        <pc:chgData name="Solis, Stephen" userId="4217e5b7-af20-42de-818f-e9ca39127043" providerId="ADAL" clId="{AAF3F49E-412A-442D-8EDE-AAA9FB7A725A}" dt="2023-08-31T22:50:54.573" v="970" actId="207"/>
        <pc:sldMkLst>
          <pc:docMk/>
          <pc:sldMk cId="4168760564" sldId="313"/>
        </pc:sldMkLst>
        <pc:spChg chg="mod">
          <ac:chgData name="Solis, Stephen" userId="4217e5b7-af20-42de-818f-e9ca39127043" providerId="ADAL" clId="{AAF3F49E-412A-442D-8EDE-AAA9FB7A725A}" dt="2023-08-31T22:50:54.573" v="970" actId="207"/>
          <ac:spMkLst>
            <pc:docMk/>
            <pc:sldMk cId="4168760564" sldId="313"/>
            <ac:spMk id="3" creationId="{E6FCAF9B-6894-4651-BD39-8C5FFB76D431}"/>
          </ac:spMkLst>
        </pc:spChg>
      </pc:sldChg>
      <pc:sldChg chg="modSp mod">
        <pc:chgData name="Solis, Stephen" userId="4217e5b7-af20-42de-818f-e9ca39127043" providerId="ADAL" clId="{AAF3F49E-412A-442D-8EDE-AAA9FB7A725A}" dt="2023-09-07T13:46:27.814" v="6864" actId="20577"/>
        <pc:sldMkLst>
          <pc:docMk/>
          <pc:sldMk cId="1352130839" sldId="315"/>
        </pc:sldMkLst>
        <pc:spChg chg="mod">
          <ac:chgData name="Solis, Stephen" userId="4217e5b7-af20-42de-818f-e9ca39127043" providerId="ADAL" clId="{AAF3F49E-412A-442D-8EDE-AAA9FB7A725A}" dt="2023-09-07T13:46:27.814" v="6864" actId="20577"/>
          <ac:spMkLst>
            <pc:docMk/>
            <pc:sldMk cId="1352130839" sldId="315"/>
            <ac:spMk id="3" creationId="{E6FCAF9B-6894-4651-BD39-8C5FFB76D431}"/>
          </ac:spMkLst>
        </pc:spChg>
      </pc:sldChg>
      <pc:sldChg chg="modSp mod">
        <pc:chgData name="Solis, Stephen" userId="4217e5b7-af20-42de-818f-e9ca39127043" providerId="ADAL" clId="{AAF3F49E-412A-442D-8EDE-AAA9FB7A725A}" dt="2023-09-07T13:41:38.970" v="6800" actId="20577"/>
        <pc:sldMkLst>
          <pc:docMk/>
          <pc:sldMk cId="918065052" sldId="317"/>
        </pc:sldMkLst>
        <pc:spChg chg="mod">
          <ac:chgData name="Solis, Stephen" userId="4217e5b7-af20-42de-818f-e9ca39127043" providerId="ADAL" clId="{AAF3F49E-412A-442D-8EDE-AAA9FB7A725A}" dt="2023-09-07T13:41:38.970" v="6800" actId="20577"/>
          <ac:spMkLst>
            <pc:docMk/>
            <pc:sldMk cId="918065052" sldId="317"/>
            <ac:spMk id="3" creationId="{E6FCAF9B-6894-4651-BD39-8C5FFB76D431}"/>
          </ac:spMkLst>
        </pc:spChg>
      </pc:sldChg>
      <pc:sldChg chg="addSp modSp mod">
        <pc:chgData name="Solis, Stephen" userId="4217e5b7-af20-42de-818f-e9ca39127043" providerId="ADAL" clId="{AAF3F49E-412A-442D-8EDE-AAA9FB7A725A}" dt="2023-08-31T22:44:14.039" v="318" actId="14100"/>
        <pc:sldMkLst>
          <pc:docMk/>
          <pc:sldMk cId="2813748741" sldId="318"/>
        </pc:sldMkLst>
        <pc:spChg chg="add mod">
          <ac:chgData name="Solis, Stephen" userId="4217e5b7-af20-42de-818f-e9ca39127043" providerId="ADAL" clId="{AAF3F49E-412A-442D-8EDE-AAA9FB7A725A}" dt="2023-08-31T22:40:42.523" v="51" actId="207"/>
          <ac:spMkLst>
            <pc:docMk/>
            <pc:sldMk cId="2813748741" sldId="318"/>
            <ac:spMk id="3" creationId="{87B36E76-E537-EA50-3B1F-EF6FD4A6CF53}"/>
          </ac:spMkLst>
        </pc:spChg>
        <pc:spChg chg="add mod">
          <ac:chgData name="Solis, Stephen" userId="4217e5b7-af20-42de-818f-e9ca39127043" providerId="ADAL" clId="{AAF3F49E-412A-442D-8EDE-AAA9FB7A725A}" dt="2023-08-31T22:41:07.725" v="53" actId="1076"/>
          <ac:spMkLst>
            <pc:docMk/>
            <pc:sldMk cId="2813748741" sldId="318"/>
            <ac:spMk id="5" creationId="{6C0479F2-BFFF-40A4-21CB-EC1EAFA69D68}"/>
          </ac:spMkLst>
        </pc:spChg>
        <pc:spChg chg="add mod">
          <ac:chgData name="Solis, Stephen" userId="4217e5b7-af20-42de-818f-e9ca39127043" providerId="ADAL" clId="{AAF3F49E-412A-442D-8EDE-AAA9FB7A725A}" dt="2023-08-31T22:44:14.039" v="318" actId="14100"/>
          <ac:spMkLst>
            <pc:docMk/>
            <pc:sldMk cId="2813748741" sldId="318"/>
            <ac:spMk id="12" creationId="{9E9622D7-0A01-48FB-15A3-825ADA605ED9}"/>
          </ac:spMkLst>
        </pc:spChg>
        <pc:cxnChg chg="add">
          <ac:chgData name="Solis, Stephen" userId="4217e5b7-af20-42de-818f-e9ca39127043" providerId="ADAL" clId="{AAF3F49E-412A-442D-8EDE-AAA9FB7A725A}" dt="2023-08-31T22:41:27.249" v="54" actId="11529"/>
          <ac:cxnSpMkLst>
            <pc:docMk/>
            <pc:sldMk cId="2813748741" sldId="318"/>
            <ac:cxnSpMk id="8" creationId="{BD0E8FAF-DF85-843E-FDF5-F5B18D08AFA0}"/>
          </ac:cxnSpMkLst>
        </pc:cxnChg>
        <pc:cxnChg chg="add mod">
          <ac:chgData name="Solis, Stephen" userId="4217e5b7-af20-42de-818f-e9ca39127043" providerId="ADAL" clId="{AAF3F49E-412A-442D-8EDE-AAA9FB7A725A}" dt="2023-08-31T22:41:36.013" v="57" actId="14100"/>
          <ac:cxnSpMkLst>
            <pc:docMk/>
            <pc:sldMk cId="2813748741" sldId="318"/>
            <ac:cxnSpMk id="9" creationId="{0814D918-5FD8-4C8D-59D6-D543CA202640}"/>
          </ac:cxnSpMkLst>
        </pc:cxnChg>
      </pc:sldChg>
      <pc:sldChg chg="addSp delSp modSp mod">
        <pc:chgData name="Solis, Stephen" userId="4217e5b7-af20-42de-818f-e9ca39127043" providerId="ADAL" clId="{AAF3F49E-412A-442D-8EDE-AAA9FB7A725A}" dt="2023-09-01T13:35:08.483" v="5285" actId="1076"/>
        <pc:sldMkLst>
          <pc:docMk/>
          <pc:sldMk cId="1645214782" sldId="319"/>
        </pc:sldMkLst>
        <pc:spChg chg="add mod">
          <ac:chgData name="Solis, Stephen" userId="4217e5b7-af20-42de-818f-e9ca39127043" providerId="ADAL" clId="{AAF3F49E-412A-442D-8EDE-AAA9FB7A725A}" dt="2023-08-31T22:57:02.871" v="1194" actId="404"/>
          <ac:spMkLst>
            <pc:docMk/>
            <pc:sldMk cId="1645214782" sldId="319"/>
            <ac:spMk id="3" creationId="{388B2523-2709-2BAC-FAE6-B11F95268EA6}"/>
          </ac:spMkLst>
        </pc:spChg>
        <pc:spChg chg="add del mod">
          <ac:chgData name="Solis, Stephen" userId="4217e5b7-af20-42de-818f-e9ca39127043" providerId="ADAL" clId="{AAF3F49E-412A-442D-8EDE-AAA9FB7A725A}" dt="2023-08-31T22:54:53.213" v="1141" actId="478"/>
          <ac:spMkLst>
            <pc:docMk/>
            <pc:sldMk cId="1645214782" sldId="319"/>
            <ac:spMk id="9" creationId="{271C08A0-A0D4-CDF6-09CD-551FAC6AAAA5}"/>
          </ac:spMkLst>
        </pc:spChg>
        <pc:spChg chg="add mod">
          <ac:chgData name="Solis, Stephen" userId="4217e5b7-af20-42de-818f-e9ca39127043" providerId="ADAL" clId="{AAF3F49E-412A-442D-8EDE-AAA9FB7A725A}" dt="2023-08-31T22:56:46.926" v="1191" actId="404"/>
          <ac:spMkLst>
            <pc:docMk/>
            <pc:sldMk cId="1645214782" sldId="319"/>
            <ac:spMk id="13" creationId="{A4594213-5066-CD67-37AF-5423EE6FA3D2}"/>
          </ac:spMkLst>
        </pc:spChg>
        <pc:spChg chg="add mod">
          <ac:chgData name="Solis, Stephen" userId="4217e5b7-af20-42de-818f-e9ca39127043" providerId="ADAL" clId="{AAF3F49E-412A-442D-8EDE-AAA9FB7A725A}" dt="2023-09-01T13:33:06.964" v="5228" actId="1076"/>
          <ac:spMkLst>
            <pc:docMk/>
            <pc:sldMk cId="1645214782" sldId="319"/>
            <ac:spMk id="14" creationId="{03531C10-08FB-A757-B4C0-F875D3526776}"/>
          </ac:spMkLst>
        </pc:spChg>
        <pc:spChg chg="add mod">
          <ac:chgData name="Solis, Stephen" userId="4217e5b7-af20-42de-818f-e9ca39127043" providerId="ADAL" clId="{AAF3F49E-412A-442D-8EDE-AAA9FB7A725A}" dt="2023-09-01T13:34:37.035" v="5278" actId="14100"/>
          <ac:spMkLst>
            <pc:docMk/>
            <pc:sldMk cId="1645214782" sldId="319"/>
            <ac:spMk id="15" creationId="{484B7A32-188F-6131-2AA3-2C44568385E5}"/>
          </ac:spMkLst>
        </pc:spChg>
        <pc:spChg chg="add mod">
          <ac:chgData name="Solis, Stephen" userId="4217e5b7-af20-42de-818f-e9ca39127043" providerId="ADAL" clId="{AAF3F49E-412A-442D-8EDE-AAA9FB7A725A}" dt="2023-09-01T13:34:33.172" v="5277" actId="14100"/>
          <ac:spMkLst>
            <pc:docMk/>
            <pc:sldMk cId="1645214782" sldId="319"/>
            <ac:spMk id="16" creationId="{9D232065-5F21-0FFC-B31A-6EDE52B736C6}"/>
          </ac:spMkLst>
        </pc:spChg>
        <pc:spChg chg="add mod">
          <ac:chgData name="Solis, Stephen" userId="4217e5b7-af20-42de-818f-e9ca39127043" providerId="ADAL" clId="{AAF3F49E-412A-442D-8EDE-AAA9FB7A725A}" dt="2023-09-01T13:35:08.483" v="5285" actId="1076"/>
          <ac:spMkLst>
            <pc:docMk/>
            <pc:sldMk cId="1645214782" sldId="319"/>
            <ac:spMk id="17" creationId="{B8E0A6AE-6E93-789B-6CBC-6C863C2A692B}"/>
          </ac:spMkLst>
        </pc:spChg>
        <pc:picChg chg="mod">
          <ac:chgData name="Solis, Stephen" userId="4217e5b7-af20-42de-818f-e9ca39127043" providerId="ADAL" clId="{AAF3F49E-412A-442D-8EDE-AAA9FB7A725A}" dt="2023-08-31T22:53:43.255" v="1058" actId="1076"/>
          <ac:picMkLst>
            <pc:docMk/>
            <pc:sldMk cId="1645214782" sldId="319"/>
            <ac:picMk id="2" creationId="{F80ACD83-4897-E52D-632E-0EE3FBEAB891}"/>
          </ac:picMkLst>
        </pc:picChg>
        <pc:cxnChg chg="add mod">
          <ac:chgData name="Solis, Stephen" userId="4217e5b7-af20-42de-818f-e9ca39127043" providerId="ADAL" clId="{AAF3F49E-412A-442D-8EDE-AAA9FB7A725A}" dt="2023-08-31T22:55:09.087" v="1143" actId="14100"/>
          <ac:cxnSpMkLst>
            <pc:docMk/>
            <pc:sldMk cId="1645214782" sldId="319"/>
            <ac:cxnSpMk id="7" creationId="{B51573C0-6142-3340-9F63-EFCDA5E0337E}"/>
          </ac:cxnSpMkLst>
        </pc:cxnChg>
        <pc:cxnChg chg="add mod">
          <ac:chgData name="Solis, Stephen" userId="4217e5b7-af20-42de-818f-e9ca39127043" providerId="ADAL" clId="{AAF3F49E-412A-442D-8EDE-AAA9FB7A725A}" dt="2023-08-31T22:55:18.789" v="1146" actId="14100"/>
          <ac:cxnSpMkLst>
            <pc:docMk/>
            <pc:sldMk cId="1645214782" sldId="319"/>
            <ac:cxnSpMk id="11" creationId="{334B9B45-0321-8479-B7B8-221D0388E787}"/>
          </ac:cxnSpMkLst>
        </pc:cxnChg>
      </pc:sldChg>
      <pc:sldChg chg="addSp modSp mod">
        <pc:chgData name="Solis, Stephen" userId="4217e5b7-af20-42de-818f-e9ca39127043" providerId="ADAL" clId="{AAF3F49E-412A-442D-8EDE-AAA9FB7A725A}" dt="2023-08-31T22:51:59.286" v="1030" actId="1076"/>
        <pc:sldMkLst>
          <pc:docMk/>
          <pc:sldMk cId="2040691299" sldId="320"/>
        </pc:sldMkLst>
        <pc:spChg chg="add mod">
          <ac:chgData name="Solis, Stephen" userId="4217e5b7-af20-42de-818f-e9ca39127043" providerId="ADAL" clId="{AAF3F49E-412A-442D-8EDE-AAA9FB7A725A}" dt="2023-08-31T22:51:59.286" v="1030" actId="1076"/>
          <ac:spMkLst>
            <pc:docMk/>
            <pc:sldMk cId="2040691299" sldId="320"/>
            <ac:spMk id="2" creationId="{314581B2-63B6-7E26-A551-9C58E93F4B1A}"/>
          </ac:spMkLst>
        </pc:spChg>
      </pc:sldChg>
      <pc:sldChg chg="modSp mod">
        <pc:chgData name="Solis, Stephen" userId="4217e5b7-af20-42de-818f-e9ca39127043" providerId="ADAL" clId="{AAF3F49E-412A-442D-8EDE-AAA9FB7A725A}" dt="2023-09-01T13:56:31.730" v="6799" actId="20577"/>
        <pc:sldMkLst>
          <pc:docMk/>
          <pc:sldMk cId="3676918888" sldId="338"/>
        </pc:sldMkLst>
        <pc:spChg chg="mod">
          <ac:chgData name="Solis, Stephen" userId="4217e5b7-af20-42de-818f-e9ca39127043" providerId="ADAL" clId="{AAF3F49E-412A-442D-8EDE-AAA9FB7A725A}" dt="2023-09-01T13:56:31.730" v="6799" actId="20577"/>
          <ac:spMkLst>
            <pc:docMk/>
            <pc:sldMk cId="3676918888" sldId="338"/>
            <ac:spMk id="7" creationId="{00000000-0000-0000-0000-000000000000}"/>
          </ac:spMkLst>
        </pc:spChg>
      </pc:sldChg>
      <pc:sldChg chg="addSp delSp modSp add mod ord">
        <pc:chgData name="Solis, Stephen" userId="4217e5b7-af20-42de-818f-e9ca39127043" providerId="ADAL" clId="{AAF3F49E-412A-442D-8EDE-AAA9FB7A725A}" dt="2023-09-07T13:43:48.980" v="6855" actId="20577"/>
        <pc:sldMkLst>
          <pc:docMk/>
          <pc:sldMk cId="3567368264" sldId="339"/>
        </pc:sldMkLst>
        <pc:spChg chg="mod">
          <ac:chgData name="Solis, Stephen" userId="4217e5b7-af20-42de-818f-e9ca39127043" providerId="ADAL" clId="{AAF3F49E-412A-442D-8EDE-AAA9FB7A725A}" dt="2023-09-01T12:25:05.716" v="2770" actId="20577"/>
          <ac:spMkLst>
            <pc:docMk/>
            <pc:sldMk cId="3567368264" sldId="339"/>
            <ac:spMk id="2" creationId="{6B2BD268-4206-4FB7-9DCB-7C50C8A6CC04}"/>
          </ac:spMkLst>
        </pc:spChg>
        <pc:spChg chg="del mod">
          <ac:chgData name="Solis, Stephen" userId="4217e5b7-af20-42de-818f-e9ca39127043" providerId="ADAL" clId="{AAF3F49E-412A-442D-8EDE-AAA9FB7A725A}" dt="2023-08-31T23:19:14.833" v="2506" actId="478"/>
          <ac:spMkLst>
            <pc:docMk/>
            <pc:sldMk cId="3567368264" sldId="339"/>
            <ac:spMk id="3" creationId="{830E89B5-69E0-4503-97F1-8E7B5F399868}"/>
          </ac:spMkLst>
        </pc:spChg>
        <pc:spChg chg="mod">
          <ac:chgData name="Solis, Stephen" userId="4217e5b7-af20-42de-818f-e9ca39127043" providerId="ADAL" clId="{AAF3F49E-412A-442D-8EDE-AAA9FB7A725A}" dt="2023-09-01T13:06:57.238" v="4470" actId="1076"/>
          <ac:spMkLst>
            <pc:docMk/>
            <pc:sldMk cId="3567368264" sldId="339"/>
            <ac:spMk id="4" creationId="{8F0183FE-CE88-4328-A346-1A5AECC15DFF}"/>
          </ac:spMkLst>
        </pc:spChg>
        <pc:spChg chg="add del mod">
          <ac:chgData name="Solis, Stephen" userId="4217e5b7-af20-42de-818f-e9ca39127043" providerId="ADAL" clId="{AAF3F49E-412A-442D-8EDE-AAA9FB7A725A}" dt="2023-08-31T23:19:27.736" v="2509" actId="21"/>
          <ac:spMkLst>
            <pc:docMk/>
            <pc:sldMk cId="3567368264" sldId="339"/>
            <ac:spMk id="6" creationId="{4AF72E12-0587-99E5-9CB6-C25A841186DF}"/>
          </ac:spMkLst>
        </pc:spChg>
        <pc:spChg chg="mod">
          <ac:chgData name="Solis, Stephen" userId="4217e5b7-af20-42de-818f-e9ca39127043" providerId="ADAL" clId="{AAF3F49E-412A-442D-8EDE-AAA9FB7A725A}" dt="2023-08-31T23:19:21.126" v="2507"/>
          <ac:spMkLst>
            <pc:docMk/>
            <pc:sldMk cId="3567368264" sldId="339"/>
            <ac:spMk id="9" creationId="{DFA9E67F-D18E-4142-8A23-33E2F510AC90}"/>
          </ac:spMkLst>
        </pc:spChg>
        <pc:spChg chg="mod">
          <ac:chgData name="Solis, Stephen" userId="4217e5b7-af20-42de-818f-e9ca39127043" providerId="ADAL" clId="{AAF3F49E-412A-442D-8EDE-AAA9FB7A725A}" dt="2023-08-31T23:19:21.126" v="2507"/>
          <ac:spMkLst>
            <pc:docMk/>
            <pc:sldMk cId="3567368264" sldId="339"/>
            <ac:spMk id="10" creationId="{7183625A-122C-C7D1-48C5-79D527CC675F}"/>
          </ac:spMkLst>
        </pc:spChg>
        <pc:spChg chg="mod">
          <ac:chgData name="Solis, Stephen" userId="4217e5b7-af20-42de-818f-e9ca39127043" providerId="ADAL" clId="{AAF3F49E-412A-442D-8EDE-AAA9FB7A725A}" dt="2023-08-31T23:19:21.126" v="2507"/>
          <ac:spMkLst>
            <pc:docMk/>
            <pc:sldMk cId="3567368264" sldId="339"/>
            <ac:spMk id="11" creationId="{A4988EAD-9C32-D6DB-A120-ED901B3994F9}"/>
          </ac:spMkLst>
        </pc:spChg>
        <pc:spChg chg="add mod">
          <ac:chgData name="Solis, Stephen" userId="4217e5b7-af20-42de-818f-e9ca39127043" providerId="ADAL" clId="{AAF3F49E-412A-442D-8EDE-AAA9FB7A725A}" dt="2023-09-01T12:23:15.726" v="2737" actId="688"/>
          <ac:spMkLst>
            <pc:docMk/>
            <pc:sldMk cId="3567368264" sldId="339"/>
            <ac:spMk id="12" creationId="{D822E3C7-DAED-0869-9B32-F084A22E77B9}"/>
          </ac:spMkLst>
        </pc:spChg>
        <pc:spChg chg="add mod">
          <ac:chgData name="Solis, Stephen" userId="4217e5b7-af20-42de-818f-e9ca39127043" providerId="ADAL" clId="{AAF3F49E-412A-442D-8EDE-AAA9FB7A725A}" dt="2023-09-01T12:23:25.072" v="2738" actId="14100"/>
          <ac:spMkLst>
            <pc:docMk/>
            <pc:sldMk cId="3567368264" sldId="339"/>
            <ac:spMk id="15" creationId="{8EBEECE2-69C1-873C-F5DC-FD804063DF29}"/>
          </ac:spMkLst>
        </pc:spChg>
        <pc:spChg chg="add mod">
          <ac:chgData name="Solis, Stephen" userId="4217e5b7-af20-42de-818f-e9ca39127043" providerId="ADAL" clId="{AAF3F49E-412A-442D-8EDE-AAA9FB7A725A}" dt="2023-09-01T12:23:00.144" v="2734" actId="1076"/>
          <ac:spMkLst>
            <pc:docMk/>
            <pc:sldMk cId="3567368264" sldId="339"/>
            <ac:spMk id="16" creationId="{827EDABE-D2DF-FB7C-66B5-57811BECA80E}"/>
          </ac:spMkLst>
        </pc:spChg>
        <pc:spChg chg="add mod">
          <ac:chgData name="Solis, Stephen" userId="4217e5b7-af20-42de-818f-e9ca39127043" providerId="ADAL" clId="{AAF3F49E-412A-442D-8EDE-AAA9FB7A725A}" dt="2023-09-01T12:21:28.127" v="2720" actId="113"/>
          <ac:spMkLst>
            <pc:docMk/>
            <pc:sldMk cId="3567368264" sldId="339"/>
            <ac:spMk id="19" creationId="{1F44D315-5C78-D131-F8CE-21F98A946B5F}"/>
          </ac:spMkLst>
        </pc:spChg>
        <pc:spChg chg="add mod">
          <ac:chgData name="Solis, Stephen" userId="4217e5b7-af20-42de-818f-e9ca39127043" providerId="ADAL" clId="{AAF3F49E-412A-442D-8EDE-AAA9FB7A725A}" dt="2023-09-01T12:21:59.709" v="2727" actId="122"/>
          <ac:spMkLst>
            <pc:docMk/>
            <pc:sldMk cId="3567368264" sldId="339"/>
            <ac:spMk id="20" creationId="{20FF839F-7825-CF2D-0FA0-A20C8F4C0652}"/>
          </ac:spMkLst>
        </pc:spChg>
        <pc:spChg chg="add mod">
          <ac:chgData name="Solis, Stephen" userId="4217e5b7-af20-42de-818f-e9ca39127043" providerId="ADAL" clId="{AAF3F49E-412A-442D-8EDE-AAA9FB7A725A}" dt="2023-09-01T12:22:19.758" v="2729" actId="1076"/>
          <ac:spMkLst>
            <pc:docMk/>
            <pc:sldMk cId="3567368264" sldId="339"/>
            <ac:spMk id="21" creationId="{91E0D908-1CD4-118C-2A75-28D5AA48357B}"/>
          </ac:spMkLst>
        </pc:spChg>
        <pc:spChg chg="add del mod">
          <ac:chgData name="Solis, Stephen" userId="4217e5b7-af20-42de-818f-e9ca39127043" providerId="ADAL" clId="{AAF3F49E-412A-442D-8EDE-AAA9FB7A725A}" dt="2023-08-31T23:33:26.501" v="2633"/>
          <ac:spMkLst>
            <pc:docMk/>
            <pc:sldMk cId="3567368264" sldId="339"/>
            <ac:spMk id="22" creationId="{030AA1C2-AA9F-2E73-D5CC-C8B0450F7BF4}"/>
          </ac:spMkLst>
        </pc:spChg>
        <pc:spChg chg="add mod">
          <ac:chgData name="Solis, Stephen" userId="4217e5b7-af20-42de-818f-e9ca39127043" providerId="ADAL" clId="{AAF3F49E-412A-442D-8EDE-AAA9FB7A725A}" dt="2023-09-01T13:05:18.194" v="4468" actId="2711"/>
          <ac:spMkLst>
            <pc:docMk/>
            <pc:sldMk cId="3567368264" sldId="339"/>
            <ac:spMk id="23" creationId="{0B363E86-ADB9-3782-AFD1-90409EF874B9}"/>
          </ac:spMkLst>
        </pc:spChg>
        <pc:spChg chg="add mod">
          <ac:chgData name="Solis, Stephen" userId="4217e5b7-af20-42de-818f-e9ca39127043" providerId="ADAL" clId="{AAF3F49E-412A-442D-8EDE-AAA9FB7A725A}" dt="2023-09-01T13:05:18.194" v="4468" actId="2711"/>
          <ac:spMkLst>
            <pc:docMk/>
            <pc:sldMk cId="3567368264" sldId="339"/>
            <ac:spMk id="24" creationId="{FAC86FFF-4404-0C33-F780-EEA49FAA85BB}"/>
          </ac:spMkLst>
        </pc:spChg>
        <pc:spChg chg="add mod">
          <ac:chgData name="Solis, Stephen" userId="4217e5b7-af20-42de-818f-e9ca39127043" providerId="ADAL" clId="{AAF3F49E-412A-442D-8EDE-AAA9FB7A725A}" dt="2023-09-01T13:05:18.194" v="4468" actId="2711"/>
          <ac:spMkLst>
            <pc:docMk/>
            <pc:sldMk cId="3567368264" sldId="339"/>
            <ac:spMk id="25" creationId="{6661ABE1-7F3B-FBBB-A00F-E46625C1F449}"/>
          </ac:spMkLst>
        </pc:spChg>
        <pc:spChg chg="add mod">
          <ac:chgData name="Solis, Stephen" userId="4217e5b7-af20-42de-818f-e9ca39127043" providerId="ADAL" clId="{AAF3F49E-412A-442D-8EDE-AAA9FB7A725A}" dt="2023-09-01T13:05:18.194" v="4468" actId="2711"/>
          <ac:spMkLst>
            <pc:docMk/>
            <pc:sldMk cId="3567368264" sldId="339"/>
            <ac:spMk id="26" creationId="{AE164B8F-08ED-C9DD-07EF-AE04FE2FDDFF}"/>
          </ac:spMkLst>
        </pc:spChg>
        <pc:spChg chg="add mod">
          <ac:chgData name="Solis, Stephen" userId="4217e5b7-af20-42de-818f-e9ca39127043" providerId="ADAL" clId="{AAF3F49E-412A-442D-8EDE-AAA9FB7A725A}" dt="2023-09-01T13:05:18.194" v="4468" actId="2711"/>
          <ac:spMkLst>
            <pc:docMk/>
            <pc:sldMk cId="3567368264" sldId="339"/>
            <ac:spMk id="27" creationId="{A81D5424-CA38-2542-05A4-FFD40F29CE1B}"/>
          </ac:spMkLst>
        </pc:spChg>
        <pc:spChg chg="add mod">
          <ac:chgData name="Solis, Stephen" userId="4217e5b7-af20-42de-818f-e9ca39127043" providerId="ADAL" clId="{AAF3F49E-412A-442D-8EDE-AAA9FB7A725A}" dt="2023-09-01T13:05:18.194" v="4468" actId="2711"/>
          <ac:spMkLst>
            <pc:docMk/>
            <pc:sldMk cId="3567368264" sldId="339"/>
            <ac:spMk id="28" creationId="{48CD5B22-020B-F1FE-756D-3D0CA129E721}"/>
          </ac:spMkLst>
        </pc:spChg>
        <pc:spChg chg="add mod">
          <ac:chgData name="Solis, Stephen" userId="4217e5b7-af20-42de-818f-e9ca39127043" providerId="ADAL" clId="{AAF3F49E-412A-442D-8EDE-AAA9FB7A725A}" dt="2023-09-01T13:05:18.194" v="4468" actId="2711"/>
          <ac:spMkLst>
            <pc:docMk/>
            <pc:sldMk cId="3567368264" sldId="339"/>
            <ac:spMk id="29" creationId="{5B7A0B38-2799-BF34-4DED-FE0BDDB0E44C}"/>
          </ac:spMkLst>
        </pc:spChg>
        <pc:spChg chg="add mod">
          <ac:chgData name="Solis, Stephen" userId="4217e5b7-af20-42de-818f-e9ca39127043" providerId="ADAL" clId="{AAF3F49E-412A-442D-8EDE-AAA9FB7A725A}" dt="2023-09-01T13:05:18.194" v="4468" actId="2711"/>
          <ac:spMkLst>
            <pc:docMk/>
            <pc:sldMk cId="3567368264" sldId="339"/>
            <ac:spMk id="30" creationId="{A5E0AAE6-172E-F365-ABF5-761425CE0F11}"/>
          </ac:spMkLst>
        </pc:spChg>
        <pc:spChg chg="add mod">
          <ac:chgData name="Solis, Stephen" userId="4217e5b7-af20-42de-818f-e9ca39127043" providerId="ADAL" clId="{AAF3F49E-412A-442D-8EDE-AAA9FB7A725A}" dt="2023-09-01T13:05:18.194" v="4468" actId="2711"/>
          <ac:spMkLst>
            <pc:docMk/>
            <pc:sldMk cId="3567368264" sldId="339"/>
            <ac:spMk id="31" creationId="{0DCE4ADE-EB9B-60CD-8239-A43B4DEB3270}"/>
          </ac:spMkLst>
        </pc:spChg>
        <pc:spChg chg="add mod">
          <ac:chgData name="Solis, Stephen" userId="4217e5b7-af20-42de-818f-e9ca39127043" providerId="ADAL" clId="{AAF3F49E-412A-442D-8EDE-AAA9FB7A725A}" dt="2023-09-01T13:05:18.194" v="4468" actId="2711"/>
          <ac:spMkLst>
            <pc:docMk/>
            <pc:sldMk cId="3567368264" sldId="339"/>
            <ac:spMk id="32" creationId="{9E5F69CE-0BA1-F14E-869E-4A4E6786E327}"/>
          </ac:spMkLst>
        </pc:spChg>
        <pc:spChg chg="add mod">
          <ac:chgData name="Solis, Stephen" userId="4217e5b7-af20-42de-818f-e9ca39127043" providerId="ADAL" clId="{AAF3F49E-412A-442D-8EDE-AAA9FB7A725A}" dt="2023-09-01T13:05:18.194" v="4468" actId="2711"/>
          <ac:spMkLst>
            <pc:docMk/>
            <pc:sldMk cId="3567368264" sldId="339"/>
            <ac:spMk id="42" creationId="{D86A6B54-4610-9690-7089-F12725C4629D}"/>
          </ac:spMkLst>
        </pc:spChg>
        <pc:spChg chg="add mod">
          <ac:chgData name="Solis, Stephen" userId="4217e5b7-af20-42de-818f-e9ca39127043" providerId="ADAL" clId="{AAF3F49E-412A-442D-8EDE-AAA9FB7A725A}" dt="2023-09-01T13:05:18.194" v="4468" actId="2711"/>
          <ac:spMkLst>
            <pc:docMk/>
            <pc:sldMk cId="3567368264" sldId="339"/>
            <ac:spMk id="43" creationId="{D16DFFA9-5B9B-3EC5-C245-0B3596FD8099}"/>
          </ac:spMkLst>
        </pc:spChg>
        <pc:spChg chg="add mod">
          <ac:chgData name="Solis, Stephen" userId="4217e5b7-af20-42de-818f-e9ca39127043" providerId="ADAL" clId="{AAF3F49E-412A-442D-8EDE-AAA9FB7A725A}" dt="2023-09-07T13:43:48.980" v="6855" actId="20577"/>
          <ac:spMkLst>
            <pc:docMk/>
            <pc:sldMk cId="3567368264" sldId="339"/>
            <ac:spMk id="44" creationId="{EC8C21D3-022B-6566-2FB2-FD3B08D30F96}"/>
          </ac:spMkLst>
        </pc:spChg>
        <pc:spChg chg="add mod">
          <ac:chgData name="Solis, Stephen" userId="4217e5b7-af20-42de-818f-e9ca39127043" providerId="ADAL" clId="{AAF3F49E-412A-442D-8EDE-AAA9FB7A725A}" dt="2023-09-01T12:43:31.046" v="3752" actId="1076"/>
          <ac:spMkLst>
            <pc:docMk/>
            <pc:sldMk cId="3567368264" sldId="339"/>
            <ac:spMk id="45" creationId="{064807C4-3744-35EF-B066-3D36B9B52636}"/>
          </ac:spMkLst>
        </pc:spChg>
        <pc:spChg chg="add mod ord">
          <ac:chgData name="Solis, Stephen" userId="4217e5b7-af20-42de-818f-e9ca39127043" providerId="ADAL" clId="{AAF3F49E-412A-442D-8EDE-AAA9FB7A725A}" dt="2023-09-01T12:43:39.182" v="3753" actId="14100"/>
          <ac:spMkLst>
            <pc:docMk/>
            <pc:sldMk cId="3567368264" sldId="339"/>
            <ac:spMk id="46" creationId="{7D8B7F70-AE08-6D1D-2F14-40D77EEEBA5B}"/>
          </ac:spMkLst>
        </pc:spChg>
        <pc:grpChg chg="add mod">
          <ac:chgData name="Solis, Stephen" userId="4217e5b7-af20-42de-818f-e9ca39127043" providerId="ADAL" clId="{AAF3F49E-412A-442D-8EDE-AAA9FB7A725A}" dt="2023-09-01T12:22:46.158" v="2731" actId="14100"/>
          <ac:grpSpMkLst>
            <pc:docMk/>
            <pc:sldMk cId="3567368264" sldId="339"/>
            <ac:grpSpMk id="7" creationId="{CCCAFBF2-40CB-516C-1E51-93494726C25B}"/>
          </ac:grpSpMkLst>
        </pc:grpChg>
        <pc:picChg chg="mod">
          <ac:chgData name="Solis, Stephen" userId="4217e5b7-af20-42de-818f-e9ca39127043" providerId="ADAL" clId="{AAF3F49E-412A-442D-8EDE-AAA9FB7A725A}" dt="2023-08-31T23:19:21.126" v="2507"/>
          <ac:picMkLst>
            <pc:docMk/>
            <pc:sldMk cId="3567368264" sldId="339"/>
            <ac:picMk id="8" creationId="{7E592FE2-39CB-CA48-97E4-4BF26859A011}"/>
          </ac:picMkLst>
        </pc:picChg>
        <pc:cxnChg chg="add mod">
          <ac:chgData name="Solis, Stephen" userId="4217e5b7-af20-42de-818f-e9ca39127043" providerId="ADAL" clId="{AAF3F49E-412A-442D-8EDE-AAA9FB7A725A}" dt="2023-09-01T12:22:50.445" v="2732" actId="1076"/>
          <ac:cxnSpMkLst>
            <pc:docMk/>
            <pc:sldMk cId="3567368264" sldId="339"/>
            <ac:cxnSpMk id="14" creationId="{9FD5B2B0-9275-BE74-E0E5-88DDFB167D3D}"/>
          </ac:cxnSpMkLst>
        </pc:cxnChg>
        <pc:cxnChg chg="add mod">
          <ac:chgData name="Solis, Stephen" userId="4217e5b7-af20-42de-818f-e9ca39127043" providerId="ADAL" clId="{AAF3F49E-412A-442D-8EDE-AAA9FB7A725A}" dt="2023-09-01T13:07:18.606" v="4477" actId="692"/>
          <ac:cxnSpMkLst>
            <pc:docMk/>
            <pc:sldMk cId="3567368264" sldId="339"/>
            <ac:cxnSpMk id="34" creationId="{0DF5A951-382E-3710-F75D-034733CFCB5E}"/>
          </ac:cxnSpMkLst>
        </pc:cxnChg>
        <pc:cxnChg chg="add mod">
          <ac:chgData name="Solis, Stephen" userId="4217e5b7-af20-42de-818f-e9ca39127043" providerId="ADAL" clId="{AAF3F49E-412A-442D-8EDE-AAA9FB7A725A}" dt="2023-09-01T13:07:23.287" v="4482" actId="692"/>
          <ac:cxnSpMkLst>
            <pc:docMk/>
            <pc:sldMk cId="3567368264" sldId="339"/>
            <ac:cxnSpMk id="36" creationId="{F6E330ED-F611-AD95-0775-6C97FAEE364C}"/>
          </ac:cxnSpMkLst>
        </pc:cxnChg>
        <pc:cxnChg chg="add mod">
          <ac:chgData name="Solis, Stephen" userId="4217e5b7-af20-42de-818f-e9ca39127043" providerId="ADAL" clId="{AAF3F49E-412A-442D-8EDE-AAA9FB7A725A}" dt="2023-09-01T13:07:29.131" v="4487" actId="692"/>
          <ac:cxnSpMkLst>
            <pc:docMk/>
            <pc:sldMk cId="3567368264" sldId="339"/>
            <ac:cxnSpMk id="40" creationId="{605366D2-18B3-219F-D950-E48C3926B903}"/>
          </ac:cxnSpMkLst>
        </pc:cxnChg>
      </pc:sldChg>
      <pc:sldChg chg="addSp delSp modSp new mod">
        <pc:chgData name="Solis, Stephen" userId="4217e5b7-af20-42de-818f-e9ca39127043" providerId="ADAL" clId="{AAF3F49E-412A-442D-8EDE-AAA9FB7A725A}" dt="2023-09-01T13:56:19.023" v="6790" actId="20577"/>
        <pc:sldMkLst>
          <pc:docMk/>
          <pc:sldMk cId="1868015968" sldId="340"/>
        </pc:sldMkLst>
        <pc:spChg chg="mod">
          <ac:chgData name="Solis, Stephen" userId="4217e5b7-af20-42de-818f-e9ca39127043" providerId="ADAL" clId="{AAF3F49E-412A-442D-8EDE-AAA9FB7A725A}" dt="2023-09-01T12:52:11.107" v="3769" actId="20577"/>
          <ac:spMkLst>
            <pc:docMk/>
            <pc:sldMk cId="1868015968" sldId="340"/>
            <ac:spMk id="2" creationId="{12861EFD-1636-9AF3-905E-98F53F56E33B}"/>
          </ac:spMkLst>
        </pc:spChg>
        <pc:spChg chg="del">
          <ac:chgData name="Solis, Stephen" userId="4217e5b7-af20-42de-818f-e9ca39127043" providerId="ADAL" clId="{AAF3F49E-412A-442D-8EDE-AAA9FB7A725A}" dt="2023-09-01T12:52:13.789" v="3770" actId="22"/>
          <ac:spMkLst>
            <pc:docMk/>
            <pc:sldMk cId="1868015968" sldId="340"/>
            <ac:spMk id="3" creationId="{A60CEB40-0855-5146-A506-EB91829A0930}"/>
          </ac:spMkLst>
        </pc:spChg>
        <pc:spChg chg="add mod">
          <ac:chgData name="Solis, Stephen" userId="4217e5b7-af20-42de-818f-e9ca39127043" providerId="ADAL" clId="{AAF3F49E-412A-442D-8EDE-AAA9FB7A725A}" dt="2023-09-01T13:04:08.818" v="4466" actId="14100"/>
          <ac:spMkLst>
            <pc:docMk/>
            <pc:sldMk cId="1868015968" sldId="340"/>
            <ac:spMk id="7" creationId="{394D31E2-1C39-B59D-5178-4AB5914DF093}"/>
          </ac:spMkLst>
        </pc:spChg>
        <pc:spChg chg="add mod">
          <ac:chgData name="Solis, Stephen" userId="4217e5b7-af20-42de-818f-e9ca39127043" providerId="ADAL" clId="{AAF3F49E-412A-442D-8EDE-AAA9FB7A725A}" dt="2023-09-01T13:56:19.023" v="6790" actId="20577"/>
          <ac:spMkLst>
            <pc:docMk/>
            <pc:sldMk cId="1868015968" sldId="340"/>
            <ac:spMk id="10" creationId="{80097653-2E2F-E2A1-ECA7-3B930E84C20B}"/>
          </ac:spMkLst>
        </pc:spChg>
        <pc:spChg chg="add mod">
          <ac:chgData name="Solis, Stephen" userId="4217e5b7-af20-42de-818f-e9ca39127043" providerId="ADAL" clId="{AAF3F49E-412A-442D-8EDE-AAA9FB7A725A}" dt="2023-09-01T13:03:04.418" v="4449" actId="14100"/>
          <ac:spMkLst>
            <pc:docMk/>
            <pc:sldMk cId="1868015968" sldId="340"/>
            <ac:spMk id="13" creationId="{39668027-4AAB-7C4C-9790-87B5354B3734}"/>
          </ac:spMkLst>
        </pc:spChg>
        <pc:spChg chg="add mod">
          <ac:chgData name="Solis, Stephen" userId="4217e5b7-af20-42de-818f-e9ca39127043" providerId="ADAL" clId="{AAF3F49E-412A-442D-8EDE-AAA9FB7A725A}" dt="2023-09-01T13:03:16.132" v="4455" actId="20577"/>
          <ac:spMkLst>
            <pc:docMk/>
            <pc:sldMk cId="1868015968" sldId="340"/>
            <ac:spMk id="14" creationId="{96F21BB5-4FB5-55A8-B8D2-D0F439CD4D3E}"/>
          </ac:spMkLst>
        </pc:spChg>
        <pc:spChg chg="add mod">
          <ac:chgData name="Solis, Stephen" userId="4217e5b7-af20-42de-818f-e9ca39127043" providerId="ADAL" clId="{AAF3F49E-412A-442D-8EDE-AAA9FB7A725A}" dt="2023-09-01T13:03:31.637" v="4465" actId="14100"/>
          <ac:spMkLst>
            <pc:docMk/>
            <pc:sldMk cId="1868015968" sldId="340"/>
            <ac:spMk id="15" creationId="{BB191D86-477C-AE61-02F7-0D8AF957A7DC}"/>
          </ac:spMkLst>
        </pc:spChg>
        <pc:picChg chg="add mod ord">
          <ac:chgData name="Solis, Stephen" userId="4217e5b7-af20-42de-818f-e9ca39127043" providerId="ADAL" clId="{AAF3F49E-412A-442D-8EDE-AAA9FB7A725A}" dt="2023-09-01T13:02:07.833" v="4420" actId="14100"/>
          <ac:picMkLst>
            <pc:docMk/>
            <pc:sldMk cId="1868015968" sldId="340"/>
            <ac:picMk id="6" creationId="{1B891B09-284F-BD90-F460-D085013E2B32}"/>
          </ac:picMkLst>
        </pc:picChg>
        <pc:picChg chg="add mod">
          <ac:chgData name="Solis, Stephen" userId="4217e5b7-af20-42de-818f-e9ca39127043" providerId="ADAL" clId="{AAF3F49E-412A-442D-8EDE-AAA9FB7A725A}" dt="2023-09-01T13:01:53.713" v="4417" actId="14100"/>
          <ac:picMkLst>
            <pc:docMk/>
            <pc:sldMk cId="1868015968" sldId="340"/>
            <ac:picMk id="9" creationId="{C93F2F1E-EACC-8186-4B1A-E7CAB0DAC1FF}"/>
          </ac:picMkLst>
        </pc:picChg>
        <pc:picChg chg="add mod">
          <ac:chgData name="Solis, Stephen" userId="4217e5b7-af20-42de-818f-e9ca39127043" providerId="ADAL" clId="{AAF3F49E-412A-442D-8EDE-AAA9FB7A725A}" dt="2023-09-01T13:01:49.775" v="4416" actId="1076"/>
          <ac:picMkLst>
            <pc:docMk/>
            <pc:sldMk cId="1868015968" sldId="340"/>
            <ac:picMk id="12" creationId="{6A6E6D09-1BC3-7C7D-7F2B-41BE01DE0D6D}"/>
          </ac:picMkLst>
        </pc:picChg>
      </pc:sldChg>
      <pc:sldChg chg="addSp delSp modSp add mod">
        <pc:chgData name="Solis, Stephen" userId="4217e5b7-af20-42de-818f-e9ca39127043" providerId="ADAL" clId="{AAF3F49E-412A-442D-8EDE-AAA9FB7A725A}" dt="2023-09-01T13:44:39.169" v="5696" actId="1076"/>
        <pc:sldMkLst>
          <pc:docMk/>
          <pc:sldMk cId="518634969" sldId="341"/>
        </pc:sldMkLst>
        <pc:spChg chg="mod">
          <ac:chgData name="Solis, Stephen" userId="4217e5b7-af20-42de-818f-e9ca39127043" providerId="ADAL" clId="{AAF3F49E-412A-442D-8EDE-AAA9FB7A725A}" dt="2023-09-01T13:31:01.887" v="5160" actId="20577"/>
          <ac:spMkLst>
            <pc:docMk/>
            <pc:sldMk cId="518634969" sldId="341"/>
            <ac:spMk id="2" creationId="{12861EFD-1636-9AF3-905E-98F53F56E33B}"/>
          </ac:spMkLst>
        </pc:spChg>
        <pc:spChg chg="add del mod">
          <ac:chgData name="Solis, Stephen" userId="4217e5b7-af20-42de-818f-e9ca39127043" providerId="ADAL" clId="{AAF3F49E-412A-442D-8EDE-AAA9FB7A725A}" dt="2023-09-01T13:14:16.744" v="4578" actId="478"/>
          <ac:spMkLst>
            <pc:docMk/>
            <pc:sldMk cId="518634969" sldId="341"/>
            <ac:spMk id="5" creationId="{9F03B1B8-D8C4-2F79-5D73-E01AC42DECBA}"/>
          </ac:spMkLst>
        </pc:spChg>
        <pc:spChg chg="del">
          <ac:chgData name="Solis, Stephen" userId="4217e5b7-af20-42de-818f-e9ca39127043" providerId="ADAL" clId="{AAF3F49E-412A-442D-8EDE-AAA9FB7A725A}" dt="2023-09-01T13:14:34.556" v="4585" actId="478"/>
          <ac:spMkLst>
            <pc:docMk/>
            <pc:sldMk cId="518634969" sldId="341"/>
            <ac:spMk id="7" creationId="{394D31E2-1C39-B59D-5178-4AB5914DF093}"/>
          </ac:spMkLst>
        </pc:spChg>
        <pc:spChg chg="del">
          <ac:chgData name="Solis, Stephen" userId="4217e5b7-af20-42de-818f-e9ca39127043" providerId="ADAL" clId="{AAF3F49E-412A-442D-8EDE-AAA9FB7A725A}" dt="2023-09-01T13:14:19.742" v="4579" actId="478"/>
          <ac:spMkLst>
            <pc:docMk/>
            <pc:sldMk cId="518634969" sldId="341"/>
            <ac:spMk id="10" creationId="{80097653-2E2F-E2A1-ECA7-3B930E84C20B}"/>
          </ac:spMkLst>
        </pc:spChg>
        <pc:spChg chg="add del mod">
          <ac:chgData name="Solis, Stephen" userId="4217e5b7-af20-42de-818f-e9ca39127043" providerId="ADAL" clId="{AAF3F49E-412A-442D-8EDE-AAA9FB7A725A}" dt="2023-09-01T13:23:08.338" v="4825" actId="478"/>
          <ac:spMkLst>
            <pc:docMk/>
            <pc:sldMk cId="518634969" sldId="341"/>
            <ac:spMk id="11" creationId="{BE4FB54C-3D0E-DA3A-4B8D-EBFFCFFE7379}"/>
          </ac:spMkLst>
        </pc:spChg>
        <pc:spChg chg="del">
          <ac:chgData name="Solis, Stephen" userId="4217e5b7-af20-42de-818f-e9ca39127043" providerId="ADAL" clId="{AAF3F49E-412A-442D-8EDE-AAA9FB7A725A}" dt="2023-09-01T13:14:22.386" v="4580" actId="478"/>
          <ac:spMkLst>
            <pc:docMk/>
            <pc:sldMk cId="518634969" sldId="341"/>
            <ac:spMk id="13" creationId="{39668027-4AAB-7C4C-9790-87B5354B3734}"/>
          </ac:spMkLst>
        </pc:spChg>
        <pc:spChg chg="del">
          <ac:chgData name="Solis, Stephen" userId="4217e5b7-af20-42de-818f-e9ca39127043" providerId="ADAL" clId="{AAF3F49E-412A-442D-8EDE-AAA9FB7A725A}" dt="2023-09-01T13:14:26.939" v="4582" actId="478"/>
          <ac:spMkLst>
            <pc:docMk/>
            <pc:sldMk cId="518634969" sldId="341"/>
            <ac:spMk id="14" creationId="{96F21BB5-4FB5-55A8-B8D2-D0F439CD4D3E}"/>
          </ac:spMkLst>
        </pc:spChg>
        <pc:spChg chg="del">
          <ac:chgData name="Solis, Stephen" userId="4217e5b7-af20-42de-818f-e9ca39127043" providerId="ADAL" clId="{AAF3F49E-412A-442D-8EDE-AAA9FB7A725A}" dt="2023-09-01T13:14:32.613" v="4584" actId="478"/>
          <ac:spMkLst>
            <pc:docMk/>
            <pc:sldMk cId="518634969" sldId="341"/>
            <ac:spMk id="15" creationId="{BB191D86-477C-AE61-02F7-0D8AF957A7DC}"/>
          </ac:spMkLst>
        </pc:spChg>
        <pc:spChg chg="add mod">
          <ac:chgData name="Solis, Stephen" userId="4217e5b7-af20-42de-818f-e9ca39127043" providerId="ADAL" clId="{AAF3F49E-412A-442D-8EDE-AAA9FB7A725A}" dt="2023-09-01T13:43:45.075" v="5658" actId="1076"/>
          <ac:spMkLst>
            <pc:docMk/>
            <pc:sldMk cId="518634969" sldId="341"/>
            <ac:spMk id="16" creationId="{BECC8B27-5A8E-90A6-BC33-AF570D12D1ED}"/>
          </ac:spMkLst>
        </pc:spChg>
        <pc:spChg chg="add del mod">
          <ac:chgData name="Solis, Stephen" userId="4217e5b7-af20-42de-818f-e9ca39127043" providerId="ADAL" clId="{AAF3F49E-412A-442D-8EDE-AAA9FB7A725A}" dt="2023-09-01T13:27:18.685" v="5073" actId="478"/>
          <ac:spMkLst>
            <pc:docMk/>
            <pc:sldMk cId="518634969" sldId="341"/>
            <ac:spMk id="17" creationId="{56502D08-2FCF-9ECB-F667-D0560CBD7ED0}"/>
          </ac:spMkLst>
        </pc:spChg>
        <pc:spChg chg="add del mod">
          <ac:chgData name="Solis, Stephen" userId="4217e5b7-af20-42de-818f-e9ca39127043" providerId="ADAL" clId="{AAF3F49E-412A-442D-8EDE-AAA9FB7A725A}" dt="2023-09-01T13:28:43.792" v="5085" actId="478"/>
          <ac:spMkLst>
            <pc:docMk/>
            <pc:sldMk cId="518634969" sldId="341"/>
            <ac:spMk id="18" creationId="{AA8FF2BB-7DA8-1ECA-0D46-1F7B0134BB92}"/>
          </ac:spMkLst>
        </pc:spChg>
        <pc:spChg chg="add mod">
          <ac:chgData name="Solis, Stephen" userId="4217e5b7-af20-42de-818f-e9ca39127043" providerId="ADAL" clId="{AAF3F49E-412A-442D-8EDE-AAA9FB7A725A}" dt="2023-09-01T13:44:39.169" v="5696" actId="1076"/>
          <ac:spMkLst>
            <pc:docMk/>
            <pc:sldMk cId="518634969" sldId="341"/>
            <ac:spMk id="19" creationId="{03F0B956-1495-E7B1-596E-C94D9DC0876A}"/>
          </ac:spMkLst>
        </pc:spChg>
        <pc:graphicFrameChg chg="add mod modGraphic">
          <ac:chgData name="Solis, Stephen" userId="4217e5b7-af20-42de-818f-e9ca39127043" providerId="ADAL" clId="{AAF3F49E-412A-442D-8EDE-AAA9FB7A725A}" dt="2023-09-01T13:43:45.075" v="5658" actId="1076"/>
          <ac:graphicFrameMkLst>
            <pc:docMk/>
            <pc:sldMk cId="518634969" sldId="341"/>
            <ac:graphicFrameMk id="8" creationId="{9E6B401F-653E-A7C8-AC4F-A4B828A9AF47}"/>
          </ac:graphicFrameMkLst>
        </pc:graphicFrameChg>
        <pc:picChg chg="del">
          <ac:chgData name="Solis, Stephen" userId="4217e5b7-af20-42de-818f-e9ca39127043" providerId="ADAL" clId="{AAF3F49E-412A-442D-8EDE-AAA9FB7A725A}" dt="2023-09-01T13:13:52.531" v="4543" actId="478"/>
          <ac:picMkLst>
            <pc:docMk/>
            <pc:sldMk cId="518634969" sldId="341"/>
            <ac:picMk id="6" creationId="{1B891B09-284F-BD90-F460-D085013E2B32}"/>
          </ac:picMkLst>
        </pc:picChg>
        <pc:picChg chg="del">
          <ac:chgData name="Solis, Stephen" userId="4217e5b7-af20-42de-818f-e9ca39127043" providerId="ADAL" clId="{AAF3F49E-412A-442D-8EDE-AAA9FB7A725A}" dt="2023-09-01T13:14:24.246" v="4581" actId="478"/>
          <ac:picMkLst>
            <pc:docMk/>
            <pc:sldMk cId="518634969" sldId="341"/>
            <ac:picMk id="9" creationId="{C93F2F1E-EACC-8186-4B1A-E7CAB0DAC1FF}"/>
          </ac:picMkLst>
        </pc:picChg>
        <pc:picChg chg="del">
          <ac:chgData name="Solis, Stephen" userId="4217e5b7-af20-42de-818f-e9ca39127043" providerId="ADAL" clId="{AAF3F49E-412A-442D-8EDE-AAA9FB7A725A}" dt="2023-09-01T13:14:28.657" v="4583" actId="478"/>
          <ac:picMkLst>
            <pc:docMk/>
            <pc:sldMk cId="518634969" sldId="341"/>
            <ac:picMk id="12" creationId="{6A6E6D09-1BC3-7C7D-7F2B-41BE01DE0D6D}"/>
          </ac:picMkLst>
        </pc:picChg>
      </pc:sldChg>
      <pc:sldChg chg="modSp new mod">
        <pc:chgData name="Solis, Stephen" userId="4217e5b7-af20-42de-818f-e9ca39127043" providerId="ADAL" clId="{AAF3F49E-412A-442D-8EDE-AAA9FB7A725A}" dt="2023-09-01T13:55:30.667" v="6786" actId="20577"/>
        <pc:sldMkLst>
          <pc:docMk/>
          <pc:sldMk cId="4246346000" sldId="342"/>
        </pc:sldMkLst>
        <pc:spChg chg="mod">
          <ac:chgData name="Solis, Stephen" userId="4217e5b7-af20-42de-818f-e9ca39127043" providerId="ADAL" clId="{AAF3F49E-412A-442D-8EDE-AAA9FB7A725A}" dt="2023-09-01T13:46:21.800" v="5717" actId="20577"/>
          <ac:spMkLst>
            <pc:docMk/>
            <pc:sldMk cId="4246346000" sldId="342"/>
            <ac:spMk id="2" creationId="{CAC4A564-A40D-46F8-C552-F3FE0B509866}"/>
          </ac:spMkLst>
        </pc:spChg>
        <pc:spChg chg="mod">
          <ac:chgData name="Solis, Stephen" userId="4217e5b7-af20-42de-818f-e9ca39127043" providerId="ADAL" clId="{AAF3F49E-412A-442D-8EDE-AAA9FB7A725A}" dt="2023-09-01T13:55:30.667" v="6786" actId="20577"/>
          <ac:spMkLst>
            <pc:docMk/>
            <pc:sldMk cId="4246346000" sldId="342"/>
            <ac:spMk id="3" creationId="{2A169B98-410E-6802-40A3-2B7B3D20BA99}"/>
          </ac:spMkLst>
        </pc:spChg>
      </pc:sldChg>
      <pc:sldChg chg="del">
        <pc:chgData name="Solis, Stephen" userId="4217e5b7-af20-42de-818f-e9ca39127043" providerId="ADAL" clId="{AAF3F49E-412A-442D-8EDE-AAA9FB7A725A}" dt="2023-08-31T23:18:52.324" v="2483" actId="2696"/>
        <pc:sldMkLst>
          <pc:docMk/>
          <pc:sldMk cId="891073247" sldId="64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DC7C1B-F19E-4CF5-AF81-C5A5D06BAB47}"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8860B497-4AE5-462D-B82D-AD43941F024C}">
      <dgm:prSet phldrT="[Text]"/>
      <dgm:spPr>
        <a:solidFill>
          <a:srgbClr val="00B050"/>
        </a:solidFill>
      </dgm:spPr>
      <dgm:t>
        <a:bodyPr/>
        <a:lstStyle/>
        <a:p>
          <a:r>
            <a:rPr lang="en-US" dirty="0"/>
            <a:t>Standards and Requirements</a:t>
          </a:r>
        </a:p>
      </dgm:t>
    </dgm:pt>
    <dgm:pt modelId="{4978A469-BA55-4DE2-B67D-074734EFCAB1}" type="parTrans" cxnId="{3E3711F7-4B08-4A96-AEFA-5F11EDC75601}">
      <dgm:prSet/>
      <dgm:spPr/>
      <dgm:t>
        <a:bodyPr/>
        <a:lstStyle/>
        <a:p>
          <a:endParaRPr lang="en-US"/>
        </a:p>
      </dgm:t>
    </dgm:pt>
    <dgm:pt modelId="{78F9E739-D60C-4E04-8942-D77A0B864CFC}" type="sibTrans" cxnId="{3E3711F7-4B08-4A96-AEFA-5F11EDC75601}">
      <dgm:prSet/>
      <dgm:spPr/>
      <dgm:t>
        <a:bodyPr/>
        <a:lstStyle/>
        <a:p>
          <a:endParaRPr lang="en-US"/>
        </a:p>
      </dgm:t>
    </dgm:pt>
    <dgm:pt modelId="{267A24E2-0269-4ED6-AAE0-9283F2B5971D}">
      <dgm:prSet phldrT="[Text]"/>
      <dgm:spPr/>
      <dgm:t>
        <a:bodyPr/>
        <a:lstStyle/>
        <a:p>
          <a:r>
            <a:rPr lang="en-US" dirty="0"/>
            <a:t>Monitoring</a:t>
          </a:r>
        </a:p>
      </dgm:t>
    </dgm:pt>
    <dgm:pt modelId="{5E0BB655-EDEC-41D6-9FB1-CFBFC90E63AB}" type="parTrans" cxnId="{A4C3FA42-E72C-4C56-B41C-AC310E54EACB}">
      <dgm:prSet/>
      <dgm:spPr/>
      <dgm:t>
        <a:bodyPr/>
        <a:lstStyle/>
        <a:p>
          <a:endParaRPr lang="en-US"/>
        </a:p>
      </dgm:t>
    </dgm:pt>
    <dgm:pt modelId="{7BBE37AD-D13D-42D3-9CA8-B6EB6C62A82F}" type="sibTrans" cxnId="{A4C3FA42-E72C-4C56-B41C-AC310E54EACB}">
      <dgm:prSet/>
      <dgm:spPr/>
      <dgm:t>
        <a:bodyPr/>
        <a:lstStyle/>
        <a:p>
          <a:endParaRPr lang="en-US"/>
        </a:p>
      </dgm:t>
    </dgm:pt>
    <dgm:pt modelId="{0BBCDEF0-5757-45D9-AC69-85320A241529}">
      <dgm:prSet phldrT="[Text]"/>
      <dgm:spPr/>
      <dgm:t>
        <a:bodyPr/>
        <a:lstStyle/>
        <a:p>
          <a:r>
            <a:rPr lang="en-US" dirty="0"/>
            <a:t>Event Analysis</a:t>
          </a:r>
        </a:p>
      </dgm:t>
    </dgm:pt>
    <dgm:pt modelId="{63CE8D18-AC94-49A8-9E3A-CB02422F542F}" type="parTrans" cxnId="{F21CB9C8-BEA0-4B3F-A950-F632209B6F5E}">
      <dgm:prSet/>
      <dgm:spPr/>
      <dgm:t>
        <a:bodyPr/>
        <a:lstStyle/>
        <a:p>
          <a:endParaRPr lang="en-US"/>
        </a:p>
      </dgm:t>
    </dgm:pt>
    <dgm:pt modelId="{4EE01558-6244-474F-BBBA-08EFD4A6605F}" type="sibTrans" cxnId="{F21CB9C8-BEA0-4B3F-A950-F632209B6F5E}">
      <dgm:prSet/>
      <dgm:spPr/>
      <dgm:t>
        <a:bodyPr/>
        <a:lstStyle/>
        <a:p>
          <a:endParaRPr lang="en-US"/>
        </a:p>
      </dgm:t>
    </dgm:pt>
    <dgm:pt modelId="{8EA7A192-01D9-4675-897B-7E1B55764D69}">
      <dgm:prSet phldrT="[Text]"/>
      <dgm:spPr/>
      <dgm:t>
        <a:bodyPr/>
        <a:lstStyle/>
        <a:p>
          <a:r>
            <a:rPr lang="en-US" dirty="0"/>
            <a:t>Enforcement</a:t>
          </a:r>
        </a:p>
      </dgm:t>
    </dgm:pt>
    <dgm:pt modelId="{A079F263-DF14-4FB4-B0D9-CB33DA897919}" type="parTrans" cxnId="{0FFD006F-CCE5-441E-9CCE-0E87E9A86ABC}">
      <dgm:prSet/>
      <dgm:spPr/>
      <dgm:t>
        <a:bodyPr/>
        <a:lstStyle/>
        <a:p>
          <a:endParaRPr lang="en-US"/>
        </a:p>
      </dgm:t>
    </dgm:pt>
    <dgm:pt modelId="{F2398C9D-6A08-4DE5-A32E-D4B34B6FC936}" type="sibTrans" cxnId="{0FFD006F-CCE5-441E-9CCE-0E87E9A86ABC}">
      <dgm:prSet/>
      <dgm:spPr/>
      <dgm:t>
        <a:bodyPr/>
        <a:lstStyle/>
        <a:p>
          <a:endParaRPr lang="en-US"/>
        </a:p>
      </dgm:t>
    </dgm:pt>
    <dgm:pt modelId="{B9E4881C-9876-439E-920E-AD4413C09B4D}">
      <dgm:prSet phldrT="[Text]"/>
      <dgm:spPr/>
      <dgm:t>
        <a:bodyPr/>
        <a:lstStyle/>
        <a:p>
          <a:r>
            <a:rPr lang="en-US" dirty="0"/>
            <a:t>Prevention</a:t>
          </a:r>
        </a:p>
      </dgm:t>
    </dgm:pt>
    <dgm:pt modelId="{CFD30A5E-421F-4C6B-BF92-AB25D8044293}" type="parTrans" cxnId="{45BE21AF-F316-4527-9D6F-D4F370171296}">
      <dgm:prSet/>
      <dgm:spPr/>
      <dgm:t>
        <a:bodyPr/>
        <a:lstStyle/>
        <a:p>
          <a:endParaRPr lang="en-US"/>
        </a:p>
      </dgm:t>
    </dgm:pt>
    <dgm:pt modelId="{97755AAF-30C9-4D03-9AB5-F5F72FB2E106}" type="sibTrans" cxnId="{45BE21AF-F316-4527-9D6F-D4F370171296}">
      <dgm:prSet/>
      <dgm:spPr/>
      <dgm:t>
        <a:bodyPr/>
        <a:lstStyle/>
        <a:p>
          <a:endParaRPr lang="en-US"/>
        </a:p>
      </dgm:t>
    </dgm:pt>
    <dgm:pt modelId="{28086AC5-2EF5-48BC-826F-D52F70FC1C94}">
      <dgm:prSet phldrT="[Text]"/>
      <dgm:spPr/>
      <dgm:t>
        <a:bodyPr/>
        <a:lstStyle/>
        <a:p>
          <a:r>
            <a:rPr lang="en-US" dirty="0"/>
            <a:t>Testing</a:t>
          </a:r>
        </a:p>
      </dgm:t>
    </dgm:pt>
    <dgm:pt modelId="{232FF248-F588-4100-88AA-D33DD0E9C1EC}" type="parTrans" cxnId="{26935F2A-E225-463C-9A28-217A3C44653B}">
      <dgm:prSet/>
      <dgm:spPr/>
      <dgm:t>
        <a:bodyPr/>
        <a:lstStyle/>
        <a:p>
          <a:endParaRPr lang="en-US"/>
        </a:p>
      </dgm:t>
    </dgm:pt>
    <dgm:pt modelId="{CC7D4A22-7E89-4482-89A9-1DB1C72DFCC6}" type="sibTrans" cxnId="{26935F2A-E225-463C-9A28-217A3C44653B}">
      <dgm:prSet/>
      <dgm:spPr/>
      <dgm:t>
        <a:bodyPr/>
        <a:lstStyle/>
        <a:p>
          <a:endParaRPr lang="en-US"/>
        </a:p>
      </dgm:t>
    </dgm:pt>
    <dgm:pt modelId="{4C5D494A-57FB-4D2C-AE69-F70681D20E3B}">
      <dgm:prSet phldrT="[Text]"/>
      <dgm:spPr/>
      <dgm:t>
        <a:bodyPr/>
        <a:lstStyle/>
        <a:p>
          <a:r>
            <a:rPr lang="en-US" dirty="0"/>
            <a:t>Mitigation</a:t>
          </a:r>
        </a:p>
      </dgm:t>
    </dgm:pt>
    <dgm:pt modelId="{1CF379DA-01B0-4D96-9505-62DF4476FC08}" type="parTrans" cxnId="{C50AE6EB-9CF5-423D-AF83-F7F37C4FFFE4}">
      <dgm:prSet/>
      <dgm:spPr/>
      <dgm:t>
        <a:bodyPr/>
        <a:lstStyle/>
        <a:p>
          <a:endParaRPr lang="en-US"/>
        </a:p>
      </dgm:t>
    </dgm:pt>
    <dgm:pt modelId="{6AC862CF-F6DD-4319-9336-1B75A979ACEB}" type="sibTrans" cxnId="{C50AE6EB-9CF5-423D-AF83-F7F37C4FFFE4}">
      <dgm:prSet/>
      <dgm:spPr/>
      <dgm:t>
        <a:bodyPr/>
        <a:lstStyle/>
        <a:p>
          <a:endParaRPr lang="en-US"/>
        </a:p>
      </dgm:t>
    </dgm:pt>
    <dgm:pt modelId="{D5DB199B-9894-448D-B03B-B79F184BAEFE}">
      <dgm:prSet phldrT="[Text]"/>
      <dgm:spPr/>
      <dgm:t>
        <a:bodyPr/>
        <a:lstStyle/>
        <a:p>
          <a:r>
            <a:rPr lang="en-US" dirty="0"/>
            <a:t>Education</a:t>
          </a:r>
        </a:p>
      </dgm:t>
    </dgm:pt>
    <dgm:pt modelId="{9E9FF89E-0E66-4030-A6D7-4EA68FFD721B}" type="parTrans" cxnId="{5F5CA5D0-44E7-4208-91B9-21660397FAD7}">
      <dgm:prSet/>
      <dgm:spPr/>
      <dgm:t>
        <a:bodyPr/>
        <a:lstStyle/>
        <a:p>
          <a:endParaRPr lang="en-US"/>
        </a:p>
      </dgm:t>
    </dgm:pt>
    <dgm:pt modelId="{FE8AD8CF-712E-43F1-A0F0-F7918A014796}" type="sibTrans" cxnId="{5F5CA5D0-44E7-4208-91B9-21660397FAD7}">
      <dgm:prSet/>
      <dgm:spPr/>
      <dgm:t>
        <a:bodyPr/>
        <a:lstStyle/>
        <a:p>
          <a:endParaRPr lang="en-US"/>
        </a:p>
      </dgm:t>
    </dgm:pt>
    <dgm:pt modelId="{2948C605-1E58-40CA-8836-1AF9AEC68E6A}">
      <dgm:prSet phldrT="[Text]"/>
      <dgm:spPr/>
      <dgm:t>
        <a:bodyPr/>
        <a:lstStyle/>
        <a:p>
          <a:r>
            <a:rPr lang="en-US" dirty="0"/>
            <a:t>Modeling</a:t>
          </a:r>
        </a:p>
      </dgm:t>
    </dgm:pt>
    <dgm:pt modelId="{ED79A8FE-1903-4F2E-8CE2-FD5B1CD06FB9}" type="parTrans" cxnId="{BE151BE5-4C8C-40D2-B5DC-62664C591173}">
      <dgm:prSet/>
      <dgm:spPr/>
      <dgm:t>
        <a:bodyPr/>
        <a:lstStyle/>
        <a:p>
          <a:endParaRPr lang="en-US"/>
        </a:p>
      </dgm:t>
    </dgm:pt>
    <dgm:pt modelId="{E8DC07A9-23D7-43CA-98A0-F4E9381C8F17}" type="sibTrans" cxnId="{BE151BE5-4C8C-40D2-B5DC-62664C591173}">
      <dgm:prSet/>
      <dgm:spPr/>
      <dgm:t>
        <a:bodyPr/>
        <a:lstStyle/>
        <a:p>
          <a:endParaRPr lang="en-US"/>
        </a:p>
      </dgm:t>
    </dgm:pt>
    <dgm:pt modelId="{00616A6E-059C-4EA8-ABC5-83E10E9774DA}" type="pres">
      <dgm:prSet presAssocID="{38DC7C1B-F19E-4CF5-AF81-C5A5D06BAB47}" presName="Name0" presStyleCnt="0">
        <dgm:presLayoutVars>
          <dgm:chPref val="1"/>
          <dgm:dir/>
          <dgm:animOne val="branch"/>
          <dgm:animLvl val="lvl"/>
          <dgm:resizeHandles/>
        </dgm:presLayoutVars>
      </dgm:prSet>
      <dgm:spPr/>
    </dgm:pt>
    <dgm:pt modelId="{F3329CC2-C466-4D22-BB85-81DA937FB260}" type="pres">
      <dgm:prSet presAssocID="{8860B497-4AE5-462D-B82D-AD43941F024C}" presName="vertOne" presStyleCnt="0"/>
      <dgm:spPr/>
    </dgm:pt>
    <dgm:pt modelId="{051802C2-3B16-4558-84E6-F1DA1A2D7A72}" type="pres">
      <dgm:prSet presAssocID="{8860B497-4AE5-462D-B82D-AD43941F024C}" presName="txOne" presStyleLbl="node0" presStyleIdx="0" presStyleCnt="1">
        <dgm:presLayoutVars>
          <dgm:chPref val="3"/>
        </dgm:presLayoutVars>
      </dgm:prSet>
      <dgm:spPr/>
    </dgm:pt>
    <dgm:pt modelId="{B77FF8CD-C5AF-46EA-9059-3C5FDBE2755A}" type="pres">
      <dgm:prSet presAssocID="{8860B497-4AE5-462D-B82D-AD43941F024C}" presName="parTransOne" presStyleCnt="0"/>
      <dgm:spPr/>
    </dgm:pt>
    <dgm:pt modelId="{A9311B7B-F60E-4F12-BE51-855C567661F5}" type="pres">
      <dgm:prSet presAssocID="{8860B497-4AE5-462D-B82D-AD43941F024C}" presName="horzOne" presStyleCnt="0"/>
      <dgm:spPr/>
    </dgm:pt>
    <dgm:pt modelId="{3947A89D-68A3-494C-80CC-0E39CFFD8D95}" type="pres">
      <dgm:prSet presAssocID="{267A24E2-0269-4ED6-AAE0-9283F2B5971D}" presName="vertTwo" presStyleCnt="0"/>
      <dgm:spPr/>
    </dgm:pt>
    <dgm:pt modelId="{3C81F346-A2D5-468A-BB56-EDBF6C22689C}" type="pres">
      <dgm:prSet presAssocID="{267A24E2-0269-4ED6-AAE0-9283F2B5971D}" presName="txTwo" presStyleLbl="node2" presStyleIdx="0" presStyleCnt="2">
        <dgm:presLayoutVars>
          <dgm:chPref val="3"/>
        </dgm:presLayoutVars>
      </dgm:prSet>
      <dgm:spPr/>
    </dgm:pt>
    <dgm:pt modelId="{F6DE0CE5-8962-4A02-AEDA-B3CC171ED306}" type="pres">
      <dgm:prSet presAssocID="{267A24E2-0269-4ED6-AAE0-9283F2B5971D}" presName="parTransTwo" presStyleCnt="0"/>
      <dgm:spPr/>
    </dgm:pt>
    <dgm:pt modelId="{627AD502-0553-4305-B589-11A4804B3C30}" type="pres">
      <dgm:prSet presAssocID="{267A24E2-0269-4ED6-AAE0-9283F2B5971D}" presName="horzTwo" presStyleCnt="0"/>
      <dgm:spPr/>
    </dgm:pt>
    <dgm:pt modelId="{8D37BA75-E9F2-4C07-BAB3-4F5709441C6F}" type="pres">
      <dgm:prSet presAssocID="{0BBCDEF0-5757-45D9-AC69-85320A241529}" presName="vertThree" presStyleCnt="0"/>
      <dgm:spPr/>
    </dgm:pt>
    <dgm:pt modelId="{30E69DBB-010A-4FC7-8631-6EDEEFE4DD92}" type="pres">
      <dgm:prSet presAssocID="{0BBCDEF0-5757-45D9-AC69-85320A241529}" presName="txThree" presStyleLbl="node3" presStyleIdx="0" presStyleCnt="6">
        <dgm:presLayoutVars>
          <dgm:chPref val="3"/>
        </dgm:presLayoutVars>
      </dgm:prSet>
      <dgm:spPr/>
    </dgm:pt>
    <dgm:pt modelId="{D02E1233-8BE0-4C03-9FC3-B612F4C914E2}" type="pres">
      <dgm:prSet presAssocID="{0BBCDEF0-5757-45D9-AC69-85320A241529}" presName="horzThree" presStyleCnt="0"/>
      <dgm:spPr/>
    </dgm:pt>
    <dgm:pt modelId="{A2ACF1F8-AA25-48CC-9FE1-266448003839}" type="pres">
      <dgm:prSet presAssocID="{4EE01558-6244-474F-BBBA-08EFD4A6605F}" presName="sibSpaceThree" presStyleCnt="0"/>
      <dgm:spPr/>
    </dgm:pt>
    <dgm:pt modelId="{DC596BB0-F246-4D55-A73E-DDACA7A4A772}" type="pres">
      <dgm:prSet presAssocID="{4C5D494A-57FB-4D2C-AE69-F70681D20E3B}" presName="vertThree" presStyleCnt="0"/>
      <dgm:spPr/>
    </dgm:pt>
    <dgm:pt modelId="{41A68494-A15F-469A-A4C8-4DFCB03D960C}" type="pres">
      <dgm:prSet presAssocID="{4C5D494A-57FB-4D2C-AE69-F70681D20E3B}" presName="txThree" presStyleLbl="node3" presStyleIdx="1" presStyleCnt="6">
        <dgm:presLayoutVars>
          <dgm:chPref val="3"/>
        </dgm:presLayoutVars>
      </dgm:prSet>
      <dgm:spPr/>
    </dgm:pt>
    <dgm:pt modelId="{1886069F-2FB0-4F41-8926-E2FEE85D2FA9}" type="pres">
      <dgm:prSet presAssocID="{4C5D494A-57FB-4D2C-AE69-F70681D20E3B}" presName="horzThree" presStyleCnt="0"/>
      <dgm:spPr/>
    </dgm:pt>
    <dgm:pt modelId="{BFEDD9B6-F682-4A60-8155-5FF5A9DE320A}" type="pres">
      <dgm:prSet presAssocID="{6AC862CF-F6DD-4319-9336-1B75A979ACEB}" presName="sibSpaceThree" presStyleCnt="0"/>
      <dgm:spPr/>
    </dgm:pt>
    <dgm:pt modelId="{3BD2975E-9F17-490D-B45F-7F200135821A}" type="pres">
      <dgm:prSet presAssocID="{8EA7A192-01D9-4675-897B-7E1B55764D69}" presName="vertThree" presStyleCnt="0"/>
      <dgm:spPr/>
    </dgm:pt>
    <dgm:pt modelId="{62083DAC-76E3-4848-ADB8-3EAFF2225C68}" type="pres">
      <dgm:prSet presAssocID="{8EA7A192-01D9-4675-897B-7E1B55764D69}" presName="txThree" presStyleLbl="node3" presStyleIdx="2" presStyleCnt="6">
        <dgm:presLayoutVars>
          <dgm:chPref val="3"/>
        </dgm:presLayoutVars>
      </dgm:prSet>
      <dgm:spPr/>
    </dgm:pt>
    <dgm:pt modelId="{B4E67487-BDC7-4E5D-97EE-7A2384C3E60C}" type="pres">
      <dgm:prSet presAssocID="{8EA7A192-01D9-4675-897B-7E1B55764D69}" presName="horzThree" presStyleCnt="0"/>
      <dgm:spPr/>
    </dgm:pt>
    <dgm:pt modelId="{C07EB29D-0335-43CC-B273-C0D0B2E8DE4A}" type="pres">
      <dgm:prSet presAssocID="{7BBE37AD-D13D-42D3-9CA8-B6EB6C62A82F}" presName="sibSpaceTwo" presStyleCnt="0"/>
      <dgm:spPr/>
    </dgm:pt>
    <dgm:pt modelId="{9B2B5B18-07EE-445E-B007-3BE73E578AB9}" type="pres">
      <dgm:prSet presAssocID="{B9E4881C-9876-439E-920E-AD4413C09B4D}" presName="vertTwo" presStyleCnt="0"/>
      <dgm:spPr/>
    </dgm:pt>
    <dgm:pt modelId="{7459B002-F5DF-4CB7-B94C-A55B1FFDAB4C}" type="pres">
      <dgm:prSet presAssocID="{B9E4881C-9876-439E-920E-AD4413C09B4D}" presName="txTwo" presStyleLbl="node2" presStyleIdx="1" presStyleCnt="2">
        <dgm:presLayoutVars>
          <dgm:chPref val="3"/>
        </dgm:presLayoutVars>
      </dgm:prSet>
      <dgm:spPr/>
    </dgm:pt>
    <dgm:pt modelId="{E9F15264-7131-480C-9DD1-8059F4357C8A}" type="pres">
      <dgm:prSet presAssocID="{B9E4881C-9876-439E-920E-AD4413C09B4D}" presName="parTransTwo" presStyleCnt="0"/>
      <dgm:spPr/>
    </dgm:pt>
    <dgm:pt modelId="{F32A7E28-983D-4C5E-AF49-B1D44A246EB5}" type="pres">
      <dgm:prSet presAssocID="{B9E4881C-9876-439E-920E-AD4413C09B4D}" presName="horzTwo" presStyleCnt="0"/>
      <dgm:spPr/>
    </dgm:pt>
    <dgm:pt modelId="{E101C9FE-77FB-4124-AED9-A32E53E5ADBD}" type="pres">
      <dgm:prSet presAssocID="{28086AC5-2EF5-48BC-826F-D52F70FC1C94}" presName="vertThree" presStyleCnt="0"/>
      <dgm:spPr/>
    </dgm:pt>
    <dgm:pt modelId="{98BBC2DB-64BB-4A8C-A958-E4E368D51192}" type="pres">
      <dgm:prSet presAssocID="{28086AC5-2EF5-48BC-826F-D52F70FC1C94}" presName="txThree" presStyleLbl="node3" presStyleIdx="3" presStyleCnt="6">
        <dgm:presLayoutVars>
          <dgm:chPref val="3"/>
        </dgm:presLayoutVars>
      </dgm:prSet>
      <dgm:spPr/>
    </dgm:pt>
    <dgm:pt modelId="{53ACC160-C538-4D8C-979A-9481FC1A79CF}" type="pres">
      <dgm:prSet presAssocID="{28086AC5-2EF5-48BC-826F-D52F70FC1C94}" presName="horzThree" presStyleCnt="0"/>
      <dgm:spPr/>
    </dgm:pt>
    <dgm:pt modelId="{784C79FB-5AB6-432B-9C03-8E1B1F35B40E}" type="pres">
      <dgm:prSet presAssocID="{CC7D4A22-7E89-4482-89A9-1DB1C72DFCC6}" presName="sibSpaceThree" presStyleCnt="0"/>
      <dgm:spPr/>
    </dgm:pt>
    <dgm:pt modelId="{973182D7-E97A-4426-8F66-03F997C12786}" type="pres">
      <dgm:prSet presAssocID="{2948C605-1E58-40CA-8836-1AF9AEC68E6A}" presName="vertThree" presStyleCnt="0"/>
      <dgm:spPr/>
    </dgm:pt>
    <dgm:pt modelId="{ADC5DFC7-3AE3-4E1B-AD9B-0124885E91B9}" type="pres">
      <dgm:prSet presAssocID="{2948C605-1E58-40CA-8836-1AF9AEC68E6A}" presName="txThree" presStyleLbl="node3" presStyleIdx="4" presStyleCnt="6">
        <dgm:presLayoutVars>
          <dgm:chPref val="3"/>
        </dgm:presLayoutVars>
      </dgm:prSet>
      <dgm:spPr/>
    </dgm:pt>
    <dgm:pt modelId="{0D7BD0B5-7D2D-40E9-97EB-7CF36339B362}" type="pres">
      <dgm:prSet presAssocID="{2948C605-1E58-40CA-8836-1AF9AEC68E6A}" presName="horzThree" presStyleCnt="0"/>
      <dgm:spPr/>
    </dgm:pt>
    <dgm:pt modelId="{4745E665-429D-43A3-A420-7AB965E62A86}" type="pres">
      <dgm:prSet presAssocID="{E8DC07A9-23D7-43CA-98A0-F4E9381C8F17}" presName="sibSpaceThree" presStyleCnt="0"/>
      <dgm:spPr/>
    </dgm:pt>
    <dgm:pt modelId="{989995EB-E6F2-4B2D-B5EB-8640FFC4950D}" type="pres">
      <dgm:prSet presAssocID="{D5DB199B-9894-448D-B03B-B79F184BAEFE}" presName="vertThree" presStyleCnt="0"/>
      <dgm:spPr/>
    </dgm:pt>
    <dgm:pt modelId="{4979408F-4908-45B6-AB34-E0C561532A72}" type="pres">
      <dgm:prSet presAssocID="{D5DB199B-9894-448D-B03B-B79F184BAEFE}" presName="txThree" presStyleLbl="node3" presStyleIdx="5" presStyleCnt="6">
        <dgm:presLayoutVars>
          <dgm:chPref val="3"/>
        </dgm:presLayoutVars>
      </dgm:prSet>
      <dgm:spPr/>
    </dgm:pt>
    <dgm:pt modelId="{43843AC6-391C-4718-9769-16ADF7A656D5}" type="pres">
      <dgm:prSet presAssocID="{D5DB199B-9894-448D-B03B-B79F184BAEFE}" presName="horzThree" presStyleCnt="0"/>
      <dgm:spPr/>
    </dgm:pt>
  </dgm:ptLst>
  <dgm:cxnLst>
    <dgm:cxn modelId="{26935F2A-E225-463C-9A28-217A3C44653B}" srcId="{B9E4881C-9876-439E-920E-AD4413C09B4D}" destId="{28086AC5-2EF5-48BC-826F-D52F70FC1C94}" srcOrd="0" destOrd="0" parTransId="{232FF248-F588-4100-88AA-D33DD0E9C1EC}" sibTransId="{CC7D4A22-7E89-4482-89A9-1DB1C72DFCC6}"/>
    <dgm:cxn modelId="{97C81C3A-AA88-47DA-A0CE-215B1A457AE6}" type="presOf" srcId="{2948C605-1E58-40CA-8836-1AF9AEC68E6A}" destId="{ADC5DFC7-3AE3-4E1B-AD9B-0124885E91B9}" srcOrd="0" destOrd="0" presId="urn:microsoft.com/office/officeart/2005/8/layout/architecture"/>
    <dgm:cxn modelId="{AC5D8E3A-AB9C-4258-A7DF-2845B6A8FB0B}" type="presOf" srcId="{28086AC5-2EF5-48BC-826F-D52F70FC1C94}" destId="{98BBC2DB-64BB-4A8C-A958-E4E368D51192}" srcOrd="0" destOrd="0" presId="urn:microsoft.com/office/officeart/2005/8/layout/architecture"/>
    <dgm:cxn modelId="{A4C3FA42-E72C-4C56-B41C-AC310E54EACB}" srcId="{8860B497-4AE5-462D-B82D-AD43941F024C}" destId="{267A24E2-0269-4ED6-AAE0-9283F2B5971D}" srcOrd="0" destOrd="0" parTransId="{5E0BB655-EDEC-41D6-9FB1-CFBFC90E63AB}" sibTransId="{7BBE37AD-D13D-42D3-9CA8-B6EB6C62A82F}"/>
    <dgm:cxn modelId="{DEC0DA65-6C16-4D77-9A22-F453EFD0F3FC}" type="presOf" srcId="{8860B497-4AE5-462D-B82D-AD43941F024C}" destId="{051802C2-3B16-4558-84E6-F1DA1A2D7A72}" srcOrd="0" destOrd="0" presId="urn:microsoft.com/office/officeart/2005/8/layout/architecture"/>
    <dgm:cxn modelId="{8F7BE748-66AD-4A0B-A8F5-479739A677EC}" type="presOf" srcId="{38DC7C1B-F19E-4CF5-AF81-C5A5D06BAB47}" destId="{00616A6E-059C-4EA8-ABC5-83E10E9774DA}" srcOrd="0" destOrd="0" presId="urn:microsoft.com/office/officeart/2005/8/layout/architecture"/>
    <dgm:cxn modelId="{0FFD006F-CCE5-441E-9CCE-0E87E9A86ABC}" srcId="{267A24E2-0269-4ED6-AAE0-9283F2B5971D}" destId="{8EA7A192-01D9-4675-897B-7E1B55764D69}" srcOrd="2" destOrd="0" parTransId="{A079F263-DF14-4FB4-B0D9-CB33DA897919}" sibTransId="{F2398C9D-6A08-4DE5-A32E-D4B34B6FC936}"/>
    <dgm:cxn modelId="{D4DF5C53-A70E-43EF-86D5-619046714FB3}" type="presOf" srcId="{8EA7A192-01D9-4675-897B-7E1B55764D69}" destId="{62083DAC-76E3-4848-ADB8-3EAFF2225C68}" srcOrd="0" destOrd="0" presId="urn:microsoft.com/office/officeart/2005/8/layout/architecture"/>
    <dgm:cxn modelId="{C86F8BA6-AE89-40AB-B0DB-68AC11480B25}" type="presOf" srcId="{4C5D494A-57FB-4D2C-AE69-F70681D20E3B}" destId="{41A68494-A15F-469A-A4C8-4DFCB03D960C}" srcOrd="0" destOrd="0" presId="urn:microsoft.com/office/officeart/2005/8/layout/architecture"/>
    <dgm:cxn modelId="{45BE21AF-F316-4527-9D6F-D4F370171296}" srcId="{8860B497-4AE5-462D-B82D-AD43941F024C}" destId="{B9E4881C-9876-439E-920E-AD4413C09B4D}" srcOrd="1" destOrd="0" parTransId="{CFD30A5E-421F-4C6B-BF92-AB25D8044293}" sibTransId="{97755AAF-30C9-4D03-9AB5-F5F72FB2E106}"/>
    <dgm:cxn modelId="{F21CB9C8-BEA0-4B3F-A950-F632209B6F5E}" srcId="{267A24E2-0269-4ED6-AAE0-9283F2B5971D}" destId="{0BBCDEF0-5757-45D9-AC69-85320A241529}" srcOrd="0" destOrd="0" parTransId="{63CE8D18-AC94-49A8-9E3A-CB02422F542F}" sibTransId="{4EE01558-6244-474F-BBBA-08EFD4A6605F}"/>
    <dgm:cxn modelId="{5F5CA5D0-44E7-4208-91B9-21660397FAD7}" srcId="{B9E4881C-9876-439E-920E-AD4413C09B4D}" destId="{D5DB199B-9894-448D-B03B-B79F184BAEFE}" srcOrd="2" destOrd="0" parTransId="{9E9FF89E-0E66-4030-A6D7-4EA68FFD721B}" sibTransId="{FE8AD8CF-712E-43F1-A0F0-F7918A014796}"/>
    <dgm:cxn modelId="{294530D1-C13B-4FA0-AF2E-E90EA38C266A}" type="presOf" srcId="{D5DB199B-9894-448D-B03B-B79F184BAEFE}" destId="{4979408F-4908-45B6-AB34-E0C561532A72}" srcOrd="0" destOrd="0" presId="urn:microsoft.com/office/officeart/2005/8/layout/architecture"/>
    <dgm:cxn modelId="{8F3432D7-15A9-4403-93F5-77B87CF090DC}" type="presOf" srcId="{0BBCDEF0-5757-45D9-AC69-85320A241529}" destId="{30E69DBB-010A-4FC7-8631-6EDEEFE4DD92}" srcOrd="0" destOrd="0" presId="urn:microsoft.com/office/officeart/2005/8/layout/architecture"/>
    <dgm:cxn modelId="{BE151BE5-4C8C-40D2-B5DC-62664C591173}" srcId="{B9E4881C-9876-439E-920E-AD4413C09B4D}" destId="{2948C605-1E58-40CA-8836-1AF9AEC68E6A}" srcOrd="1" destOrd="0" parTransId="{ED79A8FE-1903-4F2E-8CE2-FD5B1CD06FB9}" sibTransId="{E8DC07A9-23D7-43CA-98A0-F4E9381C8F17}"/>
    <dgm:cxn modelId="{C50AE6EB-9CF5-423D-AF83-F7F37C4FFFE4}" srcId="{267A24E2-0269-4ED6-AAE0-9283F2B5971D}" destId="{4C5D494A-57FB-4D2C-AE69-F70681D20E3B}" srcOrd="1" destOrd="0" parTransId="{1CF379DA-01B0-4D96-9505-62DF4476FC08}" sibTransId="{6AC862CF-F6DD-4319-9336-1B75A979ACEB}"/>
    <dgm:cxn modelId="{C21E2AF4-2BC0-4570-9F4A-15EF810856B7}" type="presOf" srcId="{267A24E2-0269-4ED6-AAE0-9283F2B5971D}" destId="{3C81F346-A2D5-468A-BB56-EDBF6C22689C}" srcOrd="0" destOrd="0" presId="urn:microsoft.com/office/officeart/2005/8/layout/architecture"/>
    <dgm:cxn modelId="{3E3711F7-4B08-4A96-AEFA-5F11EDC75601}" srcId="{38DC7C1B-F19E-4CF5-AF81-C5A5D06BAB47}" destId="{8860B497-4AE5-462D-B82D-AD43941F024C}" srcOrd="0" destOrd="0" parTransId="{4978A469-BA55-4DE2-B67D-074734EFCAB1}" sibTransId="{78F9E739-D60C-4E04-8942-D77A0B864CFC}"/>
    <dgm:cxn modelId="{B9227AFB-5628-46AD-98E6-728D4918B66F}" type="presOf" srcId="{B9E4881C-9876-439E-920E-AD4413C09B4D}" destId="{7459B002-F5DF-4CB7-B94C-A55B1FFDAB4C}" srcOrd="0" destOrd="0" presId="urn:microsoft.com/office/officeart/2005/8/layout/architecture"/>
    <dgm:cxn modelId="{B61A82CB-640E-4712-99C4-FCAEF8E80A43}" type="presParOf" srcId="{00616A6E-059C-4EA8-ABC5-83E10E9774DA}" destId="{F3329CC2-C466-4D22-BB85-81DA937FB260}" srcOrd="0" destOrd="0" presId="urn:microsoft.com/office/officeart/2005/8/layout/architecture"/>
    <dgm:cxn modelId="{D82DC5EA-9918-48DF-9C11-2A8CC5A7A734}" type="presParOf" srcId="{F3329CC2-C466-4D22-BB85-81DA937FB260}" destId="{051802C2-3B16-4558-84E6-F1DA1A2D7A72}" srcOrd="0" destOrd="0" presId="urn:microsoft.com/office/officeart/2005/8/layout/architecture"/>
    <dgm:cxn modelId="{2DED5EB2-9314-47F8-A2C2-E1576D71797B}" type="presParOf" srcId="{F3329CC2-C466-4D22-BB85-81DA937FB260}" destId="{B77FF8CD-C5AF-46EA-9059-3C5FDBE2755A}" srcOrd="1" destOrd="0" presId="urn:microsoft.com/office/officeart/2005/8/layout/architecture"/>
    <dgm:cxn modelId="{144E042F-EA90-4F0C-AD83-768130F4D2E3}" type="presParOf" srcId="{F3329CC2-C466-4D22-BB85-81DA937FB260}" destId="{A9311B7B-F60E-4F12-BE51-855C567661F5}" srcOrd="2" destOrd="0" presId="urn:microsoft.com/office/officeart/2005/8/layout/architecture"/>
    <dgm:cxn modelId="{2091A987-82CC-4E24-8144-566F40CD240F}" type="presParOf" srcId="{A9311B7B-F60E-4F12-BE51-855C567661F5}" destId="{3947A89D-68A3-494C-80CC-0E39CFFD8D95}" srcOrd="0" destOrd="0" presId="urn:microsoft.com/office/officeart/2005/8/layout/architecture"/>
    <dgm:cxn modelId="{C6A871A9-1E8F-4D4C-BE26-3B67717C33F6}" type="presParOf" srcId="{3947A89D-68A3-494C-80CC-0E39CFFD8D95}" destId="{3C81F346-A2D5-468A-BB56-EDBF6C22689C}" srcOrd="0" destOrd="0" presId="urn:microsoft.com/office/officeart/2005/8/layout/architecture"/>
    <dgm:cxn modelId="{8F8E8A17-6FF7-4A12-8EE3-0C3C2890CD9E}" type="presParOf" srcId="{3947A89D-68A3-494C-80CC-0E39CFFD8D95}" destId="{F6DE0CE5-8962-4A02-AEDA-B3CC171ED306}" srcOrd="1" destOrd="0" presId="urn:microsoft.com/office/officeart/2005/8/layout/architecture"/>
    <dgm:cxn modelId="{E0D52FE3-651E-4E95-B527-3FD6C7973858}" type="presParOf" srcId="{3947A89D-68A3-494C-80CC-0E39CFFD8D95}" destId="{627AD502-0553-4305-B589-11A4804B3C30}" srcOrd="2" destOrd="0" presId="urn:microsoft.com/office/officeart/2005/8/layout/architecture"/>
    <dgm:cxn modelId="{FF50EAFF-16EF-4F53-B547-B270F54E020B}" type="presParOf" srcId="{627AD502-0553-4305-B589-11A4804B3C30}" destId="{8D37BA75-E9F2-4C07-BAB3-4F5709441C6F}" srcOrd="0" destOrd="0" presId="urn:microsoft.com/office/officeart/2005/8/layout/architecture"/>
    <dgm:cxn modelId="{28E17E00-47A5-4E24-9DE9-899A12224FDD}" type="presParOf" srcId="{8D37BA75-E9F2-4C07-BAB3-4F5709441C6F}" destId="{30E69DBB-010A-4FC7-8631-6EDEEFE4DD92}" srcOrd="0" destOrd="0" presId="urn:microsoft.com/office/officeart/2005/8/layout/architecture"/>
    <dgm:cxn modelId="{BEAC1300-34F7-4136-A83B-6F34E2953E29}" type="presParOf" srcId="{8D37BA75-E9F2-4C07-BAB3-4F5709441C6F}" destId="{D02E1233-8BE0-4C03-9FC3-B612F4C914E2}" srcOrd="1" destOrd="0" presId="urn:microsoft.com/office/officeart/2005/8/layout/architecture"/>
    <dgm:cxn modelId="{4ADA21F8-ED78-4E4B-BDF3-BF8E5302A6A1}" type="presParOf" srcId="{627AD502-0553-4305-B589-11A4804B3C30}" destId="{A2ACF1F8-AA25-48CC-9FE1-266448003839}" srcOrd="1" destOrd="0" presId="urn:microsoft.com/office/officeart/2005/8/layout/architecture"/>
    <dgm:cxn modelId="{E4E2A92B-752A-4F35-A507-04B8BC9C4151}" type="presParOf" srcId="{627AD502-0553-4305-B589-11A4804B3C30}" destId="{DC596BB0-F246-4D55-A73E-DDACA7A4A772}" srcOrd="2" destOrd="0" presId="urn:microsoft.com/office/officeart/2005/8/layout/architecture"/>
    <dgm:cxn modelId="{579BE083-1962-439F-9805-EDE1CBD1A711}" type="presParOf" srcId="{DC596BB0-F246-4D55-A73E-DDACA7A4A772}" destId="{41A68494-A15F-469A-A4C8-4DFCB03D960C}" srcOrd="0" destOrd="0" presId="urn:microsoft.com/office/officeart/2005/8/layout/architecture"/>
    <dgm:cxn modelId="{17E32FE1-6A54-4157-B5D0-D7772AE748E2}" type="presParOf" srcId="{DC596BB0-F246-4D55-A73E-DDACA7A4A772}" destId="{1886069F-2FB0-4F41-8926-E2FEE85D2FA9}" srcOrd="1" destOrd="0" presId="urn:microsoft.com/office/officeart/2005/8/layout/architecture"/>
    <dgm:cxn modelId="{E7C41D19-B971-46EF-B0E9-0D20537E1CCA}" type="presParOf" srcId="{627AD502-0553-4305-B589-11A4804B3C30}" destId="{BFEDD9B6-F682-4A60-8155-5FF5A9DE320A}" srcOrd="3" destOrd="0" presId="urn:microsoft.com/office/officeart/2005/8/layout/architecture"/>
    <dgm:cxn modelId="{545755FC-B47B-41BB-B143-ED81F897CDC8}" type="presParOf" srcId="{627AD502-0553-4305-B589-11A4804B3C30}" destId="{3BD2975E-9F17-490D-B45F-7F200135821A}" srcOrd="4" destOrd="0" presId="urn:microsoft.com/office/officeart/2005/8/layout/architecture"/>
    <dgm:cxn modelId="{FD3257DE-80B9-4037-A7EE-4FAC83CE1182}" type="presParOf" srcId="{3BD2975E-9F17-490D-B45F-7F200135821A}" destId="{62083DAC-76E3-4848-ADB8-3EAFF2225C68}" srcOrd="0" destOrd="0" presId="urn:microsoft.com/office/officeart/2005/8/layout/architecture"/>
    <dgm:cxn modelId="{841ED93B-F42D-41E2-A4E2-69DD27450779}" type="presParOf" srcId="{3BD2975E-9F17-490D-B45F-7F200135821A}" destId="{B4E67487-BDC7-4E5D-97EE-7A2384C3E60C}" srcOrd="1" destOrd="0" presId="urn:microsoft.com/office/officeart/2005/8/layout/architecture"/>
    <dgm:cxn modelId="{0B1CCE7C-E9B8-45D2-ABFD-666B967B6220}" type="presParOf" srcId="{A9311B7B-F60E-4F12-BE51-855C567661F5}" destId="{C07EB29D-0335-43CC-B273-C0D0B2E8DE4A}" srcOrd="1" destOrd="0" presId="urn:microsoft.com/office/officeart/2005/8/layout/architecture"/>
    <dgm:cxn modelId="{0B90EDF9-F27A-4F1B-9D73-AC97A4A8D3AC}" type="presParOf" srcId="{A9311B7B-F60E-4F12-BE51-855C567661F5}" destId="{9B2B5B18-07EE-445E-B007-3BE73E578AB9}" srcOrd="2" destOrd="0" presId="urn:microsoft.com/office/officeart/2005/8/layout/architecture"/>
    <dgm:cxn modelId="{D5E98F3C-B44F-45C6-99E7-08ED64414D6A}" type="presParOf" srcId="{9B2B5B18-07EE-445E-B007-3BE73E578AB9}" destId="{7459B002-F5DF-4CB7-B94C-A55B1FFDAB4C}" srcOrd="0" destOrd="0" presId="urn:microsoft.com/office/officeart/2005/8/layout/architecture"/>
    <dgm:cxn modelId="{E9A3F995-C2EE-4638-A466-627435E3761F}" type="presParOf" srcId="{9B2B5B18-07EE-445E-B007-3BE73E578AB9}" destId="{E9F15264-7131-480C-9DD1-8059F4357C8A}" srcOrd="1" destOrd="0" presId="urn:microsoft.com/office/officeart/2005/8/layout/architecture"/>
    <dgm:cxn modelId="{30DBB621-E02F-48D3-B169-C7742EB9D3B8}" type="presParOf" srcId="{9B2B5B18-07EE-445E-B007-3BE73E578AB9}" destId="{F32A7E28-983D-4C5E-AF49-B1D44A246EB5}" srcOrd="2" destOrd="0" presId="urn:microsoft.com/office/officeart/2005/8/layout/architecture"/>
    <dgm:cxn modelId="{58C8CA60-84AE-4B38-90D4-B0994BCB0722}" type="presParOf" srcId="{F32A7E28-983D-4C5E-AF49-B1D44A246EB5}" destId="{E101C9FE-77FB-4124-AED9-A32E53E5ADBD}" srcOrd="0" destOrd="0" presId="urn:microsoft.com/office/officeart/2005/8/layout/architecture"/>
    <dgm:cxn modelId="{1EA87C0C-6892-4113-B605-1F3DD4BD33DA}" type="presParOf" srcId="{E101C9FE-77FB-4124-AED9-A32E53E5ADBD}" destId="{98BBC2DB-64BB-4A8C-A958-E4E368D51192}" srcOrd="0" destOrd="0" presId="urn:microsoft.com/office/officeart/2005/8/layout/architecture"/>
    <dgm:cxn modelId="{4C2932E7-A97E-4C7A-8D1F-A038320B7525}" type="presParOf" srcId="{E101C9FE-77FB-4124-AED9-A32E53E5ADBD}" destId="{53ACC160-C538-4D8C-979A-9481FC1A79CF}" srcOrd="1" destOrd="0" presId="urn:microsoft.com/office/officeart/2005/8/layout/architecture"/>
    <dgm:cxn modelId="{4E6AD40C-FFB7-4D5D-8655-C8675749BAC7}" type="presParOf" srcId="{F32A7E28-983D-4C5E-AF49-B1D44A246EB5}" destId="{784C79FB-5AB6-432B-9C03-8E1B1F35B40E}" srcOrd="1" destOrd="0" presId="urn:microsoft.com/office/officeart/2005/8/layout/architecture"/>
    <dgm:cxn modelId="{FDDAC633-69B4-497C-9C00-D54B235E8FCE}" type="presParOf" srcId="{F32A7E28-983D-4C5E-AF49-B1D44A246EB5}" destId="{973182D7-E97A-4426-8F66-03F997C12786}" srcOrd="2" destOrd="0" presId="urn:microsoft.com/office/officeart/2005/8/layout/architecture"/>
    <dgm:cxn modelId="{559805CF-F8AC-4FC1-ACC1-808A5490C186}" type="presParOf" srcId="{973182D7-E97A-4426-8F66-03F997C12786}" destId="{ADC5DFC7-3AE3-4E1B-AD9B-0124885E91B9}" srcOrd="0" destOrd="0" presId="urn:microsoft.com/office/officeart/2005/8/layout/architecture"/>
    <dgm:cxn modelId="{3E8E1921-18C4-46C8-AE91-1F95A466C570}" type="presParOf" srcId="{973182D7-E97A-4426-8F66-03F997C12786}" destId="{0D7BD0B5-7D2D-40E9-97EB-7CF36339B362}" srcOrd="1" destOrd="0" presId="urn:microsoft.com/office/officeart/2005/8/layout/architecture"/>
    <dgm:cxn modelId="{558F60BC-655B-48B7-8AAE-35A6329E96D9}" type="presParOf" srcId="{F32A7E28-983D-4C5E-AF49-B1D44A246EB5}" destId="{4745E665-429D-43A3-A420-7AB965E62A86}" srcOrd="3" destOrd="0" presId="urn:microsoft.com/office/officeart/2005/8/layout/architecture"/>
    <dgm:cxn modelId="{929F434D-16F2-4BB3-8A09-36BD0FB4A44D}" type="presParOf" srcId="{F32A7E28-983D-4C5E-AF49-B1D44A246EB5}" destId="{989995EB-E6F2-4B2D-B5EB-8640FFC4950D}" srcOrd="4" destOrd="0" presId="urn:microsoft.com/office/officeart/2005/8/layout/architecture"/>
    <dgm:cxn modelId="{C7BB483F-BB3F-4FB5-9BD4-E11C8B9DEE74}" type="presParOf" srcId="{989995EB-E6F2-4B2D-B5EB-8640FFC4950D}" destId="{4979408F-4908-45B6-AB34-E0C561532A72}" srcOrd="0" destOrd="0" presId="urn:microsoft.com/office/officeart/2005/8/layout/architecture"/>
    <dgm:cxn modelId="{C7AF0F43-CAF2-4872-B8A9-1D37B2459408}" type="presParOf" srcId="{989995EB-E6F2-4B2D-B5EB-8640FFC4950D}" destId="{43843AC6-391C-4718-9769-16ADF7A656D5}"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02C2-3B16-4558-84E6-F1DA1A2D7A72}">
      <dsp:nvSpPr>
        <dsp:cNvPr id="0" name=""/>
        <dsp:cNvSpPr/>
      </dsp:nvSpPr>
      <dsp:spPr>
        <a:xfrm>
          <a:off x="699" y="2780633"/>
          <a:ext cx="6094601" cy="128190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Standards and Requirements</a:t>
          </a:r>
        </a:p>
      </dsp:txBody>
      <dsp:txXfrm>
        <a:off x="38245" y="2818179"/>
        <a:ext cx="6019509" cy="1206814"/>
      </dsp:txXfrm>
    </dsp:sp>
    <dsp:sp modelId="{3C81F346-A2D5-468A-BB56-EDBF6C22689C}">
      <dsp:nvSpPr>
        <dsp:cNvPr id="0" name=""/>
        <dsp:cNvSpPr/>
      </dsp:nvSpPr>
      <dsp:spPr>
        <a:xfrm>
          <a:off x="699"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Monitoring</a:t>
          </a:r>
        </a:p>
      </dsp:txBody>
      <dsp:txXfrm>
        <a:off x="38245" y="1428592"/>
        <a:ext cx="2931265" cy="1206814"/>
      </dsp:txXfrm>
    </dsp:sp>
    <dsp:sp modelId="{30E69DBB-010A-4FC7-8631-6EDEEFE4DD92}">
      <dsp:nvSpPr>
        <dsp:cNvPr id="0" name=""/>
        <dsp:cNvSpPr/>
      </dsp:nvSpPr>
      <dsp:spPr>
        <a:xfrm>
          <a:off x="69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Event Analysis</a:t>
          </a:r>
        </a:p>
      </dsp:txBody>
      <dsp:txXfrm>
        <a:off x="29251" y="30012"/>
        <a:ext cx="917720" cy="1224802"/>
      </dsp:txXfrm>
    </dsp:sp>
    <dsp:sp modelId="{41A68494-A15F-469A-A4C8-4DFCB03D960C}">
      <dsp:nvSpPr>
        <dsp:cNvPr id="0" name=""/>
        <dsp:cNvSpPr/>
      </dsp:nvSpPr>
      <dsp:spPr>
        <a:xfrm>
          <a:off x="101646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Mitigation</a:t>
          </a:r>
        </a:p>
      </dsp:txBody>
      <dsp:txXfrm>
        <a:off x="1045018" y="30012"/>
        <a:ext cx="917720" cy="1224802"/>
      </dsp:txXfrm>
    </dsp:sp>
    <dsp:sp modelId="{62083DAC-76E3-4848-ADB8-3EAFF2225C68}">
      <dsp:nvSpPr>
        <dsp:cNvPr id="0" name=""/>
        <dsp:cNvSpPr/>
      </dsp:nvSpPr>
      <dsp:spPr>
        <a:xfrm>
          <a:off x="2032233"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Enforcement</a:t>
          </a:r>
        </a:p>
      </dsp:txBody>
      <dsp:txXfrm>
        <a:off x="2060785" y="30012"/>
        <a:ext cx="917720" cy="1224802"/>
      </dsp:txXfrm>
    </dsp:sp>
    <dsp:sp modelId="{7459B002-F5DF-4CB7-B94C-A55B1FFDAB4C}">
      <dsp:nvSpPr>
        <dsp:cNvPr id="0" name=""/>
        <dsp:cNvSpPr/>
      </dsp:nvSpPr>
      <dsp:spPr>
        <a:xfrm>
          <a:off x="3088942"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Prevention</a:t>
          </a:r>
        </a:p>
      </dsp:txBody>
      <dsp:txXfrm>
        <a:off x="3126488" y="1428592"/>
        <a:ext cx="2931265" cy="1206814"/>
      </dsp:txXfrm>
    </dsp:sp>
    <dsp:sp modelId="{98BBC2DB-64BB-4A8C-A958-E4E368D51192}">
      <dsp:nvSpPr>
        <dsp:cNvPr id="0" name=""/>
        <dsp:cNvSpPr/>
      </dsp:nvSpPr>
      <dsp:spPr>
        <a:xfrm>
          <a:off x="3088942"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Testing</a:t>
          </a:r>
        </a:p>
      </dsp:txBody>
      <dsp:txXfrm>
        <a:off x="3117494" y="30012"/>
        <a:ext cx="917720" cy="1224802"/>
      </dsp:txXfrm>
    </dsp:sp>
    <dsp:sp modelId="{ADC5DFC7-3AE3-4E1B-AD9B-0124885E91B9}">
      <dsp:nvSpPr>
        <dsp:cNvPr id="0" name=""/>
        <dsp:cNvSpPr/>
      </dsp:nvSpPr>
      <dsp:spPr>
        <a:xfrm>
          <a:off x="410470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Modeling</a:t>
          </a:r>
        </a:p>
      </dsp:txBody>
      <dsp:txXfrm>
        <a:off x="4133261" y="30012"/>
        <a:ext cx="917720" cy="1224802"/>
      </dsp:txXfrm>
    </dsp:sp>
    <dsp:sp modelId="{4979408F-4908-45B6-AB34-E0C561532A72}">
      <dsp:nvSpPr>
        <dsp:cNvPr id="0" name=""/>
        <dsp:cNvSpPr/>
      </dsp:nvSpPr>
      <dsp:spPr>
        <a:xfrm>
          <a:off x="512047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Education</a:t>
          </a:r>
        </a:p>
      </dsp:txBody>
      <dsp:txXfrm>
        <a:off x="5149028" y="30012"/>
        <a:ext cx="917720" cy="1224802"/>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urldefense.com/v3/__https:/www.nerc.com/comm/PC/InverterBased*20Resource*20Performance*20Task*20Force*20IRPT/2020_April_SPP_IBR_Integration_Study.pdf__;JSUlJSU!!DR3VkBMYqM1H!ZOpvPJjWqaOO0kffOsFQ0kihW3wANf03j-dP3QJ2YCaF4C44OOwqT7fsttuI5sV37wcuNYp9R_9y-oq2Hv0dGJiaMQ$" TargetMode="External"/><Relationship Id="rId13" Type="http://schemas.openxmlformats.org/officeDocument/2006/relationships/hyperlink" Target="https://urldefense.com/v3/__https:/www.nerc.com/comm/RSTC_Reliability_Guidelines/Supporting_Paper_EMT_Models_MOD_TPL_FAC*20(003).pdf__;JQ!!DR3VkBMYqM1H!ZOpvPJjWqaOO0kffOsFQ0kihW3wANf03j-dP3QJ2YCaF4C44OOwqT7fsttuI5sV37wcuNYp9R_9y-oq2Hv24CMoXkA$" TargetMode="External"/><Relationship Id="rId3" Type="http://schemas.openxmlformats.org/officeDocument/2006/relationships/hyperlink" Target="https://urldefense.com/v3/__https:/www.nerc.com/comm/RSTC_Reliability_Guidelines/Item_4a._Integrating*20_Inverter-Based_Resources_into_Low_Short_Circuit_Strength_Systems_-_2017-11-08-FINAL.pdf__;JQ!!DR3VkBMYqM1H!ZOpvPJjWqaOO0kffOsFQ0kihW3wANf03j-dP3QJ2YCaF4C44OOwqT7fsttuI5sV37wcuNYp9R_9y-oq2Hv29CTuk2A$" TargetMode="External"/><Relationship Id="rId7" Type="http://schemas.openxmlformats.org/officeDocument/2006/relationships/hyperlink" Target="https://urldefense.com/v3/__https:/www.nerc.com/comm/RSTC_Reliability_Guidelines/Reliability_Guideline_IBR_Interconnection_Requirements_Improvements.pdf__;!!DR3VkBMYqM1H!ZOpvPJjWqaOO0kffOsFQ0kihW3wANf03j-dP3QJ2YCaF4C44OOwqT7fsttuI5sV37wcuNYp9R_9y-oq2Hv3LMWXpRA$" TargetMode="External"/><Relationship Id="rId12" Type="http://schemas.openxmlformats.org/officeDocument/2006/relationships/hyperlink" Target="https://urldefense.com/v3/__https:/www.nerc.com/comm/RSTC_Reliability_Guidelines/White_Paper_Grid_Forming_Technology.pdf__;!!DR3VkBMYqM1H!ZOpvPJjWqaOO0kffOsFQ0kihW3wANf03j-dP3QJ2YCaF4C44OOwqT7fsttuI5sV37wcuNYp9R_9y-oq2Hv0EjdQpGQ$" TargetMode="Externa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hyperlink" Target="https://urldefense.com/v3/__https:/www.nerc.com/comm/PC/InverterBased*20Resource*20Performance*20Task*20Force*20IRPT/NERC_IRPTF_PRC-024-2_Gaps_Whitepaper_FINAL_CLEAN.pdf__;JSUlJSU!!DR3VkBMYqM1H!ZOpvPJjWqaOO0kffOsFQ0kihW3wANf03j-dP3QJ2YCaF4C44OOwqT7fsttuI5sV37wcuNYp9R_9y-oq2Hv2HMHIyYA$" TargetMode="External"/><Relationship Id="rId11" Type="http://schemas.openxmlformats.org/officeDocument/2006/relationships/hyperlink" Target="https://urldefense.com/v3/__https:/www.nerc.com/comm/RSTC_Reliability_Guidelines/Reliability_Guideline_BESS_Hybrid_Performance_Modeling_Studies_.pdf__;!!DR3VkBMYqM1H!ZOpvPJjWqaOO0kffOsFQ0kihW3wANf03j-dP3QJ2YCaF4C44OOwqT7fsttuI5sV37wcuNYp9R_9y-oq2Hv382H5YCg$" TargetMode="External"/><Relationship Id="rId5" Type="http://schemas.openxmlformats.org/officeDocument/2006/relationships/hyperlink" Target="https://urldefense.com/v3/__https:/www.nerc.com/comm/PC/InverterBased*20Resource*20Performance*20Task*20Force*20IRPT/IRPTF_IBR_Modeling_and_Studies_Report.pdf__;JSUlJSU!!DR3VkBMYqM1H!ZOpvPJjWqaOO0kffOsFQ0kihW3wANf03j-dP3QJ2YCaF4C44OOwqT7fsttuI5sV37wcuNYp9R_9y-oq2Hv0NjTdnmQ$" TargetMode="External"/><Relationship Id="rId10" Type="http://schemas.openxmlformats.org/officeDocument/2006/relationships/hyperlink" Target="https://urldefense.com/v3/__https:/www.nerc.com/comm/PC/InverterBased*20Resource*20Performance*20Task*20Force*20IRPT/NERC-WECC_2020_IBR_Modeling_Report.pdf__;JSUlJSU!!DR3VkBMYqM1H!ZOpvPJjWqaOO0kffOsFQ0kihW3wANf03j-dP3QJ2YCaF4C44OOwqT7fsttuI5sV37wcuNYp9R_9y-oq2Hv30YJmfTQ$" TargetMode="External"/><Relationship Id="rId4" Type="http://schemas.openxmlformats.org/officeDocument/2006/relationships/hyperlink" Target="https://urldefense.com/v3/__https:/www.nerc.com/comm/RSTC_Reliability_Guidelines/PPMV_for_Inverter-Based_Resources.pdf__;!!DR3VkBMYqM1H!ZOpvPJjWqaOO0kffOsFQ0kihW3wANf03j-dP3QJ2YCaF4C44OOwqT7fsttuI5sV37wcuNYp9R_9y-oq2Hv3i5i7gOA$" TargetMode="External"/><Relationship Id="rId9" Type="http://schemas.openxmlformats.org/officeDocument/2006/relationships/hyperlink" Target="https://urldefense.com/v3/__https:/www.nerc.com/comm/RSTC_Reliability_Guidelines/Inverter-Based_Resource_Performance_Guideline.pdf__;!!DR3VkBMYqM1H!ZOpvPJjWqaOO0kffOsFQ0kihW3wANf03j-dP3QJ2YCaF4C44OOwqT7fsttuI5sV37wcuNYp9R_9y-oq2Hv2tTOnkqw$" TargetMode="External"/><Relationship Id="rId14" Type="http://schemas.openxmlformats.org/officeDocument/2006/relationships/hyperlink" Target="https://urldefense.com/v3/__https:/www.nerc.com/comm/Documents/NERC_IBR_Strategy.pdf__;!!DR3VkBMYqM1H!ZOpvPJjWqaOO0kffOsFQ0kihW3wANf03j-dP3QJ2YCaF4C44OOwqT7fsttuI5sV37wcuNYp9R_9y-oq2Hv2b0zsHAQ$"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ROS - NOGRR245 - Inverter-Based Resource (IBR) Ride-Through Requirements </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a:solidFill>
                  <a:schemeClr val="tx2"/>
                </a:solidFill>
              </a:rPr>
              <a:t>September </a:t>
            </a:r>
            <a:r>
              <a:rPr lang="en-US" sz="2000" b="1" dirty="0">
                <a:solidFill>
                  <a:schemeClr val="tx2"/>
                </a:solidFill>
              </a:rPr>
              <a:t>7, 2023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2" name="Picture 1">
            <a:extLst>
              <a:ext uri="{FF2B5EF4-FFF2-40B4-BE49-F238E27FC236}">
                <a16:creationId xmlns:a16="http://schemas.microsoft.com/office/drawing/2014/main" id="{F80ACD83-4897-E52D-632E-0EE3FBEAB891}"/>
              </a:ext>
            </a:extLst>
          </p:cNvPr>
          <p:cNvPicPr>
            <a:picLocks noChangeAspect="1"/>
          </p:cNvPicPr>
          <p:nvPr/>
        </p:nvPicPr>
        <p:blipFill>
          <a:blip r:embed="rId2"/>
          <a:stretch>
            <a:fillRect/>
          </a:stretch>
        </p:blipFill>
        <p:spPr>
          <a:xfrm>
            <a:off x="493422" y="743479"/>
            <a:ext cx="8157155" cy="5371042"/>
          </a:xfrm>
          <a:prstGeom prst="rect">
            <a:avLst/>
          </a:prstGeom>
        </p:spPr>
      </p:pic>
      <p:sp>
        <p:nvSpPr>
          <p:cNvPr id="3" name="TextBox 2">
            <a:extLst>
              <a:ext uri="{FF2B5EF4-FFF2-40B4-BE49-F238E27FC236}">
                <a16:creationId xmlns:a16="http://schemas.microsoft.com/office/drawing/2014/main" id="{388B2523-2709-2BAC-FAE6-B11F95268EA6}"/>
              </a:ext>
            </a:extLst>
          </p:cNvPr>
          <p:cNvSpPr txBox="1"/>
          <p:nvPr/>
        </p:nvSpPr>
        <p:spPr>
          <a:xfrm>
            <a:off x="1752600" y="3223001"/>
            <a:ext cx="2643673" cy="769441"/>
          </a:xfrm>
          <a:prstGeom prst="rect">
            <a:avLst/>
          </a:prstGeom>
          <a:noFill/>
        </p:spPr>
        <p:txBody>
          <a:bodyPr wrap="square" rtlCol="0">
            <a:spAutoFit/>
          </a:bodyPr>
          <a:lstStyle/>
          <a:p>
            <a:pPr algn="ctr"/>
            <a:r>
              <a:rPr lang="en-US" sz="1100" dirty="0">
                <a:solidFill>
                  <a:srgbClr val="FF0000"/>
                </a:solidFill>
              </a:rPr>
              <a:t>Only required of </a:t>
            </a:r>
          </a:p>
          <a:p>
            <a:pPr algn="ctr"/>
            <a:r>
              <a:rPr lang="en-US" sz="1100" dirty="0">
                <a:solidFill>
                  <a:srgbClr val="FF0000"/>
                </a:solidFill>
              </a:rPr>
              <a:t>new IBRs with </a:t>
            </a:r>
          </a:p>
          <a:p>
            <a:pPr algn="ctr"/>
            <a:r>
              <a:rPr lang="en-US" sz="1100" dirty="0">
                <a:solidFill>
                  <a:srgbClr val="FF0000"/>
                </a:solidFill>
              </a:rPr>
              <a:t>SGIA beyond 6/1/23 or GIM implemented after 1/1/28</a:t>
            </a:r>
          </a:p>
        </p:txBody>
      </p:sp>
      <p:cxnSp>
        <p:nvCxnSpPr>
          <p:cNvPr id="7" name="Straight Arrow Connector 6">
            <a:extLst>
              <a:ext uri="{FF2B5EF4-FFF2-40B4-BE49-F238E27FC236}">
                <a16:creationId xmlns:a16="http://schemas.microsoft.com/office/drawing/2014/main" id="{B51573C0-6142-3340-9F63-EFCDA5E0337E}"/>
              </a:ext>
            </a:extLst>
          </p:cNvPr>
          <p:cNvCxnSpPr>
            <a:cxnSpLocks/>
          </p:cNvCxnSpPr>
          <p:nvPr/>
        </p:nvCxnSpPr>
        <p:spPr>
          <a:xfrm flipH="1" flipV="1">
            <a:off x="3581400" y="4089975"/>
            <a:ext cx="4038600" cy="16383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34B9B45-0321-8479-B7B8-221D0388E787}"/>
              </a:ext>
            </a:extLst>
          </p:cNvPr>
          <p:cNvCxnSpPr>
            <a:cxnSpLocks/>
          </p:cNvCxnSpPr>
          <p:nvPr/>
        </p:nvCxnSpPr>
        <p:spPr>
          <a:xfrm flipH="1" flipV="1">
            <a:off x="1981200" y="2007152"/>
            <a:ext cx="5638800" cy="37211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4594213-5066-CD67-37AF-5423EE6FA3D2}"/>
              </a:ext>
            </a:extLst>
          </p:cNvPr>
          <p:cNvSpPr txBox="1"/>
          <p:nvPr/>
        </p:nvSpPr>
        <p:spPr>
          <a:xfrm>
            <a:off x="762000" y="1251574"/>
            <a:ext cx="2643673" cy="769441"/>
          </a:xfrm>
          <a:prstGeom prst="rect">
            <a:avLst/>
          </a:prstGeom>
          <a:noFill/>
        </p:spPr>
        <p:txBody>
          <a:bodyPr wrap="square" rtlCol="0">
            <a:spAutoFit/>
          </a:bodyPr>
          <a:lstStyle/>
          <a:p>
            <a:pPr algn="ctr"/>
            <a:r>
              <a:rPr lang="en-US" sz="1100" dirty="0">
                <a:solidFill>
                  <a:srgbClr val="FF0000"/>
                </a:solidFill>
              </a:rPr>
              <a:t>Only required of </a:t>
            </a:r>
          </a:p>
          <a:p>
            <a:pPr algn="ctr"/>
            <a:r>
              <a:rPr lang="en-US" sz="1100" dirty="0">
                <a:solidFill>
                  <a:srgbClr val="FF0000"/>
                </a:solidFill>
              </a:rPr>
              <a:t>new IBRs with </a:t>
            </a:r>
          </a:p>
          <a:p>
            <a:pPr algn="ctr"/>
            <a:r>
              <a:rPr lang="en-US" sz="1100" dirty="0">
                <a:solidFill>
                  <a:srgbClr val="FF0000"/>
                </a:solidFill>
              </a:rPr>
              <a:t>SGIA beyond 6/1/23 or GIM implemented after 1/1/28</a:t>
            </a:r>
          </a:p>
        </p:txBody>
      </p:sp>
      <p:sp>
        <p:nvSpPr>
          <p:cNvPr id="14" name="TextBox 13">
            <a:extLst>
              <a:ext uri="{FF2B5EF4-FFF2-40B4-BE49-F238E27FC236}">
                <a16:creationId xmlns:a16="http://schemas.microsoft.com/office/drawing/2014/main" id="{03531C10-08FB-A757-B4C0-F875D3526776}"/>
              </a:ext>
            </a:extLst>
          </p:cNvPr>
          <p:cNvSpPr txBox="1"/>
          <p:nvPr/>
        </p:nvSpPr>
        <p:spPr>
          <a:xfrm>
            <a:off x="3886200" y="2768025"/>
            <a:ext cx="2643673" cy="769441"/>
          </a:xfrm>
          <a:prstGeom prst="rect">
            <a:avLst/>
          </a:prstGeom>
          <a:noFill/>
        </p:spPr>
        <p:txBody>
          <a:bodyPr wrap="square" rtlCol="0">
            <a:spAutoFit/>
          </a:bodyPr>
          <a:lstStyle/>
          <a:p>
            <a:pPr algn="ctr"/>
            <a:r>
              <a:rPr lang="en-US" sz="1100" dirty="0">
                <a:solidFill>
                  <a:srgbClr val="FF0000"/>
                </a:solidFill>
              </a:rPr>
              <a:t>Solar and ESR IBRs with </a:t>
            </a:r>
          </a:p>
          <a:p>
            <a:pPr algn="ctr"/>
            <a:r>
              <a:rPr lang="en-US" sz="1100" dirty="0">
                <a:solidFill>
                  <a:srgbClr val="FF0000"/>
                </a:solidFill>
              </a:rPr>
              <a:t>SGIA beyond 6/1/23 or GIM implemented after 1/1/28 also subject to IEEE-2800 Table 12 zones</a:t>
            </a:r>
          </a:p>
        </p:txBody>
      </p:sp>
      <p:sp>
        <p:nvSpPr>
          <p:cNvPr id="15" name="Rectangle 14">
            <a:extLst>
              <a:ext uri="{FF2B5EF4-FFF2-40B4-BE49-F238E27FC236}">
                <a16:creationId xmlns:a16="http://schemas.microsoft.com/office/drawing/2014/main" id="{484B7A32-188F-6131-2AA3-2C44568385E5}"/>
              </a:ext>
            </a:extLst>
          </p:cNvPr>
          <p:cNvSpPr/>
          <p:nvPr/>
        </p:nvSpPr>
        <p:spPr>
          <a:xfrm>
            <a:off x="3810000" y="2824472"/>
            <a:ext cx="2719873"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232065-5F21-0FFC-B31A-6EDE52B736C6}"/>
              </a:ext>
            </a:extLst>
          </p:cNvPr>
          <p:cNvSpPr/>
          <p:nvPr/>
        </p:nvSpPr>
        <p:spPr>
          <a:xfrm>
            <a:off x="3405673" y="3415532"/>
            <a:ext cx="404327"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8E0A6AE-6E93-789B-6CBC-6C863C2A692B}"/>
              </a:ext>
            </a:extLst>
          </p:cNvPr>
          <p:cNvSpPr/>
          <p:nvPr/>
        </p:nvSpPr>
        <p:spPr>
          <a:xfrm>
            <a:off x="1219200" y="4813117"/>
            <a:ext cx="152400" cy="769441"/>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5214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New IBR Voltage Instantaneous Ride-Through Curve</a:t>
            </a:r>
          </a:p>
        </p:txBody>
      </p:sp>
      <p:pic>
        <p:nvPicPr>
          <p:cNvPr id="8" name="Picture 7">
            <a:extLst>
              <a:ext uri="{FF2B5EF4-FFF2-40B4-BE49-F238E27FC236}">
                <a16:creationId xmlns:a16="http://schemas.microsoft.com/office/drawing/2014/main" id="{B7D7AB89-8B0A-43F9-B967-DD1281BFD667}"/>
              </a:ext>
            </a:extLst>
          </p:cNvPr>
          <p:cNvPicPr>
            <a:picLocks noChangeAspect="1"/>
          </p:cNvPicPr>
          <p:nvPr/>
        </p:nvPicPr>
        <p:blipFill>
          <a:blip r:embed="rId2"/>
          <a:stretch>
            <a:fillRect/>
          </a:stretch>
        </p:blipFill>
        <p:spPr>
          <a:xfrm>
            <a:off x="1141317" y="752716"/>
            <a:ext cx="6631083" cy="5267321"/>
          </a:xfrm>
          <a:prstGeom prst="rect">
            <a:avLst/>
          </a:prstGeom>
        </p:spPr>
      </p:pic>
      <p:sp>
        <p:nvSpPr>
          <p:cNvPr id="2" name="TextBox 1">
            <a:extLst>
              <a:ext uri="{FF2B5EF4-FFF2-40B4-BE49-F238E27FC236}">
                <a16:creationId xmlns:a16="http://schemas.microsoft.com/office/drawing/2014/main" id="{314581B2-63B6-7E26-A551-9C58E93F4B1A}"/>
              </a:ext>
            </a:extLst>
          </p:cNvPr>
          <p:cNvSpPr txBox="1"/>
          <p:nvPr/>
        </p:nvSpPr>
        <p:spPr>
          <a:xfrm>
            <a:off x="2004527" y="2971800"/>
            <a:ext cx="5334000" cy="1938992"/>
          </a:xfrm>
          <a:prstGeom prst="rect">
            <a:avLst/>
          </a:prstGeom>
          <a:noFill/>
        </p:spPr>
        <p:txBody>
          <a:bodyPr wrap="square" rtlCol="0">
            <a:spAutoFit/>
          </a:bodyPr>
          <a:lstStyle/>
          <a:p>
            <a:pPr algn="ctr"/>
            <a:r>
              <a:rPr lang="en-US" sz="4000" dirty="0">
                <a:solidFill>
                  <a:srgbClr val="FF0000"/>
                </a:solidFill>
              </a:rPr>
              <a:t>Only required of new IBRs with SGIA beyond 6/1/23.</a:t>
            </a:r>
          </a:p>
        </p:txBody>
      </p:sp>
    </p:spTree>
    <p:extLst>
      <p:ext uri="{BB962C8B-B14F-4D97-AF65-F5344CB8AC3E}">
        <p14:creationId xmlns:p14="http://schemas.microsoft.com/office/powerpoint/2010/main" val="2040691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rmAutofit fontScale="77500" lnSpcReduction="20000"/>
          </a:bodyPr>
          <a:lstStyle/>
          <a:p>
            <a:r>
              <a:rPr lang="en-US" sz="1800" dirty="0"/>
              <a:t>All transmission connected IBRs with an SGIA executed on or after </a:t>
            </a:r>
            <a:r>
              <a:rPr lang="en-US" sz="1800" strike="sngStrike" dirty="0"/>
              <a:t>January</a:t>
            </a:r>
            <a:r>
              <a:rPr lang="en-US" sz="1800" dirty="0"/>
              <a:t> </a:t>
            </a:r>
            <a:r>
              <a:rPr lang="en-US" sz="1800" dirty="0">
                <a:solidFill>
                  <a:srgbClr val="FF0000"/>
                </a:solidFill>
              </a:rPr>
              <a:t>June</a:t>
            </a:r>
            <a:r>
              <a:rPr lang="en-US" sz="1800" dirty="0"/>
              <a:t> 1, 2023 must be compliant with all requirements in </a:t>
            </a:r>
            <a:r>
              <a:rPr lang="en-US" sz="1800" dirty="0">
                <a:solidFill>
                  <a:srgbClr val="FF0000"/>
                </a:solidFill>
              </a:rPr>
              <a:t>IEEE 2800 (Sections 5, 7, 9).  All legacy (pre-6/1/23 SGIA) must be compliant with current VRT curves with NOGRR 245 specificity. </a:t>
            </a:r>
            <a:r>
              <a:rPr lang="en-US" sz="1800" strike="sngStrike" dirty="0"/>
              <a:t>NOGRR245</a:t>
            </a:r>
            <a:r>
              <a:rPr lang="en-US" sz="1800" dirty="0"/>
              <a:t>. </a:t>
            </a:r>
          </a:p>
          <a:p>
            <a:r>
              <a:rPr lang="en-US" sz="1800" dirty="0"/>
              <a:t>All other transmission connected IBRs must be compliant within </a:t>
            </a:r>
            <a:r>
              <a:rPr lang="en-US" sz="1800" strike="sngStrike" dirty="0"/>
              <a:t>12</a:t>
            </a:r>
            <a:r>
              <a:rPr lang="en-US" sz="1800" dirty="0"/>
              <a:t> </a:t>
            </a:r>
            <a:r>
              <a:rPr lang="en-US" sz="1800" dirty="0">
                <a:solidFill>
                  <a:srgbClr val="FF0000"/>
                </a:solidFill>
              </a:rPr>
              <a:t>24-60</a:t>
            </a:r>
            <a:r>
              <a:rPr lang="en-US" sz="1800" dirty="0"/>
              <a:t> months of the NOGRR being approved .</a:t>
            </a:r>
          </a:p>
          <a:p>
            <a:pPr lvl="1"/>
            <a:r>
              <a:rPr lang="en-US" sz="1600" dirty="0"/>
              <a:t>Table B of VRT requirements are not required for transmission connected IBRs with an SGIA executed before </a:t>
            </a:r>
            <a:r>
              <a:rPr lang="en-US" sz="1600" strike="sngStrike" dirty="0"/>
              <a:t>January</a:t>
            </a:r>
            <a:r>
              <a:rPr lang="en-US" sz="1600" dirty="0"/>
              <a:t> </a:t>
            </a:r>
            <a:r>
              <a:rPr lang="en-US" sz="1600" dirty="0">
                <a:solidFill>
                  <a:srgbClr val="FF0000"/>
                </a:solidFill>
              </a:rPr>
              <a:t>June</a:t>
            </a:r>
            <a:r>
              <a:rPr lang="en-US" sz="1600" dirty="0"/>
              <a:t> 1, 2023 </a:t>
            </a:r>
          </a:p>
          <a:p>
            <a:pPr lvl="1"/>
            <a:r>
              <a:rPr lang="en-US" sz="1600" strike="sngStrike" dirty="0"/>
              <a:t>Within 6 months of the NOGRR being approved</a:t>
            </a:r>
            <a:r>
              <a:rPr lang="en-US" sz="1600" dirty="0"/>
              <a:t>, </a:t>
            </a:r>
            <a:r>
              <a:rPr lang="en-US" sz="1600" dirty="0">
                <a:solidFill>
                  <a:srgbClr val="FF0000"/>
                </a:solidFill>
              </a:rPr>
              <a:t>By June 1, 2024 for post 1/16/14 SGIAs and by December 1, 2024 for pre 1/16/14 SGIAs</a:t>
            </a:r>
            <a:r>
              <a:rPr lang="en-US" sz="1600" dirty="0"/>
              <a:t>,  </a:t>
            </a:r>
            <a:r>
              <a:rPr lang="en-US" sz="1600" strike="sngStrike" dirty="0"/>
              <a:t>if the Resource Entity can demonstrate a valid reason for needing additional time (up to an additional 12 months) to implement changes to allow the IBR to be fully compliant,</a:t>
            </a:r>
            <a:r>
              <a:rPr lang="en-US" sz="1600" dirty="0"/>
              <a:t> the RE must submit a </a:t>
            </a:r>
            <a:r>
              <a:rPr lang="en-US" sz="1600" strike="sngStrike" dirty="0"/>
              <a:t>request for a temporary exemption</a:t>
            </a:r>
            <a:r>
              <a:rPr lang="en-US" sz="1600" dirty="0"/>
              <a:t> </a:t>
            </a:r>
            <a:r>
              <a:rPr lang="en-US" sz="1600" dirty="0">
                <a:solidFill>
                  <a:srgbClr val="FF0000"/>
                </a:solidFill>
              </a:rPr>
              <a:t>report</a:t>
            </a:r>
            <a:r>
              <a:rPr lang="en-US" sz="1600" dirty="0"/>
              <a:t> </a:t>
            </a:r>
            <a:r>
              <a:rPr lang="en-US" sz="1600" dirty="0">
                <a:solidFill>
                  <a:srgbClr val="FF0000"/>
                </a:solidFill>
              </a:rPr>
              <a:t>to ERCOT detailing capabilities and plans to meet various deadlines 12/25, 12/27, or 12/28.  </a:t>
            </a:r>
          </a:p>
          <a:p>
            <a:pPr lvl="1"/>
            <a:r>
              <a:rPr lang="en-US" sz="1600" strike="sngStrike" dirty="0"/>
              <a:t>ERCOT may approve an exemption for the minimum amount of time necessary to implement the changes.</a:t>
            </a:r>
            <a:endParaRPr lang="en-US" sz="900" strike="sngStrike" dirty="0"/>
          </a:p>
          <a:p>
            <a:pPr lvl="1"/>
            <a:r>
              <a:rPr lang="en-US" sz="1600" strike="sngStrike" dirty="0"/>
              <a:t>If an IBR receives an exemption, they still must implement any changes possible to get as close to the requirements as soon as practicable.</a:t>
            </a:r>
          </a:p>
          <a:p>
            <a:r>
              <a:rPr lang="en-US" sz="1800" strike="sngStrike" dirty="0"/>
              <a:t>After 24 months </a:t>
            </a:r>
            <a:r>
              <a:rPr lang="en-US" sz="1800" dirty="0">
                <a:solidFill>
                  <a:srgbClr val="FF0000"/>
                </a:solidFill>
              </a:rPr>
              <a:t>By 1/1/2026 </a:t>
            </a:r>
            <a:r>
              <a:rPr lang="en-US" sz="1800" dirty="0"/>
              <a:t>all transmission connected IBRs </a:t>
            </a:r>
            <a:r>
              <a:rPr lang="en-US" sz="1800" dirty="0">
                <a:solidFill>
                  <a:srgbClr val="FF0000"/>
                </a:solidFill>
              </a:rPr>
              <a:t>not needing more substantive modifications</a:t>
            </a:r>
            <a:r>
              <a:rPr lang="en-US" sz="1800" dirty="0"/>
              <a:t> must be fully compliant, or they. </a:t>
            </a:r>
            <a:r>
              <a:rPr lang="en-US" sz="1800" strike="sngStrike" dirty="0"/>
              <a:t>will only be allowed to operate when instructed on for reliability needs</a:t>
            </a:r>
            <a:r>
              <a:rPr lang="en-US" sz="1800" dirty="0"/>
              <a:t> </a:t>
            </a:r>
            <a:r>
              <a:rPr lang="en-US" sz="1800" dirty="0">
                <a:solidFill>
                  <a:srgbClr val="FF0000"/>
                </a:solidFill>
              </a:rPr>
              <a:t>may have operational restrictions</a:t>
            </a:r>
            <a:r>
              <a:rPr lang="en-US" sz="1800" dirty="0"/>
              <a:t>.</a:t>
            </a:r>
            <a:endParaRPr lang="en-US" sz="1600" dirty="0"/>
          </a:p>
          <a:p>
            <a:pPr lvl="1"/>
            <a:r>
              <a:rPr lang="en-US" sz="1600" dirty="0"/>
              <a:t>Restrictions will be removed when the IBR mitigates all issues preventing them from being fully compliant</a:t>
            </a:r>
          </a:p>
          <a:p>
            <a:pPr lvl="1"/>
            <a:r>
              <a:rPr lang="en-US" sz="1600" dirty="0">
                <a:solidFill>
                  <a:srgbClr val="FF0000"/>
                </a:solidFill>
              </a:rPr>
              <a:t>Those needing more substantive modifications and who submit a plan have until 12/31/27 if needed.</a:t>
            </a:r>
          </a:p>
          <a:p>
            <a:pPr lvl="1"/>
            <a:r>
              <a:rPr lang="en-US" sz="1600" dirty="0">
                <a:solidFill>
                  <a:srgbClr val="FF0000"/>
                </a:solidFill>
              </a:rPr>
              <a:t>Those needing more substantive modifications for phase angle jump and multiple fault ride through capability have until 12/31/28 if needed.</a:t>
            </a:r>
          </a:p>
          <a:p>
            <a:pPr lvl="1"/>
            <a:r>
              <a:rPr lang="en-US" sz="1600" dirty="0">
                <a:solidFill>
                  <a:srgbClr val="FF0000"/>
                </a:solidFill>
              </a:rPr>
              <a:t>Any performance failures to the current VRT curves or preferred VRT curves as required may result in immediate operational restrictions at any time.</a:t>
            </a:r>
          </a:p>
          <a:p>
            <a:r>
              <a:rPr lang="en-US" sz="1800" dirty="0"/>
              <a:t>New rules do not remove the obligation to meet current FRT/VRT requirements.</a:t>
            </a:r>
          </a:p>
          <a:p>
            <a:r>
              <a:rPr lang="en-US" sz="1800" dirty="0"/>
              <a:t>Models must be updated for all entities making modifications </a:t>
            </a:r>
            <a:r>
              <a:rPr lang="en-US" sz="1800" dirty="0">
                <a:solidFill>
                  <a:srgbClr val="FF0000"/>
                </a:solidFill>
              </a:rPr>
              <a:t>consistent </a:t>
            </a:r>
            <a:r>
              <a:rPr lang="en-US" sz="1800">
                <a:solidFill>
                  <a:srgbClr val="FF0000"/>
                </a:solidFill>
              </a:rPr>
              <a:t>with proposed </a:t>
            </a:r>
            <a:r>
              <a:rPr lang="en-US" sz="1800" dirty="0">
                <a:solidFill>
                  <a:srgbClr val="FF0000"/>
                </a:solidFill>
              </a:rPr>
              <a:t>PGRR 109</a:t>
            </a:r>
            <a:r>
              <a:rPr lang="en-US" sz="180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352130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181600"/>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2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20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loud 45">
            <a:extLst>
              <a:ext uri="{FF2B5EF4-FFF2-40B4-BE49-F238E27FC236}">
                <a16:creationId xmlns:a16="http://schemas.microsoft.com/office/drawing/2014/main" id="{7D8B7F70-AE08-6D1D-2F14-40D77EEEBA5B}"/>
              </a:ext>
            </a:extLst>
          </p:cNvPr>
          <p:cNvSpPr/>
          <p:nvPr/>
        </p:nvSpPr>
        <p:spPr>
          <a:xfrm>
            <a:off x="7373708" y="1850023"/>
            <a:ext cx="1682208" cy="1271171"/>
          </a:xfrm>
          <a:prstGeom prst="cloud">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IBR related events, alerts and guidance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a:xfrm>
            <a:off x="8454413" y="6535147"/>
            <a:ext cx="533400" cy="220662"/>
          </a:xfrm>
        </p:spPr>
        <p:txBody>
          <a:bodyPr/>
          <a:lstStyle/>
          <a:p>
            <a:fld id="{1D93BD3E-1E9A-4970-A6F7-E7AC52762E0C}" type="slidenum">
              <a:rPr lang="en-US" smtClean="0"/>
              <a:pPr/>
              <a:t>3</a:t>
            </a:fld>
            <a:endParaRPr lang="en-US" dirty="0"/>
          </a:p>
        </p:txBody>
      </p:sp>
      <p:grpSp>
        <p:nvGrpSpPr>
          <p:cNvPr id="7" name="Group 6">
            <a:extLst>
              <a:ext uri="{FF2B5EF4-FFF2-40B4-BE49-F238E27FC236}">
                <a16:creationId xmlns:a16="http://schemas.microsoft.com/office/drawing/2014/main" id="{CCCAFBF2-40CB-516C-1E51-93494726C25B}"/>
              </a:ext>
            </a:extLst>
          </p:cNvPr>
          <p:cNvGrpSpPr/>
          <p:nvPr/>
        </p:nvGrpSpPr>
        <p:grpSpPr>
          <a:xfrm>
            <a:off x="1108291" y="1842939"/>
            <a:ext cx="5779479" cy="2344128"/>
            <a:chOff x="1447800" y="848150"/>
            <a:chExt cx="5846571" cy="4541914"/>
          </a:xfrm>
        </p:grpSpPr>
        <p:pic>
          <p:nvPicPr>
            <p:cNvPr id="8" name="Picture 7">
              <a:extLst>
                <a:ext uri="{FF2B5EF4-FFF2-40B4-BE49-F238E27FC236}">
                  <a16:creationId xmlns:a16="http://schemas.microsoft.com/office/drawing/2014/main" id="{7E592FE2-39CB-CA48-97E4-4BF26859A011}"/>
                </a:ext>
              </a:extLst>
            </p:cNvPr>
            <p:cNvPicPr>
              <a:picLocks noChangeAspect="1"/>
            </p:cNvPicPr>
            <p:nvPr/>
          </p:nvPicPr>
          <p:blipFill>
            <a:blip r:embed="rId2"/>
            <a:stretch>
              <a:fillRect/>
            </a:stretch>
          </p:blipFill>
          <p:spPr>
            <a:xfrm>
              <a:off x="1447800" y="848150"/>
              <a:ext cx="5846571" cy="4541914"/>
            </a:xfrm>
            <a:prstGeom prst="rect">
              <a:avLst/>
            </a:prstGeom>
          </p:spPr>
        </p:pic>
        <p:sp>
          <p:nvSpPr>
            <p:cNvPr id="9" name="Oval 8">
              <a:extLst>
                <a:ext uri="{FF2B5EF4-FFF2-40B4-BE49-F238E27FC236}">
                  <a16:creationId xmlns:a16="http://schemas.microsoft.com/office/drawing/2014/main" id="{DFA9E67F-D18E-4142-8A23-33E2F510AC90}"/>
                </a:ext>
              </a:extLst>
            </p:cNvPr>
            <p:cNvSpPr/>
            <p:nvPr/>
          </p:nvSpPr>
          <p:spPr>
            <a:xfrm rot="2695147">
              <a:off x="3977098" y="3729676"/>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183625A-122C-C7D1-48C5-79D527CC675F}"/>
                </a:ext>
              </a:extLst>
            </p:cNvPr>
            <p:cNvSpPr/>
            <p:nvPr/>
          </p:nvSpPr>
          <p:spPr>
            <a:xfrm rot="2695147">
              <a:off x="6045515" y="3730595"/>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4988EAD-9C32-D6DB-A120-ED901B3994F9}"/>
                </a:ext>
              </a:extLst>
            </p:cNvPr>
            <p:cNvSpPr/>
            <p:nvPr/>
          </p:nvSpPr>
          <p:spPr>
            <a:xfrm rot="2695147">
              <a:off x="6491698" y="3729638"/>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D822E3C7-DAED-0869-9B32-F084A22E77B9}"/>
              </a:ext>
            </a:extLst>
          </p:cNvPr>
          <p:cNvSpPr txBox="1"/>
          <p:nvPr/>
        </p:nvSpPr>
        <p:spPr>
          <a:xfrm rot="19765753">
            <a:off x="6353257" y="3646754"/>
            <a:ext cx="1157327" cy="215444"/>
          </a:xfrm>
          <a:prstGeom prst="rect">
            <a:avLst/>
          </a:prstGeom>
          <a:noFill/>
        </p:spPr>
        <p:txBody>
          <a:bodyPr wrap="square" rtlCol="0">
            <a:spAutoFit/>
          </a:bodyPr>
          <a:lstStyle/>
          <a:p>
            <a:r>
              <a:rPr lang="en-US" sz="800" dirty="0"/>
              <a:t>Southwest UT, 2023</a:t>
            </a:r>
          </a:p>
        </p:txBody>
      </p:sp>
      <p:cxnSp>
        <p:nvCxnSpPr>
          <p:cNvPr id="14" name="Straight Arrow Connector 13">
            <a:extLst>
              <a:ext uri="{FF2B5EF4-FFF2-40B4-BE49-F238E27FC236}">
                <a16:creationId xmlns:a16="http://schemas.microsoft.com/office/drawing/2014/main" id="{9FD5B2B0-9275-BE74-E0E5-88DDFB167D3D}"/>
              </a:ext>
            </a:extLst>
          </p:cNvPr>
          <p:cNvCxnSpPr>
            <a:cxnSpLocks/>
          </p:cNvCxnSpPr>
          <p:nvPr/>
        </p:nvCxnSpPr>
        <p:spPr>
          <a:xfrm>
            <a:off x="6856654" y="3430844"/>
            <a:ext cx="758596"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EBEECE2-69C1-873C-F5DC-FD804063DF29}"/>
              </a:ext>
            </a:extLst>
          </p:cNvPr>
          <p:cNvSpPr/>
          <p:nvPr/>
        </p:nvSpPr>
        <p:spPr>
          <a:xfrm>
            <a:off x="7116620" y="2989872"/>
            <a:ext cx="169004" cy="44495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27EDABE-D2DF-FB7C-66B5-57811BECA80E}"/>
              </a:ext>
            </a:extLst>
          </p:cNvPr>
          <p:cNvSpPr txBox="1"/>
          <p:nvPr/>
        </p:nvSpPr>
        <p:spPr>
          <a:xfrm>
            <a:off x="7049051" y="2830337"/>
            <a:ext cx="381000" cy="184666"/>
          </a:xfrm>
          <a:prstGeom prst="rect">
            <a:avLst/>
          </a:prstGeom>
          <a:noFill/>
        </p:spPr>
        <p:txBody>
          <a:bodyPr wrap="square" rtlCol="0">
            <a:spAutoFit/>
          </a:bodyPr>
          <a:lstStyle/>
          <a:p>
            <a:r>
              <a:rPr lang="en-US" sz="600" b="1" dirty="0"/>
              <a:t>921</a:t>
            </a:r>
          </a:p>
        </p:txBody>
      </p:sp>
      <p:sp>
        <p:nvSpPr>
          <p:cNvPr id="19" name="TextBox 18">
            <a:extLst>
              <a:ext uri="{FF2B5EF4-FFF2-40B4-BE49-F238E27FC236}">
                <a16:creationId xmlns:a16="http://schemas.microsoft.com/office/drawing/2014/main" id="{1F44D315-5C78-D131-F8CE-21F98A946B5F}"/>
              </a:ext>
            </a:extLst>
          </p:cNvPr>
          <p:cNvSpPr txBox="1"/>
          <p:nvPr/>
        </p:nvSpPr>
        <p:spPr>
          <a:xfrm>
            <a:off x="1052361" y="997024"/>
            <a:ext cx="1219200"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6/20/2017 – NERC Alert on Loss of Solar Resources during Transmission Disturbances due to Inverter Settings</a:t>
            </a:r>
            <a:endParaRPr lang="en-US" sz="800" b="1" dirty="0">
              <a:effectLst/>
              <a:latin typeface="Calibri" panose="020F0502020204030204" pitchFamily="34" charset="0"/>
              <a:ea typeface="Calibri" panose="020F0502020204030204" pitchFamily="34" charset="0"/>
            </a:endParaRPr>
          </a:p>
        </p:txBody>
      </p:sp>
      <p:sp>
        <p:nvSpPr>
          <p:cNvPr id="20" name="TextBox 19">
            <a:extLst>
              <a:ext uri="{FF2B5EF4-FFF2-40B4-BE49-F238E27FC236}">
                <a16:creationId xmlns:a16="http://schemas.microsoft.com/office/drawing/2014/main" id="{20FF839F-7825-CF2D-0FA0-A20C8F4C0652}"/>
              </a:ext>
            </a:extLst>
          </p:cNvPr>
          <p:cNvSpPr txBox="1"/>
          <p:nvPr/>
        </p:nvSpPr>
        <p:spPr>
          <a:xfrm>
            <a:off x="2324100" y="1017170"/>
            <a:ext cx="1219200"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5/1/2018 – NERC Alert on Loss of Solar Resources during Transmission Disturbances due to Inverter Settings #2</a:t>
            </a:r>
            <a:endParaRPr lang="en-US" sz="800" b="1" dirty="0">
              <a:effectLst/>
              <a:latin typeface="Calibri" panose="020F0502020204030204" pitchFamily="34" charset="0"/>
              <a:ea typeface="Calibri" panose="020F0502020204030204" pitchFamily="34" charset="0"/>
            </a:endParaRPr>
          </a:p>
        </p:txBody>
      </p:sp>
      <p:sp>
        <p:nvSpPr>
          <p:cNvPr id="21" name="TextBox 20">
            <a:extLst>
              <a:ext uri="{FF2B5EF4-FFF2-40B4-BE49-F238E27FC236}">
                <a16:creationId xmlns:a16="http://schemas.microsoft.com/office/drawing/2014/main" id="{91E0D908-1CD4-118C-2A75-28D5AA48357B}"/>
              </a:ext>
            </a:extLst>
          </p:cNvPr>
          <p:cNvSpPr txBox="1"/>
          <p:nvPr/>
        </p:nvSpPr>
        <p:spPr>
          <a:xfrm>
            <a:off x="6887770" y="1011942"/>
            <a:ext cx="886547"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3/14/2023 – NERC Alert on </a:t>
            </a:r>
            <a:r>
              <a:rPr lang="en-US" sz="800" b="1" dirty="0" err="1">
                <a:solidFill>
                  <a:srgbClr val="FF0000"/>
                </a:solidFill>
                <a:effectLst/>
                <a:latin typeface="Calibri" panose="020F0502020204030204" pitchFamily="34" charset="0"/>
                <a:ea typeface="Calibri" panose="020F0502020204030204" pitchFamily="34" charset="0"/>
              </a:rPr>
              <a:t>Inverter-based</a:t>
            </a:r>
            <a:r>
              <a:rPr lang="en-US" sz="800" b="1" dirty="0">
                <a:solidFill>
                  <a:srgbClr val="FF0000"/>
                </a:solidFill>
                <a:effectLst/>
                <a:latin typeface="Calibri" panose="020F0502020204030204" pitchFamily="34" charset="0"/>
                <a:ea typeface="Calibri" panose="020F0502020204030204" pitchFamily="34" charset="0"/>
              </a:rPr>
              <a:t> Resource Performance Issues</a:t>
            </a:r>
            <a:endParaRPr lang="en-US" sz="800" b="1" dirty="0">
              <a:effectLst/>
              <a:latin typeface="Calibri" panose="020F0502020204030204" pitchFamily="34" charset="0"/>
              <a:ea typeface="Calibri" panose="020F0502020204030204" pitchFamily="34" charset="0"/>
            </a:endParaRPr>
          </a:p>
        </p:txBody>
      </p:sp>
      <p:sp>
        <p:nvSpPr>
          <p:cNvPr id="23" name="TextBox 22">
            <a:extLst>
              <a:ext uri="{FF2B5EF4-FFF2-40B4-BE49-F238E27FC236}">
                <a16:creationId xmlns:a16="http://schemas.microsoft.com/office/drawing/2014/main" id="{0B363E86-ADB9-3782-AFD1-90409EF874B9}"/>
              </a:ext>
            </a:extLst>
          </p:cNvPr>
          <p:cNvSpPr txBox="1"/>
          <p:nvPr/>
        </p:nvSpPr>
        <p:spPr>
          <a:xfrm>
            <a:off x="137707" y="4252494"/>
            <a:ext cx="843495" cy="1231106"/>
          </a:xfrm>
          <a:prstGeom prst="rect">
            <a:avLst/>
          </a:prstGeom>
          <a:noFill/>
        </p:spPr>
        <p:txBody>
          <a:bodyPr wrap="square" rtlCol="0">
            <a:spAutoFit/>
          </a:bodyPr>
          <a:lstStyle/>
          <a:p>
            <a:r>
              <a:rPr lang="en-US" sz="800" dirty="0">
                <a:solidFill>
                  <a:schemeClr val="accent4"/>
                </a:solidFill>
                <a:effectLst/>
                <a:latin typeface="Calibri" panose="020F0502020204030204" pitchFamily="34" charset="0"/>
                <a:ea typeface="Calibri" panose="020F0502020204030204" pitchFamily="34" charset="0"/>
              </a:rPr>
              <a:t>December 2017 – </a:t>
            </a:r>
            <a:r>
              <a:rPr lang="en-US" sz="800" u="sng" dirty="0">
                <a:solidFill>
                  <a:srgbClr val="FF0000"/>
                </a:solidFill>
                <a:effectLst/>
                <a:latin typeface="Calibri" panose="020F0502020204030204" pitchFamily="34" charset="0"/>
                <a:ea typeface="Calibri" panose="020F0502020204030204" pitchFamily="34" charset="0"/>
                <a:hlinkClick r:id="rId3"/>
              </a:rPr>
              <a:t>Integrating Inverter-Based Resources into Low Short Circuit Strength Systems</a:t>
            </a:r>
            <a:endParaRPr lang="en-US" sz="800" dirty="0">
              <a:effectLst/>
              <a:latin typeface="Calibri" panose="020F0502020204030204" pitchFamily="34" charset="0"/>
              <a:ea typeface="Calibri" panose="020F0502020204030204" pitchFamily="34" charset="0"/>
            </a:endParaRPr>
          </a:p>
          <a:p>
            <a:endParaRPr lang="en-US" dirty="0"/>
          </a:p>
        </p:txBody>
      </p:sp>
      <p:sp>
        <p:nvSpPr>
          <p:cNvPr id="24" name="TextBox 23">
            <a:extLst>
              <a:ext uri="{FF2B5EF4-FFF2-40B4-BE49-F238E27FC236}">
                <a16:creationId xmlns:a16="http://schemas.microsoft.com/office/drawing/2014/main" id="{FAC86FFF-4404-0C33-F780-EEA49FAA85BB}"/>
              </a:ext>
            </a:extLst>
          </p:cNvPr>
          <p:cNvSpPr txBox="1"/>
          <p:nvPr/>
        </p:nvSpPr>
        <p:spPr>
          <a:xfrm>
            <a:off x="880475" y="4252494"/>
            <a:ext cx="87742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2018 - </a:t>
            </a:r>
            <a:r>
              <a:rPr lang="en-US" dirty="0">
                <a:hlinkClick r:id="rId4"/>
              </a:rPr>
              <a:t>Power Plant Model Verification for Inverter-Based Resources</a:t>
            </a:r>
            <a:endParaRPr lang="en-US" dirty="0"/>
          </a:p>
          <a:p>
            <a:endParaRPr lang="en-US" dirty="0"/>
          </a:p>
        </p:txBody>
      </p:sp>
      <p:sp>
        <p:nvSpPr>
          <p:cNvPr id="25" name="TextBox 24">
            <a:extLst>
              <a:ext uri="{FF2B5EF4-FFF2-40B4-BE49-F238E27FC236}">
                <a16:creationId xmlns:a16="http://schemas.microsoft.com/office/drawing/2014/main" id="{6661ABE1-7F3B-FBBB-A00F-E46625C1F449}"/>
              </a:ext>
            </a:extLst>
          </p:cNvPr>
          <p:cNvSpPr txBox="1"/>
          <p:nvPr/>
        </p:nvSpPr>
        <p:spPr>
          <a:xfrm>
            <a:off x="1661961" y="4252494"/>
            <a:ext cx="872846"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2018 - </a:t>
            </a:r>
            <a:r>
              <a:rPr lang="en-US" dirty="0">
                <a:hlinkClick r:id="rId5"/>
              </a:rPr>
              <a:t>BPS-Connected </a:t>
            </a:r>
            <a:r>
              <a:rPr lang="en-US" dirty="0" err="1">
                <a:hlinkClick r:id="rId5"/>
              </a:rPr>
              <a:t>Inverter-based</a:t>
            </a:r>
            <a:r>
              <a:rPr lang="en-US" dirty="0">
                <a:hlinkClick r:id="rId5"/>
              </a:rPr>
              <a:t> Resource Modeling and Studies</a:t>
            </a:r>
            <a:endParaRPr lang="en-US" dirty="0"/>
          </a:p>
          <a:p>
            <a:endParaRPr lang="en-US" dirty="0"/>
          </a:p>
        </p:txBody>
      </p:sp>
      <p:sp>
        <p:nvSpPr>
          <p:cNvPr id="26" name="TextBox 25">
            <a:extLst>
              <a:ext uri="{FF2B5EF4-FFF2-40B4-BE49-F238E27FC236}">
                <a16:creationId xmlns:a16="http://schemas.microsoft.com/office/drawing/2014/main" id="{AE164B8F-08ED-C9DD-07EF-AE04FE2FDDFF}"/>
              </a:ext>
            </a:extLst>
          </p:cNvPr>
          <p:cNvSpPr txBox="1"/>
          <p:nvPr/>
        </p:nvSpPr>
        <p:spPr>
          <a:xfrm>
            <a:off x="2397388" y="4252493"/>
            <a:ext cx="91440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February 2019 - </a:t>
            </a:r>
            <a:r>
              <a:rPr lang="en-US" dirty="0">
                <a:hlinkClick r:id="rId6"/>
              </a:rPr>
              <a:t>Inverter Based Resource Performance Task Force PRC-024-2 Gaps Whitepaper</a:t>
            </a:r>
            <a:endParaRPr lang="en-US" dirty="0"/>
          </a:p>
        </p:txBody>
      </p:sp>
      <p:sp>
        <p:nvSpPr>
          <p:cNvPr id="27" name="TextBox 26">
            <a:extLst>
              <a:ext uri="{FF2B5EF4-FFF2-40B4-BE49-F238E27FC236}">
                <a16:creationId xmlns:a16="http://schemas.microsoft.com/office/drawing/2014/main" id="{A81D5424-CA38-2542-05A4-FFD40F29CE1B}"/>
              </a:ext>
            </a:extLst>
          </p:cNvPr>
          <p:cNvSpPr txBox="1"/>
          <p:nvPr/>
        </p:nvSpPr>
        <p:spPr>
          <a:xfrm>
            <a:off x="3114802" y="4252492"/>
            <a:ext cx="949652" cy="1077218"/>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2019 - </a:t>
            </a:r>
            <a:r>
              <a:rPr lang="en-US" dirty="0">
                <a:hlinkClick r:id="rId7"/>
              </a:rPr>
              <a:t>Improvements to Interconnection Requirements for BPS-Connected Inverter-Based Resources</a:t>
            </a:r>
            <a:endParaRPr lang="en-US" dirty="0"/>
          </a:p>
          <a:p>
            <a:endParaRPr lang="en-US" dirty="0"/>
          </a:p>
        </p:txBody>
      </p:sp>
      <p:sp>
        <p:nvSpPr>
          <p:cNvPr id="28" name="TextBox 27">
            <a:extLst>
              <a:ext uri="{FF2B5EF4-FFF2-40B4-BE49-F238E27FC236}">
                <a16:creationId xmlns:a16="http://schemas.microsoft.com/office/drawing/2014/main" id="{48CD5B22-020B-F1FE-756D-3D0CA129E721}"/>
              </a:ext>
            </a:extLst>
          </p:cNvPr>
          <p:cNvSpPr txBox="1"/>
          <p:nvPr/>
        </p:nvSpPr>
        <p:spPr>
          <a:xfrm>
            <a:off x="3960092" y="4252491"/>
            <a:ext cx="737973"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April 2020 - </a:t>
            </a:r>
            <a:r>
              <a:rPr lang="en-US" dirty="0">
                <a:hlinkClick r:id="rId8"/>
              </a:rPr>
              <a:t>SPP Inverter-Based Resource Integration Study – April 2020</a:t>
            </a:r>
            <a:endParaRPr lang="en-US" dirty="0"/>
          </a:p>
        </p:txBody>
      </p:sp>
      <p:sp>
        <p:nvSpPr>
          <p:cNvPr id="29" name="TextBox 28">
            <a:extLst>
              <a:ext uri="{FF2B5EF4-FFF2-40B4-BE49-F238E27FC236}">
                <a16:creationId xmlns:a16="http://schemas.microsoft.com/office/drawing/2014/main" id="{5B7A0B38-2799-BF34-4DED-FE0BDDB0E44C}"/>
              </a:ext>
            </a:extLst>
          </p:cNvPr>
          <p:cNvSpPr txBox="1"/>
          <p:nvPr/>
        </p:nvSpPr>
        <p:spPr>
          <a:xfrm>
            <a:off x="4554726" y="4252490"/>
            <a:ext cx="838200" cy="83099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May 2020 - </a:t>
            </a:r>
            <a:r>
              <a:rPr lang="en-US" dirty="0">
                <a:hlinkClick r:id="rId9"/>
              </a:rPr>
              <a:t>BPS-Connected Inver-based Resource Performance</a:t>
            </a:r>
            <a:endParaRPr lang="en-US" dirty="0"/>
          </a:p>
          <a:p>
            <a:endParaRPr lang="en-US" dirty="0"/>
          </a:p>
        </p:txBody>
      </p:sp>
      <p:sp>
        <p:nvSpPr>
          <p:cNvPr id="30" name="TextBox 29">
            <a:extLst>
              <a:ext uri="{FF2B5EF4-FFF2-40B4-BE49-F238E27FC236}">
                <a16:creationId xmlns:a16="http://schemas.microsoft.com/office/drawing/2014/main" id="{A5E0AAE6-172E-F365-ABF5-761425CE0F11}"/>
              </a:ext>
            </a:extLst>
          </p:cNvPr>
          <p:cNvSpPr txBox="1"/>
          <p:nvPr/>
        </p:nvSpPr>
        <p:spPr>
          <a:xfrm>
            <a:off x="5277803" y="4252491"/>
            <a:ext cx="80657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August 2020 - </a:t>
            </a:r>
            <a:r>
              <a:rPr lang="en-US" dirty="0">
                <a:hlinkClick r:id="rId10"/>
              </a:rPr>
              <a:t>NERC-WECC report on Inverter-Based Resource Modeling</a:t>
            </a:r>
            <a:endParaRPr lang="en-US" dirty="0"/>
          </a:p>
          <a:p>
            <a:endParaRPr lang="en-US" dirty="0"/>
          </a:p>
        </p:txBody>
      </p:sp>
      <p:sp>
        <p:nvSpPr>
          <p:cNvPr id="31" name="TextBox 30">
            <a:extLst>
              <a:ext uri="{FF2B5EF4-FFF2-40B4-BE49-F238E27FC236}">
                <a16:creationId xmlns:a16="http://schemas.microsoft.com/office/drawing/2014/main" id="{0DCE4ADE-EB9B-60CD-8239-A43B4DEB3270}"/>
              </a:ext>
            </a:extLst>
          </p:cNvPr>
          <p:cNvSpPr txBox="1"/>
          <p:nvPr/>
        </p:nvSpPr>
        <p:spPr>
          <a:xfrm>
            <a:off x="5972664" y="4250494"/>
            <a:ext cx="992219"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sz="700" dirty="0"/>
              <a:t>March 2021 - </a:t>
            </a:r>
            <a:r>
              <a:rPr lang="en-US" sz="700" dirty="0">
                <a:hlinkClick r:id="rId11"/>
              </a:rPr>
              <a:t>Performance, Modeling, and Simulations of BPS-Connected Battery Energy Storage Systems and Hybrid Power Plants</a:t>
            </a:r>
            <a:endParaRPr lang="en-US" sz="700" dirty="0"/>
          </a:p>
        </p:txBody>
      </p:sp>
      <p:sp>
        <p:nvSpPr>
          <p:cNvPr id="32" name="TextBox 31">
            <a:extLst>
              <a:ext uri="{FF2B5EF4-FFF2-40B4-BE49-F238E27FC236}">
                <a16:creationId xmlns:a16="http://schemas.microsoft.com/office/drawing/2014/main" id="{9E5F69CE-0BA1-F14E-869E-4A4E6786E327}"/>
              </a:ext>
            </a:extLst>
          </p:cNvPr>
          <p:cNvSpPr txBox="1"/>
          <p:nvPr/>
        </p:nvSpPr>
        <p:spPr>
          <a:xfrm>
            <a:off x="6873843" y="4247093"/>
            <a:ext cx="914400" cy="584775"/>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December 2021 - </a:t>
            </a:r>
            <a:r>
              <a:rPr lang="en-US" dirty="0">
                <a:hlinkClick r:id="rId12"/>
              </a:rPr>
              <a:t>Grid Forming Technology White paper</a:t>
            </a:r>
            <a:endParaRPr lang="en-US" dirty="0"/>
          </a:p>
        </p:txBody>
      </p:sp>
      <p:cxnSp>
        <p:nvCxnSpPr>
          <p:cNvPr id="34" name="Straight Connector 33">
            <a:extLst>
              <a:ext uri="{FF2B5EF4-FFF2-40B4-BE49-F238E27FC236}">
                <a16:creationId xmlns:a16="http://schemas.microsoft.com/office/drawing/2014/main" id="{0DF5A951-382E-3710-F75D-034733CFCB5E}"/>
              </a:ext>
            </a:extLst>
          </p:cNvPr>
          <p:cNvCxnSpPr>
            <a:cxnSpLocks/>
          </p:cNvCxnSpPr>
          <p:nvPr/>
        </p:nvCxnSpPr>
        <p:spPr>
          <a:xfrm>
            <a:off x="1981200" y="1828021"/>
            <a:ext cx="342900" cy="1600979"/>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6E330ED-F611-AD95-0775-6C97FAEE364C}"/>
              </a:ext>
            </a:extLst>
          </p:cNvPr>
          <p:cNvCxnSpPr>
            <a:cxnSpLocks/>
          </p:cNvCxnSpPr>
          <p:nvPr/>
        </p:nvCxnSpPr>
        <p:spPr>
          <a:xfrm flipH="1">
            <a:off x="3009900" y="1828021"/>
            <a:ext cx="77446" cy="160097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05366D2-18B3-219F-D950-E48C3926B903}"/>
              </a:ext>
            </a:extLst>
          </p:cNvPr>
          <p:cNvCxnSpPr>
            <a:cxnSpLocks/>
          </p:cNvCxnSpPr>
          <p:nvPr/>
        </p:nvCxnSpPr>
        <p:spPr>
          <a:xfrm flipH="1">
            <a:off x="6997257" y="1762833"/>
            <a:ext cx="103015" cy="167199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86A6B54-4610-9690-7089-F12725C4629D}"/>
              </a:ext>
            </a:extLst>
          </p:cNvPr>
          <p:cNvSpPr txBox="1"/>
          <p:nvPr/>
        </p:nvSpPr>
        <p:spPr>
          <a:xfrm>
            <a:off x="7676955" y="4247093"/>
            <a:ext cx="789470" cy="83099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April 2022 - </a:t>
            </a:r>
            <a:r>
              <a:rPr lang="en-US" dirty="0">
                <a:hlinkClick r:id="rId13"/>
              </a:rPr>
              <a:t>EMT Models in NERC MOD, TPL, and FAC Standards</a:t>
            </a:r>
            <a:endParaRPr lang="en-US" dirty="0"/>
          </a:p>
          <a:p>
            <a:endParaRPr lang="en-US" dirty="0"/>
          </a:p>
        </p:txBody>
      </p:sp>
      <p:sp>
        <p:nvSpPr>
          <p:cNvPr id="43" name="TextBox 42">
            <a:extLst>
              <a:ext uri="{FF2B5EF4-FFF2-40B4-BE49-F238E27FC236}">
                <a16:creationId xmlns:a16="http://schemas.microsoft.com/office/drawing/2014/main" id="{D16DFFA9-5B9B-3EC5-C245-0B3596FD8099}"/>
              </a:ext>
            </a:extLst>
          </p:cNvPr>
          <p:cNvSpPr txBox="1"/>
          <p:nvPr/>
        </p:nvSpPr>
        <p:spPr>
          <a:xfrm>
            <a:off x="8386311" y="4247093"/>
            <a:ext cx="669605"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June 2022 - NERC IRPS – </a:t>
            </a:r>
            <a:r>
              <a:rPr lang="en-US" dirty="0">
                <a:hlinkClick r:id="rId14"/>
              </a:rPr>
              <a:t>Inverter Based Resource Strategy</a:t>
            </a:r>
            <a:endParaRPr lang="en-US" dirty="0"/>
          </a:p>
          <a:p>
            <a:endParaRPr lang="en-US" dirty="0"/>
          </a:p>
        </p:txBody>
      </p:sp>
      <p:sp>
        <p:nvSpPr>
          <p:cNvPr id="44" name="TextBox 43">
            <a:extLst>
              <a:ext uri="{FF2B5EF4-FFF2-40B4-BE49-F238E27FC236}">
                <a16:creationId xmlns:a16="http://schemas.microsoft.com/office/drawing/2014/main" id="{EC8C21D3-022B-6566-2FB2-FD3B08D30F96}"/>
              </a:ext>
            </a:extLst>
          </p:cNvPr>
          <p:cNvSpPr txBox="1"/>
          <p:nvPr/>
        </p:nvSpPr>
        <p:spPr>
          <a:xfrm>
            <a:off x="124686" y="5160288"/>
            <a:ext cx="8827316"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a:t>Existing performance requirements and non-mandatory guidelines, alerts, and education have not been effective in reducing the severity or  frequency of IBR ride through performance failures (including Type 1 or Type 2 WGRs failures to ride through normal system disturbances).  </a:t>
            </a:r>
          </a:p>
          <a:p>
            <a:pPr marL="285750" indent="-285750">
              <a:buFont typeface="Arial" panose="020B0604020202020204" pitchFamily="34" charset="0"/>
              <a:buChar char="•"/>
            </a:pPr>
            <a:r>
              <a:rPr lang="en-US" sz="1400" dirty="0"/>
              <a:t>New, detailed performance requirements are necessary that incentivize IBR owners to proactively avoid and quickly mitigate IBR ride through performance failures.</a:t>
            </a:r>
          </a:p>
        </p:txBody>
      </p:sp>
      <p:sp>
        <p:nvSpPr>
          <p:cNvPr id="45" name="TextBox 44">
            <a:extLst>
              <a:ext uri="{FF2B5EF4-FFF2-40B4-BE49-F238E27FC236}">
                <a16:creationId xmlns:a16="http://schemas.microsoft.com/office/drawing/2014/main" id="{064807C4-3744-35EF-B066-3D36B9B52636}"/>
              </a:ext>
            </a:extLst>
          </p:cNvPr>
          <p:cNvSpPr txBox="1"/>
          <p:nvPr/>
        </p:nvSpPr>
        <p:spPr>
          <a:xfrm>
            <a:off x="7449602" y="2032618"/>
            <a:ext cx="1502400" cy="830997"/>
          </a:xfrm>
          <a:prstGeom prst="rect">
            <a:avLst/>
          </a:prstGeom>
          <a:noFill/>
        </p:spPr>
        <p:txBody>
          <a:bodyPr wrap="square" rtlCol="0">
            <a:spAutoFit/>
          </a:bodyPr>
          <a:lstStyle/>
          <a:p>
            <a:pPr algn="ctr"/>
            <a:r>
              <a:rPr lang="en-US" sz="1200" b="1" dirty="0"/>
              <a:t>Several other events have occurred at a lower magnitude</a:t>
            </a:r>
          </a:p>
        </p:txBody>
      </p:sp>
    </p:spTree>
    <p:extLst>
      <p:ext uri="{BB962C8B-B14F-4D97-AF65-F5344CB8AC3E}">
        <p14:creationId xmlns:p14="http://schemas.microsoft.com/office/powerpoint/2010/main" val="3567368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Increasing risk</a:t>
            </a:r>
          </a:p>
        </p:txBody>
      </p:sp>
      <p:pic>
        <p:nvPicPr>
          <p:cNvPr id="6" name="Content Placeholder 5">
            <a:extLst>
              <a:ext uri="{FF2B5EF4-FFF2-40B4-BE49-F238E27FC236}">
                <a16:creationId xmlns:a16="http://schemas.microsoft.com/office/drawing/2014/main" id="{1B891B09-284F-BD90-F460-D085013E2B32}"/>
              </a:ext>
            </a:extLst>
          </p:cNvPr>
          <p:cNvPicPr>
            <a:picLocks noGrp="1" noChangeAspect="1"/>
          </p:cNvPicPr>
          <p:nvPr>
            <p:ph idx="1"/>
          </p:nvPr>
        </p:nvPicPr>
        <p:blipFill>
          <a:blip r:embed="rId2"/>
          <a:stretch>
            <a:fillRect/>
          </a:stretch>
        </p:blipFill>
        <p:spPr>
          <a:xfrm>
            <a:off x="60960" y="4301290"/>
            <a:ext cx="2764176" cy="1779934"/>
          </a:xfrm>
        </p:spPr>
      </p:pic>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Arrow: Up 6">
            <a:extLst>
              <a:ext uri="{FF2B5EF4-FFF2-40B4-BE49-F238E27FC236}">
                <a16:creationId xmlns:a16="http://schemas.microsoft.com/office/drawing/2014/main" id="{394D31E2-1C39-B59D-5178-4AB5914DF093}"/>
              </a:ext>
            </a:extLst>
          </p:cNvPr>
          <p:cNvSpPr/>
          <p:nvPr/>
        </p:nvSpPr>
        <p:spPr>
          <a:xfrm>
            <a:off x="7711440" y="1295400"/>
            <a:ext cx="1371600" cy="480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Risk</a:t>
            </a:r>
          </a:p>
        </p:txBody>
      </p:sp>
      <p:pic>
        <p:nvPicPr>
          <p:cNvPr id="9" name="Picture 8">
            <a:extLst>
              <a:ext uri="{FF2B5EF4-FFF2-40B4-BE49-F238E27FC236}">
                <a16:creationId xmlns:a16="http://schemas.microsoft.com/office/drawing/2014/main" id="{C93F2F1E-EACC-8186-4B1A-E7CAB0DAC1FF}"/>
              </a:ext>
            </a:extLst>
          </p:cNvPr>
          <p:cNvPicPr>
            <a:picLocks noChangeAspect="1"/>
          </p:cNvPicPr>
          <p:nvPr/>
        </p:nvPicPr>
        <p:blipFill>
          <a:blip r:embed="rId3"/>
          <a:stretch>
            <a:fillRect/>
          </a:stretch>
        </p:blipFill>
        <p:spPr>
          <a:xfrm>
            <a:off x="2910152" y="4301289"/>
            <a:ext cx="2200009" cy="1779933"/>
          </a:xfrm>
          <a:prstGeom prst="rect">
            <a:avLst/>
          </a:prstGeom>
        </p:spPr>
      </p:pic>
      <p:sp>
        <p:nvSpPr>
          <p:cNvPr id="10" name="TextBox 9">
            <a:extLst>
              <a:ext uri="{FF2B5EF4-FFF2-40B4-BE49-F238E27FC236}">
                <a16:creationId xmlns:a16="http://schemas.microsoft.com/office/drawing/2014/main" id="{80097653-2E2F-E2A1-ECA7-3B930E84C20B}"/>
              </a:ext>
            </a:extLst>
          </p:cNvPr>
          <p:cNvSpPr txBox="1"/>
          <p:nvPr/>
        </p:nvSpPr>
        <p:spPr>
          <a:xfrm>
            <a:off x="344424" y="1219200"/>
            <a:ext cx="7351776" cy="2308324"/>
          </a:xfrm>
          <a:prstGeom prst="rect">
            <a:avLst/>
          </a:prstGeom>
          <a:noFill/>
        </p:spPr>
        <p:txBody>
          <a:bodyPr wrap="square" rtlCol="0">
            <a:spAutoFit/>
          </a:bodyPr>
          <a:lstStyle/>
          <a:p>
            <a:pPr marL="285750" indent="-285750">
              <a:buFont typeface="Arial" panose="020B0604020202020204" pitchFamily="34" charset="0"/>
              <a:buChar char="•"/>
            </a:pPr>
            <a:r>
              <a:rPr lang="en-US" dirty="0"/>
              <a:t>IBR ride-through performance failures pose a clear and present risk for uncontrolled loss of firm load up to and including a system blackout for the ERCOT Interconnection.</a:t>
            </a:r>
          </a:p>
          <a:p>
            <a:pPr marL="285750" indent="-285750">
              <a:buFont typeface="Arial" panose="020B0604020202020204" pitchFamily="34" charset="0"/>
              <a:buChar char="•"/>
            </a:pPr>
            <a:r>
              <a:rPr lang="en-US" dirty="0"/>
              <a:t>The risk is not static and is increasing as additional IBRs are interconnected to the ERCOT system.</a:t>
            </a:r>
          </a:p>
          <a:p>
            <a:pPr marL="285750" indent="-285750">
              <a:buFont typeface="Arial" panose="020B0604020202020204" pitchFamily="34" charset="0"/>
              <a:buChar char="•"/>
            </a:pPr>
            <a:r>
              <a:rPr lang="en-US" dirty="0"/>
              <a:t>Any unplanned IBR ride-through performance failure can compound an event by negatively impacting a disturbance profile and potentially inciting additional IBRs into a ride-through mode.</a:t>
            </a:r>
          </a:p>
        </p:txBody>
      </p:sp>
      <p:pic>
        <p:nvPicPr>
          <p:cNvPr id="12" name="Picture 11">
            <a:extLst>
              <a:ext uri="{FF2B5EF4-FFF2-40B4-BE49-F238E27FC236}">
                <a16:creationId xmlns:a16="http://schemas.microsoft.com/office/drawing/2014/main" id="{6A6E6D09-1BC3-7C7D-7F2B-41BE01DE0D6D}"/>
              </a:ext>
            </a:extLst>
          </p:cNvPr>
          <p:cNvPicPr>
            <a:picLocks noChangeAspect="1"/>
          </p:cNvPicPr>
          <p:nvPr/>
        </p:nvPicPr>
        <p:blipFill>
          <a:blip r:embed="rId4"/>
          <a:stretch>
            <a:fillRect/>
          </a:stretch>
        </p:blipFill>
        <p:spPr>
          <a:xfrm>
            <a:off x="5048945" y="4301289"/>
            <a:ext cx="2960871" cy="1794711"/>
          </a:xfrm>
          <a:prstGeom prst="rect">
            <a:avLst/>
          </a:prstGeom>
        </p:spPr>
      </p:pic>
      <p:sp>
        <p:nvSpPr>
          <p:cNvPr id="13" name="TextBox 12">
            <a:extLst>
              <a:ext uri="{FF2B5EF4-FFF2-40B4-BE49-F238E27FC236}">
                <a16:creationId xmlns:a16="http://schemas.microsoft.com/office/drawing/2014/main" id="{39668027-4AAB-7C4C-9790-87B5354B3734}"/>
              </a:ext>
            </a:extLst>
          </p:cNvPr>
          <p:cNvSpPr txBox="1"/>
          <p:nvPr/>
        </p:nvSpPr>
        <p:spPr>
          <a:xfrm>
            <a:off x="381000" y="3962400"/>
            <a:ext cx="2286000" cy="369332"/>
          </a:xfrm>
          <a:prstGeom prst="rect">
            <a:avLst/>
          </a:prstGeom>
          <a:noFill/>
        </p:spPr>
        <p:txBody>
          <a:bodyPr wrap="square" rtlCol="0">
            <a:spAutoFit/>
          </a:bodyPr>
          <a:lstStyle/>
          <a:p>
            <a:r>
              <a:rPr lang="en-US" dirty="0"/>
              <a:t>New Solar EOY 24</a:t>
            </a:r>
          </a:p>
        </p:txBody>
      </p:sp>
      <p:sp>
        <p:nvSpPr>
          <p:cNvPr id="14" name="TextBox 13">
            <a:extLst>
              <a:ext uri="{FF2B5EF4-FFF2-40B4-BE49-F238E27FC236}">
                <a16:creationId xmlns:a16="http://schemas.microsoft.com/office/drawing/2014/main" id="{96F21BB5-4FB5-55A8-B8D2-D0F439CD4D3E}"/>
              </a:ext>
            </a:extLst>
          </p:cNvPr>
          <p:cNvSpPr txBox="1"/>
          <p:nvPr/>
        </p:nvSpPr>
        <p:spPr>
          <a:xfrm>
            <a:off x="2903220" y="3959389"/>
            <a:ext cx="2286000" cy="369332"/>
          </a:xfrm>
          <a:prstGeom prst="rect">
            <a:avLst/>
          </a:prstGeom>
          <a:noFill/>
        </p:spPr>
        <p:txBody>
          <a:bodyPr wrap="square" rtlCol="0">
            <a:spAutoFit/>
          </a:bodyPr>
          <a:lstStyle/>
          <a:p>
            <a:r>
              <a:rPr lang="en-US" dirty="0"/>
              <a:t>New Wind EOY 24</a:t>
            </a:r>
          </a:p>
        </p:txBody>
      </p:sp>
      <p:sp>
        <p:nvSpPr>
          <p:cNvPr id="15" name="TextBox 14">
            <a:extLst>
              <a:ext uri="{FF2B5EF4-FFF2-40B4-BE49-F238E27FC236}">
                <a16:creationId xmlns:a16="http://schemas.microsoft.com/office/drawing/2014/main" id="{BB191D86-477C-AE61-02F7-0D8AF957A7DC}"/>
              </a:ext>
            </a:extLst>
          </p:cNvPr>
          <p:cNvSpPr txBox="1"/>
          <p:nvPr/>
        </p:nvSpPr>
        <p:spPr>
          <a:xfrm>
            <a:off x="5425440" y="3926111"/>
            <a:ext cx="2347216" cy="369332"/>
          </a:xfrm>
          <a:prstGeom prst="rect">
            <a:avLst/>
          </a:prstGeom>
          <a:noFill/>
        </p:spPr>
        <p:txBody>
          <a:bodyPr wrap="square" rtlCol="0">
            <a:spAutoFit/>
          </a:bodyPr>
          <a:lstStyle/>
          <a:p>
            <a:r>
              <a:rPr lang="en-US" dirty="0"/>
              <a:t>New Battery EOY 24</a:t>
            </a:r>
          </a:p>
        </p:txBody>
      </p:sp>
    </p:spTree>
    <p:extLst>
      <p:ext uri="{BB962C8B-B14F-4D97-AF65-F5344CB8AC3E}">
        <p14:creationId xmlns:p14="http://schemas.microsoft.com/office/powerpoint/2010/main" val="1868015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Requirements foundational piece of puzzle</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8" name="Diagram 7">
            <a:extLst>
              <a:ext uri="{FF2B5EF4-FFF2-40B4-BE49-F238E27FC236}">
                <a16:creationId xmlns:a16="http://schemas.microsoft.com/office/drawing/2014/main" id="{9E6B401F-653E-A7C8-AC4F-A4B828A9AF47}"/>
              </a:ext>
            </a:extLst>
          </p:cNvPr>
          <p:cNvGraphicFramePr/>
          <p:nvPr>
            <p:extLst>
              <p:ext uri="{D42A27DB-BD31-4B8C-83A1-F6EECF244321}">
                <p14:modId xmlns:p14="http://schemas.microsoft.com/office/powerpoint/2010/main" val="1521429851"/>
              </p:ext>
            </p:extLst>
          </p:nvPr>
        </p:nvGraphicFramePr>
        <p:xfrm>
          <a:off x="1371600" y="106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a:extLst>
              <a:ext uri="{FF2B5EF4-FFF2-40B4-BE49-F238E27FC236}">
                <a16:creationId xmlns:a16="http://schemas.microsoft.com/office/drawing/2014/main" id="{BECC8B27-5A8E-90A6-BC33-AF570D12D1ED}"/>
              </a:ext>
            </a:extLst>
          </p:cNvPr>
          <p:cNvSpPr txBox="1"/>
          <p:nvPr/>
        </p:nvSpPr>
        <p:spPr>
          <a:xfrm>
            <a:off x="1371600" y="3937000"/>
            <a:ext cx="1796796" cy="1292662"/>
          </a:xfrm>
          <a:prstGeom prst="rect">
            <a:avLst/>
          </a:prstGeom>
          <a:noFill/>
        </p:spPr>
        <p:txBody>
          <a:bodyPr wrap="square" rtlCol="0">
            <a:spAutoFit/>
          </a:bodyPr>
          <a:lstStyle/>
          <a:p>
            <a:pPr marL="285750" indent="-285750">
              <a:buFont typeface="Arial" panose="020B0604020202020204" pitchFamily="34" charset="0"/>
              <a:buChar char="•"/>
            </a:pPr>
            <a:r>
              <a:rPr lang="en-US" sz="1200" dirty="0">
                <a:solidFill>
                  <a:schemeClr val="bg1"/>
                </a:solidFill>
              </a:rPr>
              <a:t>IEEE-2800</a:t>
            </a:r>
          </a:p>
          <a:p>
            <a:pPr marL="285750" indent="-285750">
              <a:buFont typeface="Arial" panose="020B0604020202020204" pitchFamily="34" charset="0"/>
              <a:buChar char="•"/>
            </a:pPr>
            <a:r>
              <a:rPr lang="en-US" sz="1200" dirty="0">
                <a:solidFill>
                  <a:schemeClr val="bg1"/>
                </a:solidFill>
              </a:rPr>
              <a:t>IEEE-1547</a:t>
            </a:r>
          </a:p>
          <a:p>
            <a:pPr marL="285750" indent="-285750">
              <a:buFont typeface="Arial" panose="020B0604020202020204" pitchFamily="34" charset="0"/>
              <a:buChar char="•"/>
            </a:pPr>
            <a:r>
              <a:rPr lang="en-US" sz="1200" dirty="0">
                <a:solidFill>
                  <a:schemeClr val="bg1"/>
                </a:solidFill>
              </a:rPr>
              <a:t>NERC standards</a:t>
            </a:r>
          </a:p>
          <a:p>
            <a:pPr marL="285750" indent="-285750">
              <a:buFont typeface="Arial" panose="020B0604020202020204" pitchFamily="34" charset="0"/>
              <a:buChar char="•"/>
            </a:pPr>
            <a:r>
              <a:rPr lang="en-US" sz="1200" dirty="0">
                <a:solidFill>
                  <a:schemeClr val="bg1"/>
                </a:solidFill>
              </a:rPr>
              <a:t>NOGRR 245</a:t>
            </a:r>
          </a:p>
          <a:p>
            <a:pPr marL="285750" indent="-285750">
              <a:buFont typeface="Arial" panose="020B0604020202020204" pitchFamily="34" charset="0"/>
              <a:buChar char="•"/>
            </a:pPr>
            <a:r>
              <a:rPr lang="en-US" sz="1200" dirty="0">
                <a:solidFill>
                  <a:schemeClr val="bg1"/>
                </a:solidFill>
              </a:rPr>
              <a:t>GFM standards</a:t>
            </a:r>
          </a:p>
          <a:p>
            <a:endParaRPr lang="en-US" dirty="0">
              <a:solidFill>
                <a:schemeClr val="bg1"/>
              </a:solidFill>
            </a:endParaRPr>
          </a:p>
        </p:txBody>
      </p:sp>
      <p:sp>
        <p:nvSpPr>
          <p:cNvPr id="19" name="TextBox 18">
            <a:extLst>
              <a:ext uri="{FF2B5EF4-FFF2-40B4-BE49-F238E27FC236}">
                <a16:creationId xmlns:a16="http://schemas.microsoft.com/office/drawing/2014/main" id="{03F0B956-1495-E7B1-596E-C94D9DC0876A}"/>
              </a:ext>
            </a:extLst>
          </p:cNvPr>
          <p:cNvSpPr txBox="1"/>
          <p:nvPr/>
        </p:nvSpPr>
        <p:spPr>
          <a:xfrm>
            <a:off x="710184" y="5130800"/>
            <a:ext cx="7848600" cy="1692771"/>
          </a:xfrm>
          <a:prstGeom prst="rect">
            <a:avLst/>
          </a:prstGeom>
          <a:noFill/>
        </p:spPr>
        <p:txBody>
          <a:bodyPr wrap="square" rtlCol="0">
            <a:spAutoFit/>
          </a:bodyPr>
          <a:lstStyle/>
          <a:p>
            <a:pPr marL="285750" indent="-285750">
              <a:buFont typeface="Arial" panose="020B0604020202020204" pitchFamily="34" charset="0"/>
              <a:buChar char="•"/>
            </a:pPr>
            <a:r>
              <a:rPr lang="en-US" sz="1700" dirty="0"/>
              <a:t>More pieces will build off of or align with NOGRR 245 (e.g. NOGRR 255)</a:t>
            </a:r>
          </a:p>
          <a:p>
            <a:pPr marL="285750" indent="-285750">
              <a:buFont typeface="Arial" panose="020B0604020202020204" pitchFamily="34" charset="0"/>
              <a:buChar char="•"/>
            </a:pPr>
            <a:r>
              <a:rPr lang="en-US" sz="1700" dirty="0"/>
              <a:t>Standards and requirements will continue to evolve with the technology and grid transformation</a:t>
            </a:r>
          </a:p>
          <a:p>
            <a:pPr marL="285750" indent="-285750">
              <a:buFont typeface="Arial" panose="020B0604020202020204" pitchFamily="34" charset="0"/>
              <a:buChar char="•"/>
            </a:pPr>
            <a:r>
              <a:rPr lang="en-US" sz="1700" dirty="0"/>
              <a:t>Retroactive application necessary when risk or impact is unacceptable.</a:t>
            </a:r>
          </a:p>
          <a:p>
            <a:endParaRPr lang="en-US" dirty="0"/>
          </a:p>
          <a:p>
            <a:endParaRPr lang="en-US" dirty="0"/>
          </a:p>
        </p:txBody>
      </p:sp>
    </p:spTree>
    <p:extLst>
      <p:ext uri="{BB962C8B-B14F-4D97-AF65-F5344CB8AC3E}">
        <p14:creationId xmlns:p14="http://schemas.microsoft.com/office/powerpoint/2010/main" val="51863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4A564-A40D-46F8-C552-F3FE0B509866}"/>
              </a:ext>
            </a:extLst>
          </p:cNvPr>
          <p:cNvSpPr>
            <a:spLocks noGrp="1"/>
          </p:cNvSpPr>
          <p:nvPr>
            <p:ph type="title"/>
          </p:nvPr>
        </p:nvSpPr>
        <p:spPr/>
        <p:txBody>
          <a:bodyPr/>
          <a:lstStyle/>
          <a:p>
            <a:r>
              <a:rPr lang="en-US" dirty="0"/>
              <a:t>NOGRR 245 changes</a:t>
            </a:r>
          </a:p>
        </p:txBody>
      </p:sp>
      <p:sp>
        <p:nvSpPr>
          <p:cNvPr id="3" name="Content Placeholder 2">
            <a:extLst>
              <a:ext uri="{FF2B5EF4-FFF2-40B4-BE49-F238E27FC236}">
                <a16:creationId xmlns:a16="http://schemas.microsoft.com/office/drawing/2014/main" id="{2A169B98-410E-6802-40A3-2B7B3D20BA99}"/>
              </a:ext>
            </a:extLst>
          </p:cNvPr>
          <p:cNvSpPr>
            <a:spLocks noGrp="1"/>
          </p:cNvSpPr>
          <p:nvPr>
            <p:ph idx="1"/>
          </p:nvPr>
        </p:nvSpPr>
        <p:spPr/>
        <p:txBody>
          <a:bodyPr/>
          <a:lstStyle/>
          <a:p>
            <a:r>
              <a:rPr lang="en-US" sz="2200" dirty="0"/>
              <a:t>The following set of slides demonstrate the changes to NOGRR 245 at a high level as compared to the original presentation made to ROS at the February 2, 2023 meeting.</a:t>
            </a:r>
          </a:p>
          <a:p>
            <a:r>
              <a:rPr lang="en-US" sz="2200" dirty="0"/>
              <a:t>Over 30 written comments were submitted on NOGRR 245.</a:t>
            </a:r>
          </a:p>
          <a:p>
            <a:r>
              <a:rPr lang="en-US" sz="2200" dirty="0"/>
              <a:t>ERCOT considered all submitted comments and made substantial changes to allow for wider adoption and technical feasibility while still attempting to preserve the objective of reducing the reliability risk posed by IBR and Type 1 and 2 WGR ride-through performance failures.  </a:t>
            </a:r>
          </a:p>
          <a:p>
            <a:r>
              <a:rPr lang="en-US" sz="2200" dirty="0"/>
              <a:t>ERCOT maintains that all IBRs and Type 1 and 2 WGRs must ride-through normal system disturbances for reliable operations to continue.</a:t>
            </a:r>
          </a:p>
        </p:txBody>
      </p:sp>
      <p:sp>
        <p:nvSpPr>
          <p:cNvPr id="4" name="Slide Number Placeholder 3">
            <a:extLst>
              <a:ext uri="{FF2B5EF4-FFF2-40B4-BE49-F238E27FC236}">
                <a16:creationId xmlns:a16="http://schemas.microsoft.com/office/drawing/2014/main" id="{16367100-2669-3662-DF49-2CC3CA01C5A3}"/>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4246346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Frequency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lnSpcReduction="20000"/>
          </a:bodyPr>
          <a:lstStyle/>
          <a:p>
            <a:pPr lvl="0"/>
            <a:r>
              <a:rPr lang="en-US" sz="2800" dirty="0"/>
              <a:t>Proposed changes address the following:</a:t>
            </a:r>
          </a:p>
          <a:p>
            <a:pPr lvl="1"/>
            <a:r>
              <a:rPr lang="en-US" sz="2400" dirty="0"/>
              <a:t>Maintains frequency ride-through curve while requiring more restrictive portions of the curve from IEEE 2800</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Clarifies that anti-islanding protection is not required to be enabled unless needed to </a:t>
            </a:r>
            <a:r>
              <a:rPr lang="en-US" dirty="0"/>
              <a:t>prevent equipment damage or ensure proper operation of the IBR</a:t>
            </a:r>
          </a:p>
          <a:p>
            <a:pPr lvl="1"/>
            <a:r>
              <a:rPr lang="en-US" sz="2400" dirty="0"/>
              <a:t>Specifies minimum Rate of Change of Frequency (ROCOF) if protection needed to be enabled</a:t>
            </a:r>
          </a:p>
          <a:p>
            <a:pPr lvl="1"/>
            <a:r>
              <a:rPr lang="en-US" sz="2400" dirty="0"/>
              <a:t>Specifies options to prevent unnecessary failures due to poor frequency measurements</a:t>
            </a:r>
          </a:p>
          <a:p>
            <a:pPr lvl="1"/>
            <a:r>
              <a:rPr lang="en-US" dirty="0">
                <a:solidFill>
                  <a:srgbClr val="FF0000"/>
                </a:solidFill>
              </a:rPr>
              <a:t>Some very specific exemptions for oldest Type 3 WGRs for lowest and highest parts of curve.</a:t>
            </a:r>
            <a:endParaRPr lang="en-US" sz="2400" dirty="0">
              <a:solidFill>
                <a:srgbClr val="FF0000"/>
              </a:solidFill>
            </a:endParaRPr>
          </a:p>
          <a:p>
            <a:pPr lvl="1"/>
            <a:endParaRPr lang="en-US" sz="24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168760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
        <p:nvSpPr>
          <p:cNvPr id="3" name="Oval 2">
            <a:extLst>
              <a:ext uri="{FF2B5EF4-FFF2-40B4-BE49-F238E27FC236}">
                <a16:creationId xmlns:a16="http://schemas.microsoft.com/office/drawing/2014/main" id="{87B36E76-E537-EA50-3B1F-EF6FD4A6CF53}"/>
              </a:ext>
            </a:extLst>
          </p:cNvPr>
          <p:cNvSpPr/>
          <p:nvPr/>
        </p:nvSpPr>
        <p:spPr>
          <a:xfrm>
            <a:off x="457200" y="3733800"/>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6C0479F2-BFFF-40A4-21CB-EC1EAFA69D68}"/>
              </a:ext>
            </a:extLst>
          </p:cNvPr>
          <p:cNvSpPr/>
          <p:nvPr/>
        </p:nvSpPr>
        <p:spPr>
          <a:xfrm>
            <a:off x="609600" y="1687952"/>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BD0E8FAF-DF85-843E-FDF5-F5B18D08AFA0}"/>
              </a:ext>
            </a:extLst>
          </p:cNvPr>
          <p:cNvCxnSpPr/>
          <p:nvPr/>
        </p:nvCxnSpPr>
        <p:spPr>
          <a:xfrm flipH="1" flipV="1">
            <a:off x="914400" y="2145152"/>
            <a:ext cx="914400" cy="2343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814D918-5FD8-4C8D-59D6-D543CA202640}"/>
              </a:ext>
            </a:extLst>
          </p:cNvPr>
          <p:cNvCxnSpPr>
            <a:cxnSpLocks/>
          </p:cNvCxnSpPr>
          <p:nvPr/>
        </p:nvCxnSpPr>
        <p:spPr>
          <a:xfrm flipH="1" flipV="1">
            <a:off x="990600" y="4038600"/>
            <a:ext cx="762000" cy="450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622D7-0A01-48FB-15A3-825ADA605ED9}"/>
              </a:ext>
            </a:extLst>
          </p:cNvPr>
          <p:cNvSpPr txBox="1"/>
          <p:nvPr/>
        </p:nvSpPr>
        <p:spPr>
          <a:xfrm>
            <a:off x="1524000" y="4572000"/>
            <a:ext cx="5410200" cy="646331"/>
          </a:xfrm>
          <a:prstGeom prst="rect">
            <a:avLst/>
          </a:prstGeom>
          <a:solidFill>
            <a:srgbClr val="FF0000">
              <a:alpha val="12000"/>
            </a:srgbClr>
          </a:solidFill>
        </p:spPr>
        <p:txBody>
          <a:bodyPr wrap="square" rtlCol="0">
            <a:spAutoFit/>
          </a:bodyPr>
          <a:lstStyle/>
          <a:p>
            <a:r>
              <a:rPr lang="en-US" sz="1200" dirty="0"/>
              <a:t>Some very specific exemptions allowed for oldest Type 3 WGRs in frequency region where risk to the system is very low that frequency would remain very low or very high for extended durations in latest ERCOT comments</a:t>
            </a:r>
          </a:p>
        </p:txBody>
      </p:sp>
    </p:spTree>
    <p:extLst>
      <p:ext uri="{BB962C8B-B14F-4D97-AF65-F5344CB8AC3E}">
        <p14:creationId xmlns:p14="http://schemas.microsoft.com/office/powerpoint/2010/main" val="281374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686800" cy="5257800"/>
          </a:xfrm>
        </p:spPr>
        <p:txBody>
          <a:bodyPr>
            <a:normAutofit fontScale="70000" lnSpcReduction="20000"/>
          </a:bodyPr>
          <a:lstStyle/>
          <a:p>
            <a:pPr lvl="0"/>
            <a:r>
              <a:rPr lang="en-US" sz="2800" dirty="0"/>
              <a:t>Proposed changes address the following:</a:t>
            </a:r>
          </a:p>
          <a:p>
            <a:pPr lvl="1"/>
            <a:r>
              <a:rPr lang="en-US" sz="2400" strike="sngStrike" dirty="0"/>
              <a:t>Enhances existing voltage ride-through requirement to align required ride-through profile with capability specified in IEEE 2800 Table 11</a:t>
            </a:r>
          </a:p>
          <a:p>
            <a:pPr lvl="2"/>
            <a:r>
              <a:rPr lang="en-US" dirty="0">
                <a:solidFill>
                  <a:srgbClr val="FF0000"/>
                </a:solidFill>
              </a:rPr>
              <a:t>Only SGIA beyond 6/1/23 or GIM qualified changes implemented after 1/1/28 required to meet IEEE 2800 (Sections 5,7,9)</a:t>
            </a:r>
          </a:p>
          <a:p>
            <a:pPr lvl="2"/>
            <a:r>
              <a:rPr lang="en-US" dirty="0">
                <a:solidFill>
                  <a:srgbClr val="FF0000"/>
                </a:solidFill>
              </a:rPr>
              <a:t>Legacy IBRs maintain current VRT curves with new specificity</a:t>
            </a:r>
          </a:p>
          <a:p>
            <a:pPr lvl="1"/>
            <a:r>
              <a:rPr lang="en-US" sz="2400" strike="sngStrike" dirty="0"/>
              <a:t>Adds ride-through requirements for instantaneous overvoltage conditions</a:t>
            </a:r>
          </a:p>
          <a:p>
            <a:pPr lvl="2"/>
            <a:r>
              <a:rPr lang="en-US" dirty="0">
                <a:solidFill>
                  <a:srgbClr val="FF0000"/>
                </a:solidFill>
              </a:rPr>
              <a:t>Only SGIA beyond 6/1/23 required to meet Table 14 from IEEE 2800.</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Specifies minimum phase angle jump requirement if protection needed to be enabled </a:t>
            </a:r>
            <a:r>
              <a:rPr lang="en-US" sz="2400" dirty="0">
                <a:solidFill>
                  <a:srgbClr val="FF0000"/>
                </a:solidFill>
              </a:rPr>
              <a:t>(reduced from 45 degrees to 25 degrees).</a:t>
            </a:r>
          </a:p>
          <a:p>
            <a:pPr lvl="1"/>
            <a:r>
              <a:rPr lang="en-US" sz="2400" dirty="0"/>
              <a:t>Specifies Q priority mode requirements to minimize active power current reduction </a:t>
            </a:r>
            <a:r>
              <a:rPr lang="en-US" sz="2400" dirty="0">
                <a:solidFill>
                  <a:srgbClr val="FF0000"/>
                </a:solidFill>
              </a:rPr>
              <a:t>(modified based on GE comments to allow more flexibility).</a:t>
            </a:r>
          </a:p>
          <a:p>
            <a:pPr lvl="1"/>
            <a:r>
              <a:rPr lang="en-US" sz="2400" dirty="0"/>
              <a:t>Clarifies that other systems like the power plant controller cannot unnecessarily reduce capability while riding through</a:t>
            </a:r>
          </a:p>
          <a:p>
            <a:pPr lvl="1"/>
            <a:r>
              <a:rPr lang="en-US" sz="2400" dirty="0"/>
              <a:t>Specifies options to prevent unnecessary failures due to poor voltage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91806505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7552</TotalTime>
  <Words>1561</Words>
  <Application>Microsoft Office PowerPoint</Application>
  <PresentationFormat>On-screen Show (4:3)</PresentationFormat>
  <Paragraphs>129</Paragraphs>
  <Slides>13</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1_Custom Design</vt:lpstr>
      <vt:lpstr>Office Theme</vt:lpstr>
      <vt:lpstr>PowerPoint Presentation</vt:lpstr>
      <vt:lpstr>Overview</vt:lpstr>
      <vt:lpstr>IBR related events, alerts and guidance</vt:lpstr>
      <vt:lpstr>Increasing risk</vt:lpstr>
      <vt:lpstr>Requirements foundational piece of puzzle</vt:lpstr>
      <vt:lpstr>NOGRR 245 changes</vt:lpstr>
      <vt:lpstr>IBR – Frequency ride-through requirements </vt:lpstr>
      <vt:lpstr>PowerPoint Presentation</vt:lpstr>
      <vt:lpstr>IBR – Voltage Ride-through requirements </vt:lpstr>
      <vt:lpstr>PowerPoint Presentation</vt:lpstr>
      <vt:lpstr>PowerPoint Presentation</vt:lpstr>
      <vt:lpstr>Implementation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167</cp:revision>
  <cp:lastPrinted>2016-01-21T20:53:15Z</cp:lastPrinted>
  <dcterms:created xsi:type="dcterms:W3CDTF">2016-01-21T15:20:31Z</dcterms:created>
  <dcterms:modified xsi:type="dcterms:W3CDTF">2023-09-07T13:46:35Z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2023-08-31T22:37:28Z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ba1d25f5-443c-4801-b8bf-37d92ab03ffb</vt:lpwstr>
  </property>
  <property fmtid="{D5CDD505-2E9C-101B-9397-08002B2CF9AE}" pid="9" name="MSIP_Label_7084cbda-52b8-46fb-a7b7-cb5bd465ed85_ContentBits">
    <vt:lpwstr>0</vt:lpwstr>
  </property>
</Properties>
</file>