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46"/>
  </p:notesMasterIdLst>
  <p:handoutMasterIdLst>
    <p:handoutMasterId r:id="rId47"/>
  </p:handoutMasterIdLst>
  <p:sldIdLst>
    <p:sldId id="671" r:id="rId7"/>
    <p:sldId id="683" r:id="rId8"/>
    <p:sldId id="681" r:id="rId9"/>
    <p:sldId id="728" r:id="rId10"/>
    <p:sldId id="716" r:id="rId11"/>
    <p:sldId id="688" r:id="rId12"/>
    <p:sldId id="710" r:id="rId13"/>
    <p:sldId id="689" r:id="rId14"/>
    <p:sldId id="721" r:id="rId15"/>
    <p:sldId id="691" r:id="rId16"/>
    <p:sldId id="692" r:id="rId17"/>
    <p:sldId id="712" r:id="rId18"/>
    <p:sldId id="713" r:id="rId19"/>
    <p:sldId id="704" r:id="rId20"/>
    <p:sldId id="694" r:id="rId21"/>
    <p:sldId id="693" r:id="rId22"/>
    <p:sldId id="696" r:id="rId23"/>
    <p:sldId id="726" r:id="rId24"/>
    <p:sldId id="702" r:id="rId25"/>
    <p:sldId id="707" r:id="rId26"/>
    <p:sldId id="706" r:id="rId27"/>
    <p:sldId id="701" r:id="rId28"/>
    <p:sldId id="709" r:id="rId29"/>
    <p:sldId id="717" r:id="rId30"/>
    <p:sldId id="697" r:id="rId31"/>
    <p:sldId id="698" r:id="rId32"/>
    <p:sldId id="700" r:id="rId33"/>
    <p:sldId id="699" r:id="rId34"/>
    <p:sldId id="723" r:id="rId35"/>
    <p:sldId id="715" r:id="rId36"/>
    <p:sldId id="722" r:id="rId37"/>
    <p:sldId id="714" r:id="rId38"/>
    <p:sldId id="724" r:id="rId39"/>
    <p:sldId id="725" r:id="rId40"/>
    <p:sldId id="718" r:id="rId41"/>
    <p:sldId id="719" r:id="rId42"/>
    <p:sldId id="720" r:id="rId43"/>
    <p:sldId id="705" r:id="rId44"/>
    <p:sldId id="727"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66D86A-EB98-48E6-8331-E871339CE1F2}">
          <p14:sldIdLst>
            <p14:sldId id="671"/>
            <p14:sldId id="683"/>
            <p14:sldId id="681"/>
          </p14:sldIdLst>
        </p14:section>
        <p14:section name="Responses to Stakeholder Feeback" id="{E1DC440E-2140-4A2E-836D-B2609F824F6D}">
          <p14:sldIdLst>
            <p14:sldId id="728"/>
          </p14:sldIdLst>
        </p14:section>
        <p14:section name="New Interconnection Process" id="{A9D32E00-402A-4AFD-8F49-BC04E4E17A24}">
          <p14:sldIdLst>
            <p14:sldId id="716"/>
            <p14:sldId id="688"/>
            <p14:sldId id="710"/>
            <p14:sldId id="689"/>
            <p14:sldId id="721"/>
            <p14:sldId id="691"/>
            <p14:sldId id="692"/>
            <p14:sldId id="712"/>
            <p14:sldId id="713"/>
            <p14:sldId id="704"/>
            <p14:sldId id="694"/>
            <p14:sldId id="693"/>
            <p14:sldId id="696"/>
          </p14:sldIdLst>
        </p14:section>
        <p14:section name="Registration and Deployment of RCLs" id="{553A39E1-F961-41D4-B98A-07315303959C}">
          <p14:sldIdLst>
            <p14:sldId id="726"/>
            <p14:sldId id="702"/>
            <p14:sldId id="707"/>
            <p14:sldId id="706"/>
            <p14:sldId id="701"/>
            <p14:sldId id="709"/>
          </p14:sldIdLst>
        </p14:section>
        <p14:section name="Ramp Rate Limitations" id="{0B7ACC94-1426-45E4-BF48-4FE5A2B2960F}">
          <p14:sldIdLst>
            <p14:sldId id="717"/>
            <p14:sldId id="697"/>
            <p14:sldId id="698"/>
            <p14:sldId id="700"/>
            <p14:sldId id="699"/>
            <p14:sldId id="723"/>
            <p14:sldId id="715"/>
            <p14:sldId id="722"/>
            <p14:sldId id="714"/>
            <p14:sldId id="724"/>
            <p14:sldId id="725"/>
          </p14:sldIdLst>
        </p14:section>
        <p14:section name="Registration of 25 MW Loads" id="{2A28B6EA-F790-4DBD-8B54-DB7F70CA6327}">
          <p14:sldIdLst>
            <p14:sldId id="718"/>
            <p14:sldId id="719"/>
            <p14:sldId id="720"/>
          </p14:sldIdLst>
        </p14:section>
        <p14:section name="Topics for 9/25 LFLTF" id="{CD9D22C6-942C-43AA-9DA1-A8A26070A378}">
          <p14:sldIdLst>
            <p14:sldId id="705"/>
            <p14:sldId id="7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5B6770"/>
    <a:srgbClr val="00AEC7"/>
    <a:srgbClr val="685BC7"/>
    <a:srgbClr val="26D07C"/>
    <a:srgbClr val="DEE1E2"/>
    <a:srgbClr val="FF8200"/>
    <a:srgbClr val="FFE6CC"/>
    <a:srgbClr val="E7E200"/>
    <a:srgbClr val="EBE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9A8163-67A2-4A9D-B47A-5E9996BF2226}" v="875" dt="2023-09-06T14:41:03.952"/>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0" autoAdjust="0"/>
    <p:restoredTop sz="95160" autoAdjust="0"/>
  </p:normalViewPr>
  <p:slideViewPr>
    <p:cSldViewPr snapToGrid="0">
      <p:cViewPr varScale="1">
        <p:scale>
          <a:sx n="105" d="100"/>
          <a:sy n="105" d="100"/>
        </p:scale>
        <p:origin x="966" y="10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microsoft.com/office/2015/10/relationships/revisionInfo" Target="revisionInfo.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we, Evan" userId="S::evan.rowe@ercot.com::d81abe1c-6950-4df8-9373-68ccbd619277" providerId="AD" clId="Web-{C90FA488-8B36-39A9-A521-AAFEE7A5CF30}"/>
    <pc:docChg chg="">
      <pc:chgData name="Rowe, Evan" userId="S::evan.rowe@ercot.com::d81abe1c-6950-4df8-9373-68ccbd619277" providerId="AD" clId="Web-{C90FA488-8B36-39A9-A521-AAFEE7A5CF30}" dt="2023-09-04T16:39:23.807" v="4"/>
      <pc:docMkLst>
        <pc:docMk/>
      </pc:docMkLst>
      <pc:sldChg chg="addCm">
        <pc:chgData name="Rowe, Evan" userId="S::evan.rowe@ercot.com::d81abe1c-6950-4df8-9373-68ccbd619277" providerId="AD" clId="Web-{C90FA488-8B36-39A9-A521-AAFEE7A5CF30}" dt="2023-09-04T16:18:19.558" v="0"/>
        <pc:sldMkLst>
          <pc:docMk/>
          <pc:sldMk cId="3703988314" sldId="688"/>
        </pc:sldMkLst>
      </pc:sldChg>
      <pc:sldChg chg="addCm">
        <pc:chgData name="Rowe, Evan" userId="S::evan.rowe@ercot.com::d81abe1c-6950-4df8-9373-68ccbd619277" providerId="AD" clId="Web-{C90FA488-8B36-39A9-A521-AAFEE7A5CF30}" dt="2023-09-04T16:19:45.762" v="1"/>
        <pc:sldMkLst>
          <pc:docMk/>
          <pc:sldMk cId="2977028720" sldId="689"/>
        </pc:sldMkLst>
      </pc:sldChg>
      <pc:sldChg chg="addCm">
        <pc:chgData name="Rowe, Evan" userId="S::evan.rowe@ercot.com::d81abe1c-6950-4df8-9373-68ccbd619277" providerId="AD" clId="Web-{C90FA488-8B36-39A9-A521-AAFEE7A5CF30}" dt="2023-09-04T16:23:16.080" v="2"/>
        <pc:sldMkLst>
          <pc:docMk/>
          <pc:sldMk cId="888727152" sldId="691"/>
        </pc:sldMkLst>
      </pc:sldChg>
      <pc:sldChg chg="addCm">
        <pc:chgData name="Rowe, Evan" userId="S::evan.rowe@ercot.com::d81abe1c-6950-4df8-9373-68ccbd619277" providerId="AD" clId="Web-{C90FA488-8B36-39A9-A521-AAFEE7A5CF30}" dt="2023-09-04T16:30:32.881" v="3"/>
        <pc:sldMkLst>
          <pc:docMk/>
          <pc:sldMk cId="3743316460" sldId="692"/>
        </pc:sldMkLst>
      </pc:sldChg>
      <pc:sldChg chg="addCm">
        <pc:chgData name="Rowe, Evan" userId="S::evan.rowe@ercot.com::d81abe1c-6950-4df8-9373-68ccbd619277" providerId="AD" clId="Web-{C90FA488-8B36-39A9-A521-AAFEE7A5CF30}" dt="2023-09-04T16:39:23.807" v="4"/>
        <pc:sldMkLst>
          <pc:docMk/>
          <pc:sldMk cId="43432066" sldId="699"/>
        </pc:sldMkLst>
      </pc:sldChg>
    </pc:docChg>
  </pc:docChgLst>
  <pc:docChgLst>
    <pc:chgData name="Springer, Agee" userId="c70aae34-03cc-4ca4-9dc9-ab0f1f0f7e1f" providerId="ADAL" clId="{3D9A8163-67A2-4A9D-B47A-5E9996BF2226}"/>
    <pc:docChg chg="undo custSel addSld delSld modSld sldOrd addSection modSection">
      <pc:chgData name="Springer, Agee" userId="c70aae34-03cc-4ca4-9dc9-ab0f1f0f7e1f" providerId="ADAL" clId="{3D9A8163-67A2-4A9D-B47A-5E9996BF2226}" dt="2023-09-06T15:40:28.001" v="6608" actId="27636"/>
      <pc:docMkLst>
        <pc:docMk/>
      </pc:docMkLst>
      <pc:sldChg chg="del">
        <pc:chgData name="Springer, Agee" userId="c70aae34-03cc-4ca4-9dc9-ab0f1f0f7e1f" providerId="ADAL" clId="{3D9A8163-67A2-4A9D-B47A-5E9996BF2226}" dt="2023-09-01T14:57:21.065" v="13" actId="47"/>
        <pc:sldMkLst>
          <pc:docMk/>
          <pc:sldMk cId="1850676767" sldId="542"/>
        </pc:sldMkLst>
      </pc:sldChg>
      <pc:sldChg chg="del">
        <pc:chgData name="Springer, Agee" userId="c70aae34-03cc-4ca4-9dc9-ab0f1f0f7e1f" providerId="ADAL" clId="{3D9A8163-67A2-4A9D-B47A-5E9996BF2226}" dt="2023-09-01T14:57:21.065" v="13" actId="47"/>
        <pc:sldMkLst>
          <pc:docMk/>
          <pc:sldMk cId="3955057889" sldId="626"/>
        </pc:sldMkLst>
      </pc:sldChg>
      <pc:sldChg chg="del">
        <pc:chgData name="Springer, Agee" userId="c70aae34-03cc-4ca4-9dc9-ab0f1f0f7e1f" providerId="ADAL" clId="{3D9A8163-67A2-4A9D-B47A-5E9996BF2226}" dt="2023-09-01T14:57:21.065" v="13" actId="47"/>
        <pc:sldMkLst>
          <pc:docMk/>
          <pc:sldMk cId="2565505399" sldId="663"/>
        </pc:sldMkLst>
      </pc:sldChg>
      <pc:sldChg chg="del">
        <pc:chgData name="Springer, Agee" userId="c70aae34-03cc-4ca4-9dc9-ab0f1f0f7e1f" providerId="ADAL" clId="{3D9A8163-67A2-4A9D-B47A-5E9996BF2226}" dt="2023-09-01T14:57:21.065" v="13" actId="47"/>
        <pc:sldMkLst>
          <pc:docMk/>
          <pc:sldMk cId="3796457748" sldId="669"/>
        </pc:sldMkLst>
      </pc:sldChg>
      <pc:sldChg chg="del">
        <pc:chgData name="Springer, Agee" userId="c70aae34-03cc-4ca4-9dc9-ab0f1f0f7e1f" providerId="ADAL" clId="{3D9A8163-67A2-4A9D-B47A-5E9996BF2226}" dt="2023-09-01T14:57:21.065" v="13" actId="47"/>
        <pc:sldMkLst>
          <pc:docMk/>
          <pc:sldMk cId="2044735466" sldId="670"/>
        </pc:sldMkLst>
      </pc:sldChg>
      <pc:sldChg chg="del">
        <pc:chgData name="Springer, Agee" userId="c70aae34-03cc-4ca4-9dc9-ab0f1f0f7e1f" providerId="ADAL" clId="{3D9A8163-67A2-4A9D-B47A-5E9996BF2226}" dt="2023-09-01T14:57:21.065" v="13" actId="47"/>
        <pc:sldMkLst>
          <pc:docMk/>
          <pc:sldMk cId="595272770" sldId="673"/>
        </pc:sldMkLst>
      </pc:sldChg>
      <pc:sldChg chg="del">
        <pc:chgData name="Springer, Agee" userId="c70aae34-03cc-4ca4-9dc9-ab0f1f0f7e1f" providerId="ADAL" clId="{3D9A8163-67A2-4A9D-B47A-5E9996BF2226}" dt="2023-09-01T14:57:21.065" v="13" actId="47"/>
        <pc:sldMkLst>
          <pc:docMk/>
          <pc:sldMk cId="739570083" sldId="675"/>
        </pc:sldMkLst>
      </pc:sldChg>
      <pc:sldChg chg="del">
        <pc:chgData name="Springer, Agee" userId="c70aae34-03cc-4ca4-9dc9-ab0f1f0f7e1f" providerId="ADAL" clId="{3D9A8163-67A2-4A9D-B47A-5E9996BF2226}" dt="2023-09-01T14:57:21.065" v="13" actId="47"/>
        <pc:sldMkLst>
          <pc:docMk/>
          <pc:sldMk cId="2111289154" sldId="676"/>
        </pc:sldMkLst>
      </pc:sldChg>
      <pc:sldChg chg="del">
        <pc:chgData name="Springer, Agee" userId="c70aae34-03cc-4ca4-9dc9-ab0f1f0f7e1f" providerId="ADAL" clId="{3D9A8163-67A2-4A9D-B47A-5E9996BF2226}" dt="2023-09-01T14:57:21.065" v="13" actId="47"/>
        <pc:sldMkLst>
          <pc:docMk/>
          <pc:sldMk cId="3550075925" sldId="677"/>
        </pc:sldMkLst>
      </pc:sldChg>
      <pc:sldChg chg="del">
        <pc:chgData name="Springer, Agee" userId="c70aae34-03cc-4ca4-9dc9-ab0f1f0f7e1f" providerId="ADAL" clId="{3D9A8163-67A2-4A9D-B47A-5E9996BF2226}" dt="2023-09-01T14:57:21.065" v="13" actId="47"/>
        <pc:sldMkLst>
          <pc:docMk/>
          <pc:sldMk cId="343054765" sldId="678"/>
        </pc:sldMkLst>
      </pc:sldChg>
      <pc:sldChg chg="del">
        <pc:chgData name="Springer, Agee" userId="c70aae34-03cc-4ca4-9dc9-ab0f1f0f7e1f" providerId="ADAL" clId="{3D9A8163-67A2-4A9D-B47A-5E9996BF2226}" dt="2023-09-01T14:57:21.065" v="13" actId="47"/>
        <pc:sldMkLst>
          <pc:docMk/>
          <pc:sldMk cId="2371471167" sldId="679"/>
        </pc:sldMkLst>
      </pc:sldChg>
      <pc:sldChg chg="modSp mod">
        <pc:chgData name="Springer, Agee" userId="c70aae34-03cc-4ca4-9dc9-ab0f1f0f7e1f" providerId="ADAL" clId="{3D9A8163-67A2-4A9D-B47A-5E9996BF2226}" dt="2023-09-05T20:49:35.454" v="606" actId="20577"/>
        <pc:sldMkLst>
          <pc:docMk/>
          <pc:sldMk cId="3334456927" sldId="681"/>
        </pc:sldMkLst>
        <pc:spChg chg="mod">
          <ac:chgData name="Springer, Agee" userId="c70aae34-03cc-4ca4-9dc9-ab0f1f0f7e1f" providerId="ADAL" clId="{3D9A8163-67A2-4A9D-B47A-5E9996BF2226}" dt="2023-09-01T14:52:49.940" v="12" actId="20577"/>
          <ac:spMkLst>
            <pc:docMk/>
            <pc:sldMk cId="3334456927" sldId="681"/>
            <ac:spMk id="2" creationId="{33CC7AA4-E8BA-03A1-A601-69776177B66A}"/>
          </ac:spMkLst>
        </pc:spChg>
        <pc:spChg chg="mod">
          <ac:chgData name="Springer, Agee" userId="c70aae34-03cc-4ca4-9dc9-ab0f1f0f7e1f" providerId="ADAL" clId="{3D9A8163-67A2-4A9D-B47A-5E9996BF2226}" dt="2023-09-05T20:49:35.454" v="606" actId="20577"/>
          <ac:spMkLst>
            <pc:docMk/>
            <pc:sldMk cId="3334456927" sldId="681"/>
            <ac:spMk id="3" creationId="{7B80D3AA-37C2-98C8-2D2E-2364F4776321}"/>
          </ac:spMkLst>
        </pc:spChg>
      </pc:sldChg>
      <pc:sldChg chg="del">
        <pc:chgData name="Springer, Agee" userId="c70aae34-03cc-4ca4-9dc9-ab0f1f0f7e1f" providerId="ADAL" clId="{3D9A8163-67A2-4A9D-B47A-5E9996BF2226}" dt="2023-09-01T14:57:21.065" v="13" actId="47"/>
        <pc:sldMkLst>
          <pc:docMk/>
          <pc:sldMk cId="1700976762" sldId="682"/>
        </pc:sldMkLst>
      </pc:sldChg>
      <pc:sldChg chg="ord">
        <pc:chgData name="Springer, Agee" userId="c70aae34-03cc-4ca4-9dc9-ab0f1f0f7e1f" providerId="ADAL" clId="{3D9A8163-67A2-4A9D-B47A-5E9996BF2226}" dt="2023-09-06T14:49:21.354" v="6501"/>
        <pc:sldMkLst>
          <pc:docMk/>
          <pc:sldMk cId="3503849133" sldId="683"/>
        </pc:sldMkLst>
      </pc:sldChg>
      <pc:sldChg chg="modSp new mod delCm">
        <pc:chgData name="Springer, Agee" userId="c70aae34-03cc-4ca4-9dc9-ab0f1f0f7e1f" providerId="ADAL" clId="{3D9A8163-67A2-4A9D-B47A-5E9996BF2226}" dt="2023-09-06T14:11:44.215" v="5560" actId="20577"/>
        <pc:sldMkLst>
          <pc:docMk/>
          <pc:sldMk cId="3703988314" sldId="688"/>
        </pc:sldMkLst>
        <pc:spChg chg="mod">
          <ac:chgData name="Springer, Agee" userId="c70aae34-03cc-4ca4-9dc9-ab0f1f0f7e1f" providerId="ADAL" clId="{3D9A8163-67A2-4A9D-B47A-5E9996BF2226}" dt="2023-09-06T14:11:44.215" v="5560" actId="20577"/>
          <ac:spMkLst>
            <pc:docMk/>
            <pc:sldMk cId="3703988314" sldId="688"/>
            <ac:spMk id="2" creationId="{C8D11572-90BA-FF3C-19BC-AFC04F591908}"/>
          </ac:spMkLst>
        </pc:spChg>
        <pc:spChg chg="mod">
          <ac:chgData name="Springer, Agee" userId="c70aae34-03cc-4ca4-9dc9-ab0f1f0f7e1f" providerId="ADAL" clId="{3D9A8163-67A2-4A9D-B47A-5E9996BF2226}" dt="2023-09-06T02:14:11.157" v="2334" actId="20577"/>
          <ac:spMkLst>
            <pc:docMk/>
            <pc:sldMk cId="3703988314" sldId="688"/>
            <ac:spMk id="6" creationId="{8E8B5C6B-D069-B0AE-C7D7-6B0A9AA9C110}"/>
          </ac:spMkLst>
        </pc:spChg>
      </pc:sldChg>
      <pc:sldChg chg="modSp mod delCm">
        <pc:chgData name="Springer, Agee" userId="c70aae34-03cc-4ca4-9dc9-ab0f1f0f7e1f" providerId="ADAL" clId="{3D9A8163-67A2-4A9D-B47A-5E9996BF2226}" dt="2023-09-06T14:11:50.565" v="5562" actId="20577"/>
        <pc:sldMkLst>
          <pc:docMk/>
          <pc:sldMk cId="2977028720" sldId="689"/>
        </pc:sldMkLst>
        <pc:spChg chg="mod">
          <ac:chgData name="Springer, Agee" userId="c70aae34-03cc-4ca4-9dc9-ab0f1f0f7e1f" providerId="ADAL" clId="{3D9A8163-67A2-4A9D-B47A-5E9996BF2226}" dt="2023-09-06T14:11:50.565" v="5562" actId="20577"/>
          <ac:spMkLst>
            <pc:docMk/>
            <pc:sldMk cId="2977028720" sldId="689"/>
            <ac:spMk id="2" creationId="{C8D11572-90BA-FF3C-19BC-AFC04F591908}"/>
          </ac:spMkLst>
        </pc:spChg>
      </pc:sldChg>
      <pc:sldChg chg="modSp del mod">
        <pc:chgData name="Springer, Agee" userId="c70aae34-03cc-4ca4-9dc9-ab0f1f0f7e1f" providerId="ADAL" clId="{3D9A8163-67A2-4A9D-B47A-5E9996BF2226}" dt="2023-09-06T14:13:09.506" v="5564" actId="47"/>
        <pc:sldMkLst>
          <pc:docMk/>
          <pc:sldMk cId="1706636227" sldId="690"/>
        </pc:sldMkLst>
        <pc:spChg chg="mod">
          <ac:chgData name="Springer, Agee" userId="c70aae34-03cc-4ca4-9dc9-ab0f1f0f7e1f" providerId="ADAL" clId="{3D9A8163-67A2-4A9D-B47A-5E9996BF2226}" dt="2023-09-06T14:11:53.868" v="5563" actId="20577"/>
          <ac:spMkLst>
            <pc:docMk/>
            <pc:sldMk cId="1706636227" sldId="690"/>
            <ac:spMk id="2" creationId="{C8D11572-90BA-FF3C-19BC-AFC04F591908}"/>
          </ac:spMkLst>
        </pc:spChg>
      </pc:sldChg>
      <pc:sldChg chg="modSp mod delCm">
        <pc:chgData name="Springer, Agee" userId="c70aae34-03cc-4ca4-9dc9-ab0f1f0f7e1f" providerId="ADAL" clId="{3D9A8163-67A2-4A9D-B47A-5E9996BF2226}" dt="2023-09-06T15:00:07.535" v="6533" actId="20577"/>
        <pc:sldMkLst>
          <pc:docMk/>
          <pc:sldMk cId="888727152" sldId="691"/>
        </pc:sldMkLst>
        <pc:spChg chg="mod">
          <ac:chgData name="Springer, Agee" userId="c70aae34-03cc-4ca4-9dc9-ab0f1f0f7e1f" providerId="ADAL" clId="{3D9A8163-67A2-4A9D-B47A-5E9996BF2226}" dt="2023-09-06T14:14:42.475" v="5571" actId="20577"/>
          <ac:spMkLst>
            <pc:docMk/>
            <pc:sldMk cId="888727152" sldId="691"/>
            <ac:spMk id="2" creationId="{C8D11572-90BA-FF3C-19BC-AFC04F591908}"/>
          </ac:spMkLst>
        </pc:spChg>
        <pc:spChg chg="mod">
          <ac:chgData name="Springer, Agee" userId="c70aae34-03cc-4ca4-9dc9-ab0f1f0f7e1f" providerId="ADAL" clId="{3D9A8163-67A2-4A9D-B47A-5E9996BF2226}" dt="2023-09-06T14:13:36.459" v="5565" actId="404"/>
          <ac:spMkLst>
            <pc:docMk/>
            <pc:sldMk cId="888727152" sldId="691"/>
            <ac:spMk id="5" creationId="{252B0ABA-7AC0-7A19-5985-877BB7B5C997}"/>
          </ac:spMkLst>
        </pc:spChg>
        <pc:spChg chg="mod">
          <ac:chgData name="Springer, Agee" userId="c70aae34-03cc-4ca4-9dc9-ab0f1f0f7e1f" providerId="ADAL" clId="{3D9A8163-67A2-4A9D-B47A-5E9996BF2226}" dt="2023-09-06T15:00:07.535" v="6533" actId="20577"/>
          <ac:spMkLst>
            <pc:docMk/>
            <pc:sldMk cId="888727152" sldId="691"/>
            <ac:spMk id="6" creationId="{8E8B5C6B-D069-B0AE-C7D7-6B0A9AA9C110}"/>
          </ac:spMkLst>
        </pc:spChg>
      </pc:sldChg>
      <pc:sldChg chg="modSp mod delCm">
        <pc:chgData name="Springer, Agee" userId="c70aae34-03cc-4ca4-9dc9-ab0f1f0f7e1f" providerId="ADAL" clId="{3D9A8163-67A2-4A9D-B47A-5E9996BF2226}" dt="2023-09-06T14:14:34.654" v="5569" actId="20577"/>
        <pc:sldMkLst>
          <pc:docMk/>
          <pc:sldMk cId="3743316460" sldId="692"/>
        </pc:sldMkLst>
        <pc:spChg chg="mod">
          <ac:chgData name="Springer, Agee" userId="c70aae34-03cc-4ca4-9dc9-ab0f1f0f7e1f" providerId="ADAL" clId="{3D9A8163-67A2-4A9D-B47A-5E9996BF2226}" dt="2023-09-06T14:14:34.654" v="5569" actId="20577"/>
          <ac:spMkLst>
            <pc:docMk/>
            <pc:sldMk cId="3743316460" sldId="692"/>
            <ac:spMk id="2" creationId="{C8D11572-90BA-FF3C-19BC-AFC04F591908}"/>
          </ac:spMkLst>
        </pc:spChg>
        <pc:spChg chg="mod">
          <ac:chgData name="Springer, Agee" userId="c70aae34-03cc-4ca4-9dc9-ab0f1f0f7e1f" providerId="ADAL" clId="{3D9A8163-67A2-4A9D-B47A-5E9996BF2226}" dt="2023-09-06T14:14:32.156" v="5568" actId="404"/>
          <ac:spMkLst>
            <pc:docMk/>
            <pc:sldMk cId="3743316460" sldId="692"/>
            <ac:spMk id="5" creationId="{252B0ABA-7AC0-7A19-5985-877BB7B5C997}"/>
          </ac:spMkLst>
        </pc:spChg>
      </pc:sldChg>
      <pc:sldChg chg="modSp mod ord">
        <pc:chgData name="Springer, Agee" userId="c70aae34-03cc-4ca4-9dc9-ab0f1f0f7e1f" providerId="ADAL" clId="{3D9A8163-67A2-4A9D-B47A-5E9996BF2226}" dt="2023-09-06T14:25:27.762" v="5579"/>
        <pc:sldMkLst>
          <pc:docMk/>
          <pc:sldMk cId="162157824" sldId="693"/>
        </pc:sldMkLst>
        <pc:spChg chg="mod">
          <ac:chgData name="Springer, Agee" userId="c70aae34-03cc-4ca4-9dc9-ab0f1f0f7e1f" providerId="ADAL" clId="{3D9A8163-67A2-4A9D-B47A-5E9996BF2226}" dt="2023-09-06T14:14:50.401" v="5572" actId="20577"/>
          <ac:spMkLst>
            <pc:docMk/>
            <pc:sldMk cId="162157824" sldId="693"/>
            <ac:spMk id="2" creationId="{C8D11572-90BA-FF3C-19BC-AFC04F591908}"/>
          </ac:spMkLst>
        </pc:spChg>
        <pc:spChg chg="mod">
          <ac:chgData name="Springer, Agee" userId="c70aae34-03cc-4ca4-9dc9-ab0f1f0f7e1f" providerId="ADAL" clId="{3D9A8163-67A2-4A9D-B47A-5E9996BF2226}" dt="2023-09-06T14:15:01.535" v="5573" actId="404"/>
          <ac:spMkLst>
            <pc:docMk/>
            <pc:sldMk cId="162157824" sldId="693"/>
            <ac:spMk id="5" creationId="{252B0ABA-7AC0-7A19-5985-877BB7B5C997}"/>
          </ac:spMkLst>
        </pc:spChg>
      </pc:sldChg>
      <pc:sldChg chg="del">
        <pc:chgData name="Springer, Agee" userId="c70aae34-03cc-4ca4-9dc9-ab0f1f0f7e1f" providerId="ADAL" clId="{3D9A8163-67A2-4A9D-B47A-5E9996BF2226}" dt="2023-09-06T14:24:27.448" v="5574" actId="47"/>
        <pc:sldMkLst>
          <pc:docMk/>
          <pc:sldMk cId="3642145425" sldId="695"/>
        </pc:sldMkLst>
      </pc:sldChg>
      <pc:sldChg chg="modSp mod">
        <pc:chgData name="Springer, Agee" userId="c70aae34-03cc-4ca4-9dc9-ab0f1f0f7e1f" providerId="ADAL" clId="{3D9A8163-67A2-4A9D-B47A-5E9996BF2226}" dt="2023-09-06T15:14:44.862" v="6548" actId="20577"/>
        <pc:sldMkLst>
          <pc:docMk/>
          <pc:sldMk cId="448374179" sldId="696"/>
        </pc:sldMkLst>
        <pc:spChg chg="mod">
          <ac:chgData name="Springer, Agee" userId="c70aae34-03cc-4ca4-9dc9-ab0f1f0f7e1f" providerId="ADAL" clId="{3D9A8163-67A2-4A9D-B47A-5E9996BF2226}" dt="2023-09-06T15:14:44.862" v="6548" actId="20577"/>
          <ac:spMkLst>
            <pc:docMk/>
            <pc:sldMk cId="448374179" sldId="696"/>
            <ac:spMk id="6" creationId="{8E8B5C6B-D069-B0AE-C7D7-6B0A9AA9C110}"/>
          </ac:spMkLst>
        </pc:spChg>
      </pc:sldChg>
      <pc:sldChg chg="modSp mod">
        <pc:chgData name="Springer, Agee" userId="c70aae34-03cc-4ca4-9dc9-ab0f1f0f7e1f" providerId="ADAL" clId="{3D9A8163-67A2-4A9D-B47A-5E9996BF2226}" dt="2023-09-06T13:34:42.327" v="5139" actId="20577"/>
        <pc:sldMkLst>
          <pc:docMk/>
          <pc:sldMk cId="3205158376" sldId="697"/>
        </pc:sldMkLst>
        <pc:spChg chg="mod">
          <ac:chgData name="Springer, Agee" userId="c70aae34-03cc-4ca4-9dc9-ab0f1f0f7e1f" providerId="ADAL" clId="{3D9A8163-67A2-4A9D-B47A-5E9996BF2226}" dt="2023-09-06T13:34:42.327" v="5139" actId="20577"/>
          <ac:spMkLst>
            <pc:docMk/>
            <pc:sldMk cId="3205158376" sldId="697"/>
            <ac:spMk id="2" creationId="{C8D11572-90BA-FF3C-19BC-AFC04F591908}"/>
          </ac:spMkLst>
        </pc:spChg>
        <pc:spChg chg="mod">
          <ac:chgData name="Springer, Agee" userId="c70aae34-03cc-4ca4-9dc9-ab0f1f0f7e1f" providerId="ADAL" clId="{3D9A8163-67A2-4A9D-B47A-5E9996BF2226}" dt="2023-09-06T13:32:10.486" v="4928" actId="20577"/>
          <ac:spMkLst>
            <pc:docMk/>
            <pc:sldMk cId="3205158376" sldId="697"/>
            <ac:spMk id="5" creationId="{252B0ABA-7AC0-7A19-5985-877BB7B5C997}"/>
          </ac:spMkLst>
        </pc:spChg>
        <pc:spChg chg="mod">
          <ac:chgData name="Springer, Agee" userId="c70aae34-03cc-4ca4-9dc9-ab0f1f0f7e1f" providerId="ADAL" clId="{3D9A8163-67A2-4A9D-B47A-5E9996BF2226}" dt="2023-09-06T13:32:47.645" v="4948" actId="13926"/>
          <ac:spMkLst>
            <pc:docMk/>
            <pc:sldMk cId="3205158376" sldId="697"/>
            <ac:spMk id="6" creationId="{8E8B5C6B-D069-B0AE-C7D7-6B0A9AA9C110}"/>
          </ac:spMkLst>
        </pc:spChg>
      </pc:sldChg>
      <pc:sldChg chg="modSp mod ord delCm modCm">
        <pc:chgData name="Springer, Agee" userId="c70aae34-03cc-4ca4-9dc9-ab0f1f0f7e1f" providerId="ADAL" clId="{3D9A8163-67A2-4A9D-B47A-5E9996BF2226}" dt="2023-09-06T14:38:27.282" v="5645"/>
        <pc:sldMkLst>
          <pc:docMk/>
          <pc:sldMk cId="196079414" sldId="698"/>
        </pc:sldMkLst>
        <pc:spChg chg="mod">
          <ac:chgData name="Springer, Agee" userId="c70aae34-03cc-4ca4-9dc9-ab0f1f0f7e1f" providerId="ADAL" clId="{3D9A8163-67A2-4A9D-B47A-5E9996BF2226}" dt="2023-09-06T13:38:51.599" v="5157" actId="20577"/>
          <ac:spMkLst>
            <pc:docMk/>
            <pc:sldMk cId="196079414" sldId="698"/>
            <ac:spMk id="2" creationId="{C8D11572-90BA-FF3C-19BC-AFC04F591908}"/>
          </ac:spMkLst>
        </pc:spChg>
        <pc:spChg chg="mod">
          <ac:chgData name="Springer, Agee" userId="c70aae34-03cc-4ca4-9dc9-ab0f1f0f7e1f" providerId="ADAL" clId="{3D9A8163-67A2-4A9D-B47A-5E9996BF2226}" dt="2023-09-06T02:32:58.892" v="2656" actId="20577"/>
          <ac:spMkLst>
            <pc:docMk/>
            <pc:sldMk cId="196079414" sldId="698"/>
            <ac:spMk id="6" creationId="{8E8B5C6B-D069-B0AE-C7D7-6B0A9AA9C110}"/>
          </ac:spMkLst>
        </pc:spChg>
      </pc:sldChg>
      <pc:sldChg chg="modSp mod ord">
        <pc:chgData name="Springer, Agee" userId="c70aae34-03cc-4ca4-9dc9-ab0f1f0f7e1f" providerId="ADAL" clId="{3D9A8163-67A2-4A9D-B47A-5E9996BF2226}" dt="2023-09-06T15:40:28.001" v="6608" actId="27636"/>
        <pc:sldMkLst>
          <pc:docMk/>
          <pc:sldMk cId="43432066" sldId="699"/>
        </pc:sldMkLst>
        <pc:spChg chg="mod">
          <ac:chgData name="Springer, Agee" userId="c70aae34-03cc-4ca4-9dc9-ab0f1f0f7e1f" providerId="ADAL" clId="{3D9A8163-67A2-4A9D-B47A-5E9996BF2226}" dt="2023-09-06T13:38:58.413" v="5158" actId="20577"/>
          <ac:spMkLst>
            <pc:docMk/>
            <pc:sldMk cId="43432066" sldId="699"/>
            <ac:spMk id="2" creationId="{C8D11572-90BA-FF3C-19BC-AFC04F591908}"/>
          </ac:spMkLst>
        </pc:spChg>
        <pc:spChg chg="mod">
          <ac:chgData name="Springer, Agee" userId="c70aae34-03cc-4ca4-9dc9-ab0f1f0f7e1f" providerId="ADAL" clId="{3D9A8163-67A2-4A9D-B47A-5E9996BF2226}" dt="2023-09-06T15:40:28.001" v="6608" actId="27636"/>
          <ac:spMkLst>
            <pc:docMk/>
            <pc:sldMk cId="43432066" sldId="699"/>
            <ac:spMk id="6" creationId="{8E8B5C6B-D069-B0AE-C7D7-6B0A9AA9C110}"/>
          </ac:spMkLst>
        </pc:spChg>
      </pc:sldChg>
      <pc:sldChg chg="modSp mod ord">
        <pc:chgData name="Springer, Agee" userId="c70aae34-03cc-4ca4-9dc9-ab0f1f0f7e1f" providerId="ADAL" clId="{3D9A8163-67A2-4A9D-B47A-5E9996BF2226}" dt="2023-09-06T14:38:44.345" v="5647"/>
        <pc:sldMkLst>
          <pc:docMk/>
          <pc:sldMk cId="401078701" sldId="700"/>
        </pc:sldMkLst>
        <pc:spChg chg="mod">
          <ac:chgData name="Springer, Agee" userId="c70aae34-03cc-4ca4-9dc9-ab0f1f0f7e1f" providerId="ADAL" clId="{3D9A8163-67A2-4A9D-B47A-5E9996BF2226}" dt="2023-09-06T13:59:51.095" v="5509" actId="20577"/>
          <ac:spMkLst>
            <pc:docMk/>
            <pc:sldMk cId="401078701" sldId="700"/>
            <ac:spMk id="2" creationId="{C8D11572-90BA-FF3C-19BC-AFC04F591908}"/>
          </ac:spMkLst>
        </pc:spChg>
      </pc:sldChg>
      <pc:sldChg chg="modSp mod ord">
        <pc:chgData name="Springer, Agee" userId="c70aae34-03cc-4ca4-9dc9-ab0f1f0f7e1f" providerId="ADAL" clId="{3D9A8163-67A2-4A9D-B47A-5E9996BF2226}" dt="2023-09-06T14:33:08.688" v="5591" actId="20577"/>
        <pc:sldMkLst>
          <pc:docMk/>
          <pc:sldMk cId="3342631601" sldId="701"/>
        </pc:sldMkLst>
        <pc:spChg chg="mod">
          <ac:chgData name="Springer, Agee" userId="c70aae34-03cc-4ca4-9dc9-ab0f1f0f7e1f" providerId="ADAL" clId="{3D9A8163-67A2-4A9D-B47A-5E9996BF2226}" dt="2023-09-06T14:32:43.500" v="5584" actId="20577"/>
          <ac:spMkLst>
            <pc:docMk/>
            <pc:sldMk cId="3342631601" sldId="701"/>
            <ac:spMk id="2" creationId="{C8D11572-90BA-FF3C-19BC-AFC04F591908}"/>
          </ac:spMkLst>
        </pc:spChg>
        <pc:spChg chg="mod">
          <ac:chgData name="Springer, Agee" userId="c70aae34-03cc-4ca4-9dc9-ab0f1f0f7e1f" providerId="ADAL" clId="{3D9A8163-67A2-4A9D-B47A-5E9996BF2226}" dt="2023-09-06T14:33:08.688" v="5591" actId="20577"/>
          <ac:spMkLst>
            <pc:docMk/>
            <pc:sldMk cId="3342631601" sldId="701"/>
            <ac:spMk id="6" creationId="{8E8B5C6B-D069-B0AE-C7D7-6B0A9AA9C110}"/>
          </ac:spMkLst>
        </pc:spChg>
      </pc:sldChg>
      <pc:sldChg chg="modSp mod ord">
        <pc:chgData name="Springer, Agee" userId="c70aae34-03cc-4ca4-9dc9-ab0f1f0f7e1f" providerId="ADAL" clId="{3D9A8163-67A2-4A9D-B47A-5E9996BF2226}" dt="2023-09-06T15:16:58.740" v="6551" actId="20577"/>
        <pc:sldMkLst>
          <pc:docMk/>
          <pc:sldMk cId="4013894963" sldId="702"/>
        </pc:sldMkLst>
        <pc:spChg chg="mod">
          <ac:chgData name="Springer, Agee" userId="c70aae34-03cc-4ca4-9dc9-ab0f1f0f7e1f" providerId="ADAL" clId="{3D9A8163-67A2-4A9D-B47A-5E9996BF2226}" dt="2023-09-06T14:00:57.551" v="5551" actId="20577"/>
          <ac:spMkLst>
            <pc:docMk/>
            <pc:sldMk cId="4013894963" sldId="702"/>
            <ac:spMk id="2" creationId="{C8D11572-90BA-FF3C-19BC-AFC04F591908}"/>
          </ac:spMkLst>
        </pc:spChg>
        <pc:spChg chg="mod">
          <ac:chgData name="Springer, Agee" userId="c70aae34-03cc-4ca4-9dc9-ab0f1f0f7e1f" providerId="ADAL" clId="{3D9A8163-67A2-4A9D-B47A-5E9996BF2226}" dt="2023-09-06T15:16:58.740" v="6551" actId="20577"/>
          <ac:spMkLst>
            <pc:docMk/>
            <pc:sldMk cId="4013894963" sldId="702"/>
            <ac:spMk id="6" creationId="{8E8B5C6B-D069-B0AE-C7D7-6B0A9AA9C110}"/>
          </ac:spMkLst>
        </pc:spChg>
      </pc:sldChg>
      <pc:sldChg chg="modSp del mod">
        <pc:chgData name="Springer, Agee" userId="c70aae34-03cc-4ca4-9dc9-ab0f1f0f7e1f" providerId="ADAL" clId="{3D9A8163-67A2-4A9D-B47A-5E9996BF2226}" dt="2023-09-06T14:40:16.386" v="5660" actId="47"/>
        <pc:sldMkLst>
          <pc:docMk/>
          <pc:sldMk cId="1466776553" sldId="703"/>
        </pc:sldMkLst>
        <pc:spChg chg="mod">
          <ac:chgData name="Springer, Agee" userId="c70aae34-03cc-4ca4-9dc9-ab0f1f0f7e1f" providerId="ADAL" clId="{3D9A8163-67A2-4A9D-B47A-5E9996BF2226}" dt="2023-09-06T14:01:13.632" v="5553" actId="20577"/>
          <ac:spMkLst>
            <pc:docMk/>
            <pc:sldMk cId="1466776553" sldId="703"/>
            <ac:spMk id="2" creationId="{C8D11572-90BA-FF3C-19BC-AFC04F591908}"/>
          </ac:spMkLst>
        </pc:spChg>
        <pc:spChg chg="mod">
          <ac:chgData name="Springer, Agee" userId="c70aae34-03cc-4ca4-9dc9-ab0f1f0f7e1f" providerId="ADAL" clId="{3D9A8163-67A2-4A9D-B47A-5E9996BF2226}" dt="2023-09-06T02:33:25.278" v="2658" actId="13926"/>
          <ac:spMkLst>
            <pc:docMk/>
            <pc:sldMk cId="1466776553" sldId="703"/>
            <ac:spMk id="5" creationId="{252B0ABA-7AC0-7A19-5985-877BB7B5C997}"/>
          </ac:spMkLst>
        </pc:spChg>
        <pc:spChg chg="mod">
          <ac:chgData name="Springer, Agee" userId="c70aae34-03cc-4ca4-9dc9-ab0f1f0f7e1f" providerId="ADAL" clId="{3D9A8163-67A2-4A9D-B47A-5E9996BF2226}" dt="2023-09-06T02:35:32.744" v="2704" actId="13926"/>
          <ac:spMkLst>
            <pc:docMk/>
            <pc:sldMk cId="1466776553" sldId="703"/>
            <ac:spMk id="6" creationId="{8E8B5C6B-D069-B0AE-C7D7-6B0A9AA9C110}"/>
          </ac:spMkLst>
        </pc:spChg>
      </pc:sldChg>
      <pc:sldChg chg="modSp mod ord">
        <pc:chgData name="Springer, Agee" userId="c70aae34-03cc-4ca4-9dc9-ab0f1f0f7e1f" providerId="ADAL" clId="{3D9A8163-67A2-4A9D-B47A-5E9996BF2226}" dt="2023-09-06T15:12:04.311" v="6542" actId="27636"/>
        <pc:sldMkLst>
          <pc:docMk/>
          <pc:sldMk cId="2618551513" sldId="704"/>
        </pc:sldMkLst>
        <pc:spChg chg="mod">
          <ac:chgData name="Springer, Agee" userId="c70aae34-03cc-4ca4-9dc9-ab0f1f0f7e1f" providerId="ADAL" clId="{3D9A8163-67A2-4A9D-B47A-5E9996BF2226}" dt="2023-09-06T14:01:54.824" v="5558" actId="20577"/>
          <ac:spMkLst>
            <pc:docMk/>
            <pc:sldMk cId="2618551513" sldId="704"/>
            <ac:spMk id="2" creationId="{C8D11572-90BA-FF3C-19BC-AFC04F591908}"/>
          </ac:spMkLst>
        </pc:spChg>
        <pc:spChg chg="mod">
          <ac:chgData name="Springer, Agee" userId="c70aae34-03cc-4ca4-9dc9-ab0f1f0f7e1f" providerId="ADAL" clId="{3D9A8163-67A2-4A9D-B47A-5E9996BF2226}" dt="2023-09-06T15:12:04.311" v="6542" actId="27636"/>
          <ac:spMkLst>
            <pc:docMk/>
            <pc:sldMk cId="2618551513" sldId="704"/>
            <ac:spMk id="6" creationId="{8E8B5C6B-D069-B0AE-C7D7-6B0A9AA9C110}"/>
          </ac:spMkLst>
        </pc:spChg>
      </pc:sldChg>
      <pc:sldChg chg="modSp new mod">
        <pc:chgData name="Springer, Agee" userId="c70aae34-03cc-4ca4-9dc9-ab0f1f0f7e1f" providerId="ADAL" clId="{3D9A8163-67A2-4A9D-B47A-5E9996BF2226}" dt="2023-09-06T14:40:39.505" v="5695" actId="20577"/>
        <pc:sldMkLst>
          <pc:docMk/>
          <pc:sldMk cId="1398304921" sldId="705"/>
        </pc:sldMkLst>
        <pc:spChg chg="mod">
          <ac:chgData name="Springer, Agee" userId="c70aae34-03cc-4ca4-9dc9-ab0f1f0f7e1f" providerId="ADAL" clId="{3D9A8163-67A2-4A9D-B47A-5E9996BF2226}" dt="2023-09-06T14:40:39.505" v="5695" actId="20577"/>
          <ac:spMkLst>
            <pc:docMk/>
            <pc:sldMk cId="1398304921" sldId="705"/>
            <ac:spMk id="2" creationId="{1991A85F-DC06-88B2-FC2E-27B5F1FA40F5}"/>
          </ac:spMkLst>
        </pc:spChg>
      </pc:sldChg>
      <pc:sldChg chg="new del">
        <pc:chgData name="Springer, Agee" userId="c70aae34-03cc-4ca4-9dc9-ab0f1f0f7e1f" providerId="ADAL" clId="{3D9A8163-67A2-4A9D-B47A-5E9996BF2226}" dt="2023-09-05T14:57:47.654" v="62" actId="47"/>
        <pc:sldMkLst>
          <pc:docMk/>
          <pc:sldMk cId="455985478" sldId="706"/>
        </pc:sldMkLst>
      </pc:sldChg>
      <pc:sldChg chg="modSp add mod ord">
        <pc:chgData name="Springer, Agee" userId="c70aae34-03cc-4ca4-9dc9-ab0f1f0f7e1f" providerId="ADAL" clId="{3D9A8163-67A2-4A9D-B47A-5E9996BF2226}" dt="2023-09-06T14:35:45.808" v="5593"/>
        <pc:sldMkLst>
          <pc:docMk/>
          <pc:sldMk cId="2345164321" sldId="706"/>
        </pc:sldMkLst>
        <pc:spChg chg="mod">
          <ac:chgData name="Springer, Agee" userId="c70aae34-03cc-4ca4-9dc9-ab0f1f0f7e1f" providerId="ADAL" clId="{3D9A8163-67A2-4A9D-B47A-5E9996BF2226}" dt="2023-09-05T14:58:17.297" v="92" actId="20577"/>
          <ac:spMkLst>
            <pc:docMk/>
            <pc:sldMk cId="2345164321" sldId="706"/>
            <ac:spMk id="2" creationId="{C8D11572-90BA-FF3C-19BC-AFC04F591908}"/>
          </ac:spMkLst>
        </pc:spChg>
        <pc:spChg chg="mod">
          <ac:chgData name="Springer, Agee" userId="c70aae34-03cc-4ca4-9dc9-ab0f1f0f7e1f" providerId="ADAL" clId="{3D9A8163-67A2-4A9D-B47A-5E9996BF2226}" dt="2023-09-05T15:05:52.175" v="417" actId="14100"/>
          <ac:spMkLst>
            <pc:docMk/>
            <pc:sldMk cId="2345164321" sldId="706"/>
            <ac:spMk id="3" creationId="{18B65853-575A-12E0-CF83-A69AEF52166E}"/>
          </ac:spMkLst>
        </pc:spChg>
        <pc:spChg chg="mod">
          <ac:chgData name="Springer, Agee" userId="c70aae34-03cc-4ca4-9dc9-ab0f1f0f7e1f" providerId="ADAL" clId="{3D9A8163-67A2-4A9D-B47A-5E9996BF2226}" dt="2023-09-05T20:49:54.375" v="607" actId="207"/>
          <ac:spMkLst>
            <pc:docMk/>
            <pc:sldMk cId="2345164321" sldId="706"/>
            <ac:spMk id="5" creationId="{252B0ABA-7AC0-7A19-5985-877BB7B5C997}"/>
          </ac:spMkLst>
        </pc:spChg>
        <pc:spChg chg="mod">
          <ac:chgData name="Springer, Agee" userId="c70aae34-03cc-4ca4-9dc9-ab0f1f0f7e1f" providerId="ADAL" clId="{3D9A8163-67A2-4A9D-B47A-5E9996BF2226}" dt="2023-09-05T14:59:24.605" v="130" actId="20577"/>
          <ac:spMkLst>
            <pc:docMk/>
            <pc:sldMk cId="2345164321" sldId="706"/>
            <ac:spMk id="6" creationId="{8E8B5C6B-D069-B0AE-C7D7-6B0A9AA9C110}"/>
          </ac:spMkLst>
        </pc:spChg>
      </pc:sldChg>
      <pc:sldChg chg="modSp add mod ord">
        <pc:chgData name="Springer, Agee" userId="c70aae34-03cc-4ca4-9dc9-ab0f1f0f7e1f" providerId="ADAL" clId="{3D9A8163-67A2-4A9D-B47A-5E9996BF2226}" dt="2023-09-06T15:21:24.105" v="6563" actId="20577"/>
        <pc:sldMkLst>
          <pc:docMk/>
          <pc:sldMk cId="3679939680" sldId="707"/>
        </pc:sldMkLst>
        <pc:spChg chg="mod">
          <ac:chgData name="Springer, Agee" userId="c70aae34-03cc-4ca4-9dc9-ab0f1f0f7e1f" providerId="ADAL" clId="{3D9A8163-67A2-4A9D-B47A-5E9996BF2226}" dt="2023-09-05T15:06:08.129" v="421" actId="14100"/>
          <ac:spMkLst>
            <pc:docMk/>
            <pc:sldMk cId="3679939680" sldId="707"/>
            <ac:spMk id="3" creationId="{18B65853-575A-12E0-CF83-A69AEF52166E}"/>
          </ac:spMkLst>
        </pc:spChg>
        <pc:spChg chg="mod">
          <ac:chgData name="Springer, Agee" userId="c70aae34-03cc-4ca4-9dc9-ab0f1f0f7e1f" providerId="ADAL" clId="{3D9A8163-67A2-4A9D-B47A-5E9996BF2226}" dt="2023-09-05T20:49:57.580" v="608" actId="207"/>
          <ac:spMkLst>
            <pc:docMk/>
            <pc:sldMk cId="3679939680" sldId="707"/>
            <ac:spMk id="5" creationId="{252B0ABA-7AC0-7A19-5985-877BB7B5C997}"/>
          </ac:spMkLst>
        </pc:spChg>
        <pc:spChg chg="mod">
          <ac:chgData name="Springer, Agee" userId="c70aae34-03cc-4ca4-9dc9-ab0f1f0f7e1f" providerId="ADAL" clId="{3D9A8163-67A2-4A9D-B47A-5E9996BF2226}" dt="2023-09-06T15:21:24.105" v="6563" actId="20577"/>
          <ac:spMkLst>
            <pc:docMk/>
            <pc:sldMk cId="3679939680" sldId="707"/>
            <ac:spMk id="6" creationId="{8E8B5C6B-D069-B0AE-C7D7-6B0A9AA9C110}"/>
          </ac:spMkLst>
        </pc:spChg>
      </pc:sldChg>
      <pc:sldChg chg="modSp add del mod ord">
        <pc:chgData name="Springer, Agee" userId="c70aae34-03cc-4ca4-9dc9-ab0f1f0f7e1f" providerId="ADAL" clId="{3D9A8163-67A2-4A9D-B47A-5E9996BF2226}" dt="2023-09-06T14:36:55.770" v="5596" actId="47"/>
        <pc:sldMkLst>
          <pc:docMk/>
          <pc:sldMk cId="2770579996" sldId="708"/>
        </pc:sldMkLst>
        <pc:spChg chg="mod">
          <ac:chgData name="Springer, Agee" userId="c70aae34-03cc-4ca4-9dc9-ab0f1f0f7e1f" providerId="ADAL" clId="{3D9A8163-67A2-4A9D-B47A-5E9996BF2226}" dt="2023-09-05T15:09:51.809" v="423" actId="20577"/>
          <ac:spMkLst>
            <pc:docMk/>
            <pc:sldMk cId="2770579996" sldId="708"/>
            <ac:spMk id="3" creationId="{18B65853-575A-12E0-CF83-A69AEF52166E}"/>
          </ac:spMkLst>
        </pc:spChg>
        <pc:spChg chg="mod">
          <ac:chgData name="Springer, Agee" userId="c70aae34-03cc-4ca4-9dc9-ab0f1f0f7e1f" providerId="ADAL" clId="{3D9A8163-67A2-4A9D-B47A-5E9996BF2226}" dt="2023-09-05T20:50:00.793" v="609" actId="207"/>
          <ac:spMkLst>
            <pc:docMk/>
            <pc:sldMk cId="2770579996" sldId="708"/>
            <ac:spMk id="5" creationId="{252B0ABA-7AC0-7A19-5985-877BB7B5C997}"/>
          </ac:spMkLst>
        </pc:spChg>
        <pc:spChg chg="mod">
          <ac:chgData name="Springer, Agee" userId="c70aae34-03cc-4ca4-9dc9-ab0f1f0f7e1f" providerId="ADAL" clId="{3D9A8163-67A2-4A9D-B47A-5E9996BF2226}" dt="2023-09-06T03:18:09.415" v="2718" actId="13926"/>
          <ac:spMkLst>
            <pc:docMk/>
            <pc:sldMk cId="2770579996" sldId="708"/>
            <ac:spMk id="6" creationId="{8E8B5C6B-D069-B0AE-C7D7-6B0A9AA9C110}"/>
          </ac:spMkLst>
        </pc:spChg>
      </pc:sldChg>
      <pc:sldChg chg="modSp add mod ord">
        <pc:chgData name="Springer, Agee" userId="c70aae34-03cc-4ca4-9dc9-ab0f1f0f7e1f" providerId="ADAL" clId="{3D9A8163-67A2-4A9D-B47A-5E9996BF2226}" dt="2023-09-06T14:00:28.189" v="5547"/>
        <pc:sldMkLst>
          <pc:docMk/>
          <pc:sldMk cId="1849467333" sldId="709"/>
        </pc:sldMkLst>
        <pc:spChg chg="mod">
          <ac:chgData name="Springer, Agee" userId="c70aae34-03cc-4ca4-9dc9-ab0f1f0f7e1f" providerId="ADAL" clId="{3D9A8163-67A2-4A9D-B47A-5E9996BF2226}" dt="2023-09-05T21:02:10.007" v="720" actId="20577"/>
          <ac:spMkLst>
            <pc:docMk/>
            <pc:sldMk cId="1849467333" sldId="709"/>
            <ac:spMk id="5" creationId="{252B0ABA-7AC0-7A19-5985-877BB7B5C997}"/>
          </ac:spMkLst>
        </pc:spChg>
        <pc:spChg chg="mod">
          <ac:chgData name="Springer, Agee" userId="c70aae34-03cc-4ca4-9dc9-ab0f1f0f7e1f" providerId="ADAL" clId="{3D9A8163-67A2-4A9D-B47A-5E9996BF2226}" dt="2023-09-05T21:03:06.838" v="911" actId="20577"/>
          <ac:spMkLst>
            <pc:docMk/>
            <pc:sldMk cId="1849467333" sldId="709"/>
            <ac:spMk id="6" creationId="{8E8B5C6B-D069-B0AE-C7D7-6B0A9AA9C110}"/>
          </ac:spMkLst>
        </pc:spChg>
      </pc:sldChg>
      <pc:sldChg chg="add del">
        <pc:chgData name="Springer, Agee" userId="c70aae34-03cc-4ca4-9dc9-ab0f1f0f7e1f" providerId="ADAL" clId="{3D9A8163-67A2-4A9D-B47A-5E9996BF2226}" dt="2023-09-05T15:14:15.967" v="564"/>
        <pc:sldMkLst>
          <pc:docMk/>
          <pc:sldMk cId="2461987131" sldId="709"/>
        </pc:sldMkLst>
      </pc:sldChg>
      <pc:sldChg chg="modSp add mod ord">
        <pc:chgData name="Springer, Agee" userId="c70aae34-03cc-4ca4-9dc9-ab0f1f0f7e1f" providerId="ADAL" clId="{3D9A8163-67A2-4A9D-B47A-5E9996BF2226}" dt="2023-09-06T14:11:47.104" v="5561" actId="20577"/>
        <pc:sldMkLst>
          <pc:docMk/>
          <pc:sldMk cId="1928004758" sldId="710"/>
        </pc:sldMkLst>
        <pc:spChg chg="mod">
          <ac:chgData name="Springer, Agee" userId="c70aae34-03cc-4ca4-9dc9-ab0f1f0f7e1f" providerId="ADAL" clId="{3D9A8163-67A2-4A9D-B47A-5E9996BF2226}" dt="2023-09-06T14:11:47.104" v="5561" actId="20577"/>
          <ac:spMkLst>
            <pc:docMk/>
            <pc:sldMk cId="1928004758" sldId="710"/>
            <ac:spMk id="2" creationId="{C8D11572-90BA-FF3C-19BC-AFC04F591908}"/>
          </ac:spMkLst>
        </pc:spChg>
        <pc:spChg chg="mod">
          <ac:chgData name="Springer, Agee" userId="c70aae34-03cc-4ca4-9dc9-ab0f1f0f7e1f" providerId="ADAL" clId="{3D9A8163-67A2-4A9D-B47A-5E9996BF2226}" dt="2023-09-05T21:17:25.144" v="967"/>
          <ac:spMkLst>
            <pc:docMk/>
            <pc:sldMk cId="1928004758" sldId="710"/>
            <ac:spMk id="3" creationId="{18B65853-575A-12E0-CF83-A69AEF52166E}"/>
          </ac:spMkLst>
        </pc:spChg>
        <pc:spChg chg="mod">
          <ac:chgData name="Springer, Agee" userId="c70aae34-03cc-4ca4-9dc9-ab0f1f0f7e1f" providerId="ADAL" clId="{3D9A8163-67A2-4A9D-B47A-5E9996BF2226}" dt="2023-09-05T21:13:30.039" v="926"/>
          <ac:spMkLst>
            <pc:docMk/>
            <pc:sldMk cId="1928004758" sldId="710"/>
            <ac:spMk id="5" creationId="{252B0ABA-7AC0-7A19-5985-877BB7B5C997}"/>
          </ac:spMkLst>
        </pc:spChg>
        <pc:spChg chg="mod">
          <ac:chgData name="Springer, Agee" userId="c70aae34-03cc-4ca4-9dc9-ab0f1f0f7e1f" providerId="ADAL" clId="{3D9A8163-67A2-4A9D-B47A-5E9996BF2226}" dt="2023-09-06T14:11:32.534" v="5559" actId="20577"/>
          <ac:spMkLst>
            <pc:docMk/>
            <pc:sldMk cId="1928004758" sldId="710"/>
            <ac:spMk id="6" creationId="{8E8B5C6B-D069-B0AE-C7D7-6B0A9AA9C110}"/>
          </ac:spMkLst>
        </pc:spChg>
      </pc:sldChg>
      <pc:sldChg chg="modSp add del mod">
        <pc:chgData name="Springer, Agee" userId="c70aae34-03cc-4ca4-9dc9-ab0f1f0f7e1f" providerId="ADAL" clId="{3D9A8163-67A2-4A9D-B47A-5E9996BF2226}" dt="2023-09-06T14:24:49.823" v="5575" actId="47"/>
        <pc:sldMkLst>
          <pc:docMk/>
          <pc:sldMk cId="1908055333" sldId="711"/>
        </pc:sldMkLst>
        <pc:spChg chg="mod">
          <ac:chgData name="Springer, Agee" userId="c70aae34-03cc-4ca4-9dc9-ab0f1f0f7e1f" providerId="ADAL" clId="{3D9A8163-67A2-4A9D-B47A-5E9996BF2226}" dt="2023-09-05T21:17:02.907" v="966" actId="20577"/>
          <ac:spMkLst>
            <pc:docMk/>
            <pc:sldMk cId="1908055333" sldId="711"/>
            <ac:spMk id="3" creationId="{18B65853-575A-12E0-CF83-A69AEF52166E}"/>
          </ac:spMkLst>
        </pc:spChg>
        <pc:spChg chg="mod">
          <ac:chgData name="Springer, Agee" userId="c70aae34-03cc-4ca4-9dc9-ab0f1f0f7e1f" providerId="ADAL" clId="{3D9A8163-67A2-4A9D-B47A-5E9996BF2226}" dt="2023-09-05T21:14:54.432" v="953"/>
          <ac:spMkLst>
            <pc:docMk/>
            <pc:sldMk cId="1908055333" sldId="711"/>
            <ac:spMk id="5" creationId="{252B0ABA-7AC0-7A19-5985-877BB7B5C997}"/>
          </ac:spMkLst>
        </pc:spChg>
        <pc:spChg chg="mod">
          <ac:chgData name="Springer, Agee" userId="c70aae34-03cc-4ca4-9dc9-ab0f1f0f7e1f" providerId="ADAL" clId="{3D9A8163-67A2-4A9D-B47A-5E9996BF2226}" dt="2023-09-05T21:15:22.515" v="957" actId="20577"/>
          <ac:spMkLst>
            <pc:docMk/>
            <pc:sldMk cId="1908055333" sldId="711"/>
            <ac:spMk id="6" creationId="{8E8B5C6B-D069-B0AE-C7D7-6B0A9AA9C110}"/>
          </ac:spMkLst>
        </pc:spChg>
      </pc:sldChg>
      <pc:sldChg chg="addSp delSp modSp add mod ord">
        <pc:chgData name="Springer, Agee" userId="c70aae34-03cc-4ca4-9dc9-ab0f1f0f7e1f" providerId="ADAL" clId="{3D9A8163-67A2-4A9D-B47A-5E9996BF2226}" dt="2023-09-06T14:25:16.370" v="5577"/>
        <pc:sldMkLst>
          <pc:docMk/>
          <pc:sldMk cId="284958787" sldId="712"/>
        </pc:sldMkLst>
        <pc:spChg chg="mod">
          <ac:chgData name="Springer, Agee" userId="c70aae34-03cc-4ca4-9dc9-ab0f1f0f7e1f" providerId="ADAL" clId="{3D9A8163-67A2-4A9D-B47A-5E9996BF2226}" dt="2023-09-05T21:20:54.369" v="1129" actId="20577"/>
          <ac:spMkLst>
            <pc:docMk/>
            <pc:sldMk cId="284958787" sldId="712"/>
            <ac:spMk id="3" creationId="{18B65853-575A-12E0-CF83-A69AEF52166E}"/>
          </ac:spMkLst>
        </pc:spChg>
        <pc:spChg chg="mod">
          <ac:chgData name="Springer, Agee" userId="c70aae34-03cc-4ca4-9dc9-ab0f1f0f7e1f" providerId="ADAL" clId="{3D9A8163-67A2-4A9D-B47A-5E9996BF2226}" dt="2023-09-05T21:19:00.950" v="1003"/>
          <ac:spMkLst>
            <pc:docMk/>
            <pc:sldMk cId="284958787" sldId="712"/>
            <ac:spMk id="5" creationId="{252B0ABA-7AC0-7A19-5985-877BB7B5C997}"/>
          </ac:spMkLst>
        </pc:spChg>
        <pc:spChg chg="mod">
          <ac:chgData name="Springer, Agee" userId="c70aae34-03cc-4ca4-9dc9-ab0f1f0f7e1f" providerId="ADAL" clId="{3D9A8163-67A2-4A9D-B47A-5E9996BF2226}" dt="2023-09-05T21:20:14.120" v="1122" actId="20577"/>
          <ac:spMkLst>
            <pc:docMk/>
            <pc:sldMk cId="284958787" sldId="712"/>
            <ac:spMk id="6" creationId="{8E8B5C6B-D069-B0AE-C7D7-6B0A9AA9C110}"/>
          </ac:spMkLst>
        </pc:spChg>
        <pc:spChg chg="add del">
          <ac:chgData name="Springer, Agee" userId="c70aae34-03cc-4ca4-9dc9-ab0f1f0f7e1f" providerId="ADAL" clId="{3D9A8163-67A2-4A9D-B47A-5E9996BF2226}" dt="2023-09-05T21:21:22.332" v="1131" actId="22"/>
          <ac:spMkLst>
            <pc:docMk/>
            <pc:sldMk cId="284958787" sldId="712"/>
            <ac:spMk id="8" creationId="{9A029B41-598C-A9AC-8AC7-CB2B38D7B6A2}"/>
          </ac:spMkLst>
        </pc:spChg>
      </pc:sldChg>
      <pc:sldChg chg="modSp add mod ord">
        <pc:chgData name="Springer, Agee" userId="c70aae34-03cc-4ca4-9dc9-ab0f1f0f7e1f" providerId="ADAL" clId="{3D9A8163-67A2-4A9D-B47A-5E9996BF2226}" dt="2023-09-06T15:09:40.317" v="6534" actId="20577"/>
        <pc:sldMkLst>
          <pc:docMk/>
          <pc:sldMk cId="1487398676" sldId="713"/>
        </pc:sldMkLst>
        <pc:spChg chg="mod">
          <ac:chgData name="Springer, Agee" userId="c70aae34-03cc-4ca4-9dc9-ab0f1f0f7e1f" providerId="ADAL" clId="{3D9A8163-67A2-4A9D-B47A-5E9996BF2226}" dt="2023-09-06T15:09:40.317" v="6534" actId="20577"/>
          <ac:spMkLst>
            <pc:docMk/>
            <pc:sldMk cId="1487398676" sldId="713"/>
            <ac:spMk id="2" creationId="{C8D11572-90BA-FF3C-19BC-AFC04F591908}"/>
          </ac:spMkLst>
        </pc:spChg>
        <pc:spChg chg="mod">
          <ac:chgData name="Springer, Agee" userId="c70aae34-03cc-4ca4-9dc9-ab0f1f0f7e1f" providerId="ADAL" clId="{3D9A8163-67A2-4A9D-B47A-5E9996BF2226}" dt="2023-09-05T21:22:09.804" v="1142" actId="20577"/>
          <ac:spMkLst>
            <pc:docMk/>
            <pc:sldMk cId="1487398676" sldId="713"/>
            <ac:spMk id="5" creationId="{252B0ABA-7AC0-7A19-5985-877BB7B5C997}"/>
          </ac:spMkLst>
        </pc:spChg>
        <pc:spChg chg="mod">
          <ac:chgData name="Springer, Agee" userId="c70aae34-03cc-4ca4-9dc9-ab0f1f0f7e1f" providerId="ADAL" clId="{3D9A8163-67A2-4A9D-B47A-5E9996BF2226}" dt="2023-09-05T21:23:59.889" v="1360" actId="20577"/>
          <ac:spMkLst>
            <pc:docMk/>
            <pc:sldMk cId="1487398676" sldId="713"/>
            <ac:spMk id="6" creationId="{8E8B5C6B-D069-B0AE-C7D7-6B0A9AA9C110}"/>
          </ac:spMkLst>
        </pc:spChg>
      </pc:sldChg>
      <pc:sldChg chg="addSp delSp modSp add mod">
        <pc:chgData name="Springer, Agee" userId="c70aae34-03cc-4ca4-9dc9-ab0f1f0f7e1f" providerId="ADAL" clId="{3D9A8163-67A2-4A9D-B47A-5E9996BF2226}" dt="2023-09-06T14:37:50.222" v="5643" actId="27636"/>
        <pc:sldMkLst>
          <pc:docMk/>
          <pc:sldMk cId="2431263459" sldId="714"/>
        </pc:sldMkLst>
        <pc:spChg chg="mod">
          <ac:chgData name="Springer, Agee" userId="c70aae34-03cc-4ca4-9dc9-ab0f1f0f7e1f" providerId="ADAL" clId="{3D9A8163-67A2-4A9D-B47A-5E9996BF2226}" dt="2023-09-05T21:35:00.935" v="1368" actId="20577"/>
          <ac:spMkLst>
            <pc:docMk/>
            <pc:sldMk cId="2431263459" sldId="714"/>
            <ac:spMk id="2" creationId="{C8D11572-90BA-FF3C-19BC-AFC04F591908}"/>
          </ac:spMkLst>
        </pc:spChg>
        <pc:spChg chg="mod">
          <ac:chgData name="Springer, Agee" userId="c70aae34-03cc-4ca4-9dc9-ab0f1f0f7e1f" providerId="ADAL" clId="{3D9A8163-67A2-4A9D-B47A-5E9996BF2226}" dt="2023-09-05T21:38:03.467" v="1878" actId="403"/>
          <ac:spMkLst>
            <pc:docMk/>
            <pc:sldMk cId="2431263459" sldId="714"/>
            <ac:spMk id="5" creationId="{252B0ABA-7AC0-7A19-5985-877BB7B5C997}"/>
          </ac:spMkLst>
        </pc:spChg>
        <pc:spChg chg="mod">
          <ac:chgData name="Springer, Agee" userId="c70aae34-03cc-4ca4-9dc9-ab0f1f0f7e1f" providerId="ADAL" clId="{3D9A8163-67A2-4A9D-B47A-5E9996BF2226}" dt="2023-09-06T14:37:50.222" v="5643" actId="27636"/>
          <ac:spMkLst>
            <pc:docMk/>
            <pc:sldMk cId="2431263459" sldId="714"/>
            <ac:spMk id="6" creationId="{8E8B5C6B-D069-B0AE-C7D7-6B0A9AA9C110}"/>
          </ac:spMkLst>
        </pc:spChg>
        <pc:spChg chg="add del">
          <ac:chgData name="Springer, Agee" userId="c70aae34-03cc-4ca4-9dc9-ab0f1f0f7e1f" providerId="ADAL" clId="{3D9A8163-67A2-4A9D-B47A-5E9996BF2226}" dt="2023-09-06T01:44:03.265" v="1902" actId="22"/>
          <ac:spMkLst>
            <pc:docMk/>
            <pc:sldMk cId="2431263459" sldId="714"/>
            <ac:spMk id="8" creationId="{B214182F-DE4B-07D9-267D-7365F27E0869}"/>
          </ac:spMkLst>
        </pc:spChg>
      </pc:sldChg>
      <pc:sldChg chg="modSp add mod ord">
        <pc:chgData name="Springer, Agee" userId="c70aae34-03cc-4ca4-9dc9-ab0f1f0f7e1f" providerId="ADAL" clId="{3D9A8163-67A2-4A9D-B47A-5E9996BF2226}" dt="2023-09-06T14:39:27.859" v="5653"/>
        <pc:sldMkLst>
          <pc:docMk/>
          <pc:sldMk cId="3702817480" sldId="715"/>
        </pc:sldMkLst>
        <pc:spChg chg="mod">
          <ac:chgData name="Springer, Agee" userId="c70aae34-03cc-4ca4-9dc9-ab0f1f0f7e1f" providerId="ADAL" clId="{3D9A8163-67A2-4A9D-B47A-5E9996BF2226}" dt="2023-09-06T01:44:49.718" v="2064" actId="20577"/>
          <ac:spMkLst>
            <pc:docMk/>
            <pc:sldMk cId="3702817480" sldId="715"/>
            <ac:spMk id="5" creationId="{252B0ABA-7AC0-7A19-5985-877BB7B5C997}"/>
          </ac:spMkLst>
        </pc:spChg>
        <pc:spChg chg="mod">
          <ac:chgData name="Springer, Agee" userId="c70aae34-03cc-4ca4-9dc9-ab0f1f0f7e1f" providerId="ADAL" clId="{3D9A8163-67A2-4A9D-B47A-5E9996BF2226}" dt="2023-09-06T01:46:42.265" v="2216" actId="20577"/>
          <ac:spMkLst>
            <pc:docMk/>
            <pc:sldMk cId="3702817480" sldId="715"/>
            <ac:spMk id="6" creationId="{8E8B5C6B-D069-B0AE-C7D7-6B0A9AA9C110}"/>
          </ac:spMkLst>
        </pc:spChg>
      </pc:sldChg>
      <pc:sldChg chg="modSp new del mod">
        <pc:chgData name="Springer, Agee" userId="c70aae34-03cc-4ca4-9dc9-ab0f1f0f7e1f" providerId="ADAL" clId="{3D9A8163-67A2-4A9D-B47A-5E9996BF2226}" dt="2023-09-06T01:56:50.476" v="2276" actId="47"/>
        <pc:sldMkLst>
          <pc:docMk/>
          <pc:sldMk cId="60496431" sldId="716"/>
        </pc:sldMkLst>
        <pc:spChg chg="mod">
          <ac:chgData name="Springer, Agee" userId="c70aae34-03cc-4ca4-9dc9-ab0f1f0f7e1f" providerId="ADAL" clId="{3D9A8163-67A2-4A9D-B47A-5E9996BF2226}" dt="2023-09-06T01:56:44.827" v="2275" actId="20577"/>
          <ac:spMkLst>
            <pc:docMk/>
            <pc:sldMk cId="60496431" sldId="716"/>
            <ac:spMk id="2" creationId="{E9FB47B5-006B-4297-5288-67FD130EB003}"/>
          </ac:spMkLst>
        </pc:spChg>
      </pc:sldChg>
      <pc:sldChg chg="modSp new mod">
        <pc:chgData name="Springer, Agee" userId="c70aae34-03cc-4ca4-9dc9-ab0f1f0f7e1f" providerId="ADAL" clId="{3D9A8163-67A2-4A9D-B47A-5E9996BF2226}" dt="2023-09-06T01:57:01.075" v="2304" actId="20577"/>
        <pc:sldMkLst>
          <pc:docMk/>
          <pc:sldMk cId="1571488172" sldId="716"/>
        </pc:sldMkLst>
        <pc:spChg chg="mod">
          <ac:chgData name="Springer, Agee" userId="c70aae34-03cc-4ca4-9dc9-ab0f1f0f7e1f" providerId="ADAL" clId="{3D9A8163-67A2-4A9D-B47A-5E9996BF2226}" dt="2023-09-06T01:57:01.075" v="2304" actId="20577"/>
          <ac:spMkLst>
            <pc:docMk/>
            <pc:sldMk cId="1571488172" sldId="716"/>
            <ac:spMk id="2" creationId="{37BA84A7-C91B-0A10-D7F3-3B1043DB68B8}"/>
          </ac:spMkLst>
        </pc:spChg>
      </pc:sldChg>
      <pc:sldChg chg="modSp new mod">
        <pc:chgData name="Springer, Agee" userId="c70aae34-03cc-4ca4-9dc9-ab0f1f0f7e1f" providerId="ADAL" clId="{3D9A8163-67A2-4A9D-B47A-5E9996BF2226}" dt="2023-09-06T01:57:54.583" v="2326" actId="20577"/>
        <pc:sldMkLst>
          <pc:docMk/>
          <pc:sldMk cId="3977223611" sldId="717"/>
        </pc:sldMkLst>
        <pc:spChg chg="mod">
          <ac:chgData name="Springer, Agee" userId="c70aae34-03cc-4ca4-9dc9-ab0f1f0f7e1f" providerId="ADAL" clId="{3D9A8163-67A2-4A9D-B47A-5E9996BF2226}" dt="2023-09-06T01:57:54.583" v="2326" actId="20577"/>
          <ac:spMkLst>
            <pc:docMk/>
            <pc:sldMk cId="3977223611" sldId="717"/>
            <ac:spMk id="2" creationId="{40130FA7-CFA3-CAD0-7811-587B9C358AD3}"/>
          </ac:spMkLst>
        </pc:spChg>
      </pc:sldChg>
      <pc:sldChg chg="modSp new mod">
        <pc:chgData name="Springer, Agee" userId="c70aae34-03cc-4ca4-9dc9-ab0f1f0f7e1f" providerId="ADAL" clId="{3D9A8163-67A2-4A9D-B47A-5E9996BF2226}" dt="2023-09-06T03:30:12.608" v="2815" actId="20577"/>
        <pc:sldMkLst>
          <pc:docMk/>
          <pc:sldMk cId="250121199" sldId="718"/>
        </pc:sldMkLst>
        <pc:spChg chg="mod">
          <ac:chgData name="Springer, Agee" userId="c70aae34-03cc-4ca4-9dc9-ab0f1f0f7e1f" providerId="ADAL" clId="{3D9A8163-67A2-4A9D-B47A-5E9996BF2226}" dt="2023-09-06T03:30:12.608" v="2815" actId="20577"/>
          <ac:spMkLst>
            <pc:docMk/>
            <pc:sldMk cId="250121199" sldId="718"/>
            <ac:spMk id="2" creationId="{37EFA864-2B9F-E354-9F81-378D76ADCCF1}"/>
          </ac:spMkLst>
        </pc:spChg>
      </pc:sldChg>
      <pc:sldChg chg="new del">
        <pc:chgData name="Springer, Agee" userId="c70aae34-03cc-4ca4-9dc9-ab0f1f0f7e1f" providerId="ADAL" clId="{3D9A8163-67A2-4A9D-B47A-5E9996BF2226}" dt="2023-09-06T01:58:39.874" v="2328" actId="680"/>
        <pc:sldMkLst>
          <pc:docMk/>
          <pc:sldMk cId="3221203707" sldId="718"/>
        </pc:sldMkLst>
      </pc:sldChg>
      <pc:sldChg chg="modSp new mod">
        <pc:chgData name="Springer, Agee" userId="c70aae34-03cc-4ca4-9dc9-ab0f1f0f7e1f" providerId="ADAL" clId="{3D9A8163-67A2-4A9D-B47A-5E9996BF2226}" dt="2023-09-06T14:01:21.716" v="5555" actId="20577"/>
        <pc:sldMkLst>
          <pc:docMk/>
          <pc:sldMk cId="2759368423" sldId="719"/>
        </pc:sldMkLst>
        <pc:spChg chg="mod">
          <ac:chgData name="Springer, Agee" userId="c70aae34-03cc-4ca4-9dc9-ab0f1f0f7e1f" providerId="ADAL" clId="{3D9A8163-67A2-4A9D-B47A-5E9996BF2226}" dt="2023-09-06T14:01:21.716" v="5555" actId="20577"/>
          <ac:spMkLst>
            <pc:docMk/>
            <pc:sldMk cId="2759368423" sldId="719"/>
            <ac:spMk id="2" creationId="{063E0B8E-39F0-4A10-9468-E44649EE4EB1}"/>
          </ac:spMkLst>
        </pc:spChg>
        <pc:spChg chg="mod">
          <ac:chgData name="Springer, Agee" userId="c70aae34-03cc-4ca4-9dc9-ab0f1f0f7e1f" providerId="ADAL" clId="{3D9A8163-67A2-4A9D-B47A-5E9996BF2226}" dt="2023-09-06T13:13:32.750" v="4133" actId="20577"/>
          <ac:spMkLst>
            <pc:docMk/>
            <pc:sldMk cId="2759368423" sldId="719"/>
            <ac:spMk id="3" creationId="{58E4EEE6-2BF6-FECF-FEFD-88680882824A}"/>
          </ac:spMkLst>
        </pc:spChg>
      </pc:sldChg>
      <pc:sldChg chg="modSp new del mod">
        <pc:chgData name="Springer, Agee" userId="c70aae34-03cc-4ca4-9dc9-ab0f1f0f7e1f" providerId="ADAL" clId="{3D9A8163-67A2-4A9D-B47A-5E9996BF2226}" dt="2023-09-06T13:14:56.287" v="4168" actId="47"/>
        <pc:sldMkLst>
          <pc:docMk/>
          <pc:sldMk cId="278909456" sldId="720"/>
        </pc:sldMkLst>
        <pc:spChg chg="mod">
          <ac:chgData name="Springer, Agee" userId="c70aae34-03cc-4ca4-9dc9-ab0f1f0f7e1f" providerId="ADAL" clId="{3D9A8163-67A2-4A9D-B47A-5E9996BF2226}" dt="2023-09-06T13:14:36.890" v="4167" actId="20577"/>
          <ac:spMkLst>
            <pc:docMk/>
            <pc:sldMk cId="278909456" sldId="720"/>
            <ac:spMk id="2" creationId="{7BA7D9D2-DD75-42BE-2081-A5A7F6643433}"/>
          </ac:spMkLst>
        </pc:spChg>
      </pc:sldChg>
      <pc:sldChg chg="modSp add mod">
        <pc:chgData name="Springer, Agee" userId="c70aae34-03cc-4ca4-9dc9-ab0f1f0f7e1f" providerId="ADAL" clId="{3D9A8163-67A2-4A9D-B47A-5E9996BF2226}" dt="2023-09-06T14:01:18.431" v="5554" actId="20577"/>
        <pc:sldMkLst>
          <pc:docMk/>
          <pc:sldMk cId="4071454371" sldId="720"/>
        </pc:sldMkLst>
        <pc:spChg chg="mod">
          <ac:chgData name="Springer, Agee" userId="c70aae34-03cc-4ca4-9dc9-ab0f1f0f7e1f" providerId="ADAL" clId="{3D9A8163-67A2-4A9D-B47A-5E9996BF2226}" dt="2023-09-06T14:01:18.431" v="5554" actId="20577"/>
          <ac:spMkLst>
            <pc:docMk/>
            <pc:sldMk cId="4071454371" sldId="720"/>
            <ac:spMk id="2" creationId="{C8D11572-90BA-FF3C-19BC-AFC04F591908}"/>
          </ac:spMkLst>
        </pc:spChg>
        <pc:spChg chg="mod">
          <ac:chgData name="Springer, Agee" userId="c70aae34-03cc-4ca4-9dc9-ab0f1f0f7e1f" providerId="ADAL" clId="{3D9A8163-67A2-4A9D-B47A-5E9996BF2226}" dt="2023-09-06T13:24:42.637" v="4582" actId="20577"/>
          <ac:spMkLst>
            <pc:docMk/>
            <pc:sldMk cId="4071454371" sldId="720"/>
            <ac:spMk id="3" creationId="{18B65853-575A-12E0-CF83-A69AEF52166E}"/>
          </ac:spMkLst>
        </pc:spChg>
        <pc:spChg chg="mod">
          <ac:chgData name="Springer, Agee" userId="c70aae34-03cc-4ca4-9dc9-ab0f1f0f7e1f" providerId="ADAL" clId="{3D9A8163-67A2-4A9D-B47A-5E9996BF2226}" dt="2023-09-06T13:18:16.227" v="4336" actId="20577"/>
          <ac:spMkLst>
            <pc:docMk/>
            <pc:sldMk cId="4071454371" sldId="720"/>
            <ac:spMk id="5" creationId="{252B0ABA-7AC0-7A19-5985-877BB7B5C997}"/>
          </ac:spMkLst>
        </pc:spChg>
        <pc:spChg chg="mod">
          <ac:chgData name="Springer, Agee" userId="c70aae34-03cc-4ca4-9dc9-ab0f1f0f7e1f" providerId="ADAL" clId="{3D9A8163-67A2-4A9D-B47A-5E9996BF2226}" dt="2023-09-06T13:19:26.435" v="4558" actId="20577"/>
          <ac:spMkLst>
            <pc:docMk/>
            <pc:sldMk cId="4071454371" sldId="720"/>
            <ac:spMk id="6" creationId="{8E8B5C6B-D069-B0AE-C7D7-6B0A9AA9C110}"/>
          </ac:spMkLst>
        </pc:spChg>
      </pc:sldChg>
      <pc:sldChg chg="modSp add mod ord">
        <pc:chgData name="Springer, Agee" userId="c70aae34-03cc-4ca4-9dc9-ab0f1f0f7e1f" providerId="ADAL" clId="{3D9A8163-67A2-4A9D-B47A-5E9996BF2226}" dt="2023-09-06T14:56:35.978" v="6503"/>
        <pc:sldMkLst>
          <pc:docMk/>
          <pc:sldMk cId="1511059135" sldId="721"/>
        </pc:sldMkLst>
        <pc:spChg chg="mod">
          <ac:chgData name="Springer, Agee" userId="c70aae34-03cc-4ca4-9dc9-ab0f1f0f7e1f" providerId="ADAL" clId="{3D9A8163-67A2-4A9D-B47A-5E9996BF2226}" dt="2023-09-06T14:14:38.299" v="5570" actId="20577"/>
          <ac:spMkLst>
            <pc:docMk/>
            <pc:sldMk cId="1511059135" sldId="721"/>
            <ac:spMk id="2" creationId="{C8D11572-90BA-FF3C-19BC-AFC04F591908}"/>
          </ac:spMkLst>
        </pc:spChg>
        <pc:spChg chg="mod">
          <ac:chgData name="Springer, Agee" userId="c70aae34-03cc-4ca4-9dc9-ab0f1f0f7e1f" providerId="ADAL" clId="{3D9A8163-67A2-4A9D-B47A-5E9996BF2226}" dt="2023-09-06T13:29:12.483" v="4676" actId="20577"/>
          <ac:spMkLst>
            <pc:docMk/>
            <pc:sldMk cId="1511059135" sldId="721"/>
            <ac:spMk id="3" creationId="{18B65853-575A-12E0-CF83-A69AEF52166E}"/>
          </ac:spMkLst>
        </pc:spChg>
        <pc:spChg chg="mod">
          <ac:chgData name="Springer, Agee" userId="c70aae34-03cc-4ca4-9dc9-ab0f1f0f7e1f" providerId="ADAL" clId="{3D9A8163-67A2-4A9D-B47A-5E9996BF2226}" dt="2023-09-06T13:28:43.089" v="4587" actId="20577"/>
          <ac:spMkLst>
            <pc:docMk/>
            <pc:sldMk cId="1511059135" sldId="721"/>
            <ac:spMk id="5" creationId="{252B0ABA-7AC0-7A19-5985-877BB7B5C997}"/>
          </ac:spMkLst>
        </pc:spChg>
        <pc:spChg chg="mod">
          <ac:chgData name="Springer, Agee" userId="c70aae34-03cc-4ca4-9dc9-ab0f1f0f7e1f" providerId="ADAL" clId="{3D9A8163-67A2-4A9D-B47A-5E9996BF2226}" dt="2023-09-06T13:30:16.652" v="4883" actId="20577"/>
          <ac:spMkLst>
            <pc:docMk/>
            <pc:sldMk cId="1511059135" sldId="721"/>
            <ac:spMk id="6" creationId="{8E8B5C6B-D069-B0AE-C7D7-6B0A9AA9C110}"/>
          </ac:spMkLst>
        </pc:spChg>
      </pc:sldChg>
      <pc:sldChg chg="modSp add mod">
        <pc:chgData name="Springer, Agee" userId="c70aae34-03cc-4ca4-9dc9-ab0f1f0f7e1f" providerId="ADAL" clId="{3D9A8163-67A2-4A9D-B47A-5E9996BF2226}" dt="2023-09-06T13:58:23.465" v="5497" actId="14100"/>
        <pc:sldMkLst>
          <pc:docMk/>
          <pc:sldMk cId="3854382161" sldId="722"/>
        </pc:sldMkLst>
        <pc:spChg chg="mod">
          <ac:chgData name="Springer, Agee" userId="c70aae34-03cc-4ca4-9dc9-ab0f1f0f7e1f" providerId="ADAL" clId="{3D9A8163-67A2-4A9D-B47A-5E9996BF2226}" dt="2023-09-06T13:34:39.082" v="5138" actId="20577"/>
          <ac:spMkLst>
            <pc:docMk/>
            <pc:sldMk cId="3854382161" sldId="722"/>
            <ac:spMk id="2" creationId="{C8D11572-90BA-FF3C-19BC-AFC04F591908}"/>
          </ac:spMkLst>
        </pc:spChg>
        <pc:spChg chg="mod">
          <ac:chgData name="Springer, Agee" userId="c70aae34-03cc-4ca4-9dc9-ab0f1f0f7e1f" providerId="ADAL" clId="{3D9A8163-67A2-4A9D-B47A-5E9996BF2226}" dt="2023-09-06T13:58:23.465" v="5497" actId="14100"/>
          <ac:spMkLst>
            <pc:docMk/>
            <pc:sldMk cId="3854382161" sldId="722"/>
            <ac:spMk id="5" creationId="{252B0ABA-7AC0-7A19-5985-877BB7B5C997}"/>
          </ac:spMkLst>
        </pc:spChg>
        <pc:spChg chg="mod">
          <ac:chgData name="Springer, Agee" userId="c70aae34-03cc-4ca4-9dc9-ab0f1f0f7e1f" providerId="ADAL" clId="{3D9A8163-67A2-4A9D-B47A-5E9996BF2226}" dt="2023-09-06T13:58:16.506" v="5496" actId="14100"/>
          <ac:spMkLst>
            <pc:docMk/>
            <pc:sldMk cId="3854382161" sldId="722"/>
            <ac:spMk id="6" creationId="{8E8B5C6B-D069-B0AE-C7D7-6B0A9AA9C110}"/>
          </ac:spMkLst>
        </pc:spChg>
      </pc:sldChg>
      <pc:sldChg chg="modSp add mod ord">
        <pc:chgData name="Springer, Agee" userId="c70aae34-03cc-4ca4-9dc9-ab0f1f0f7e1f" providerId="ADAL" clId="{3D9A8163-67A2-4A9D-B47A-5E9996BF2226}" dt="2023-09-06T14:39:57.898" v="5659"/>
        <pc:sldMkLst>
          <pc:docMk/>
          <pc:sldMk cId="1470304544" sldId="723"/>
        </pc:sldMkLst>
        <pc:spChg chg="mod">
          <ac:chgData name="Springer, Agee" userId="c70aae34-03cc-4ca4-9dc9-ab0f1f0f7e1f" providerId="ADAL" clId="{3D9A8163-67A2-4A9D-B47A-5E9996BF2226}" dt="2023-09-06T13:53:53.952" v="5173"/>
          <ac:spMkLst>
            <pc:docMk/>
            <pc:sldMk cId="1470304544" sldId="723"/>
            <ac:spMk id="5" creationId="{252B0ABA-7AC0-7A19-5985-877BB7B5C997}"/>
          </ac:spMkLst>
        </pc:spChg>
        <pc:spChg chg="mod">
          <ac:chgData name="Springer, Agee" userId="c70aae34-03cc-4ca4-9dc9-ab0f1f0f7e1f" providerId="ADAL" clId="{3D9A8163-67A2-4A9D-B47A-5E9996BF2226}" dt="2023-09-06T13:55:50.174" v="5415" actId="20577"/>
          <ac:spMkLst>
            <pc:docMk/>
            <pc:sldMk cId="1470304544" sldId="723"/>
            <ac:spMk id="6" creationId="{8E8B5C6B-D069-B0AE-C7D7-6B0A9AA9C110}"/>
          </ac:spMkLst>
        </pc:spChg>
      </pc:sldChg>
      <pc:sldChg chg="modSp add mod ord">
        <pc:chgData name="Springer, Agee" userId="c70aae34-03cc-4ca4-9dc9-ab0f1f0f7e1f" providerId="ADAL" clId="{3D9A8163-67A2-4A9D-B47A-5E9996BF2226}" dt="2023-09-06T14:39:50.457" v="5655"/>
        <pc:sldMkLst>
          <pc:docMk/>
          <pc:sldMk cId="2881288521" sldId="724"/>
        </pc:sldMkLst>
        <pc:spChg chg="mod">
          <ac:chgData name="Springer, Agee" userId="c70aae34-03cc-4ca4-9dc9-ab0f1f0f7e1f" providerId="ADAL" clId="{3D9A8163-67A2-4A9D-B47A-5E9996BF2226}" dt="2023-09-06T13:56:42.028" v="5473" actId="20577"/>
          <ac:spMkLst>
            <pc:docMk/>
            <pc:sldMk cId="2881288521" sldId="724"/>
            <ac:spMk id="5" creationId="{252B0ABA-7AC0-7A19-5985-877BB7B5C997}"/>
          </ac:spMkLst>
        </pc:spChg>
        <pc:spChg chg="mod">
          <ac:chgData name="Springer, Agee" userId="c70aae34-03cc-4ca4-9dc9-ab0f1f0f7e1f" providerId="ADAL" clId="{3D9A8163-67A2-4A9D-B47A-5E9996BF2226}" dt="2023-09-06T13:56:49.425" v="5482" actId="20577"/>
          <ac:spMkLst>
            <pc:docMk/>
            <pc:sldMk cId="2881288521" sldId="724"/>
            <ac:spMk id="6" creationId="{8E8B5C6B-D069-B0AE-C7D7-6B0A9AA9C110}"/>
          </ac:spMkLst>
        </pc:spChg>
      </pc:sldChg>
      <pc:sldChg chg="modSp add mod ord">
        <pc:chgData name="Springer, Agee" userId="c70aae34-03cc-4ca4-9dc9-ab0f1f0f7e1f" providerId="ADAL" clId="{3D9A8163-67A2-4A9D-B47A-5E9996BF2226}" dt="2023-09-06T14:39:53.978" v="5657"/>
        <pc:sldMkLst>
          <pc:docMk/>
          <pc:sldMk cId="259235803" sldId="725"/>
        </pc:sldMkLst>
        <pc:spChg chg="mod">
          <ac:chgData name="Springer, Agee" userId="c70aae34-03cc-4ca4-9dc9-ab0f1f0f7e1f" providerId="ADAL" clId="{3D9A8163-67A2-4A9D-B47A-5E9996BF2226}" dt="2023-09-06T13:58:50.452" v="5501" actId="20577"/>
          <ac:spMkLst>
            <pc:docMk/>
            <pc:sldMk cId="259235803" sldId="725"/>
            <ac:spMk id="3" creationId="{18B65853-575A-12E0-CF83-A69AEF52166E}"/>
          </ac:spMkLst>
        </pc:spChg>
        <pc:spChg chg="mod">
          <ac:chgData name="Springer, Agee" userId="c70aae34-03cc-4ca4-9dc9-ab0f1f0f7e1f" providerId="ADAL" clId="{3D9A8163-67A2-4A9D-B47A-5E9996BF2226}" dt="2023-09-06T13:59:02.662" v="5502"/>
          <ac:spMkLst>
            <pc:docMk/>
            <pc:sldMk cId="259235803" sldId="725"/>
            <ac:spMk id="5" creationId="{252B0ABA-7AC0-7A19-5985-877BB7B5C997}"/>
          </ac:spMkLst>
        </pc:spChg>
        <pc:spChg chg="mod">
          <ac:chgData name="Springer, Agee" userId="c70aae34-03cc-4ca4-9dc9-ab0f1f0f7e1f" providerId="ADAL" clId="{3D9A8163-67A2-4A9D-B47A-5E9996BF2226}" dt="2023-09-06T13:59:20.727" v="5508" actId="14100"/>
          <ac:spMkLst>
            <pc:docMk/>
            <pc:sldMk cId="259235803" sldId="725"/>
            <ac:spMk id="6" creationId="{8E8B5C6B-D069-B0AE-C7D7-6B0A9AA9C110}"/>
          </ac:spMkLst>
        </pc:spChg>
      </pc:sldChg>
      <pc:sldChg chg="modSp add mod ord">
        <pc:chgData name="Springer, Agee" userId="c70aae34-03cc-4ca4-9dc9-ab0f1f0f7e1f" providerId="ADAL" clId="{3D9A8163-67A2-4A9D-B47A-5E9996BF2226}" dt="2023-09-06T14:00:28.189" v="5547"/>
        <pc:sldMkLst>
          <pc:docMk/>
          <pc:sldMk cId="3831097751" sldId="726"/>
        </pc:sldMkLst>
        <pc:spChg chg="mod">
          <ac:chgData name="Springer, Agee" userId="c70aae34-03cc-4ca4-9dc9-ab0f1f0f7e1f" providerId="ADAL" clId="{3D9A8163-67A2-4A9D-B47A-5E9996BF2226}" dt="2023-09-06T14:00:10.101" v="5545" actId="20577"/>
          <ac:spMkLst>
            <pc:docMk/>
            <pc:sldMk cId="3831097751" sldId="726"/>
            <ac:spMk id="2" creationId="{40130FA7-CFA3-CAD0-7811-587B9C358AD3}"/>
          </ac:spMkLst>
        </pc:spChg>
      </pc:sldChg>
      <pc:sldChg chg="modSp add mod">
        <pc:chgData name="Springer, Agee" userId="c70aae34-03cc-4ca4-9dc9-ab0f1f0f7e1f" providerId="ADAL" clId="{3D9A8163-67A2-4A9D-B47A-5E9996BF2226}" dt="2023-09-06T14:42:15.992" v="5847" actId="20577"/>
        <pc:sldMkLst>
          <pc:docMk/>
          <pc:sldMk cId="2350653685" sldId="727"/>
        </pc:sldMkLst>
        <pc:spChg chg="mod">
          <ac:chgData name="Springer, Agee" userId="c70aae34-03cc-4ca4-9dc9-ab0f1f0f7e1f" providerId="ADAL" clId="{3D9A8163-67A2-4A9D-B47A-5E9996BF2226}" dt="2023-09-06T14:41:20.155" v="5697"/>
          <ac:spMkLst>
            <pc:docMk/>
            <pc:sldMk cId="2350653685" sldId="727"/>
            <ac:spMk id="2" creationId="{33CC7AA4-E8BA-03A1-A601-69776177B66A}"/>
          </ac:spMkLst>
        </pc:spChg>
        <pc:spChg chg="mod">
          <ac:chgData name="Springer, Agee" userId="c70aae34-03cc-4ca4-9dc9-ab0f1f0f7e1f" providerId="ADAL" clId="{3D9A8163-67A2-4A9D-B47A-5E9996BF2226}" dt="2023-09-06T14:42:15.992" v="5847" actId="20577"/>
          <ac:spMkLst>
            <pc:docMk/>
            <pc:sldMk cId="2350653685" sldId="727"/>
            <ac:spMk id="3" creationId="{7B80D3AA-37C2-98C8-2D2E-2364F4776321}"/>
          </ac:spMkLst>
        </pc:spChg>
      </pc:sldChg>
      <pc:sldChg chg="modSp new mod">
        <pc:chgData name="Springer, Agee" userId="c70aae34-03cc-4ca4-9dc9-ab0f1f0f7e1f" providerId="ADAL" clId="{3D9A8163-67A2-4A9D-B47A-5E9996BF2226}" dt="2023-09-06T14:45:08.012" v="6487" actId="20577"/>
        <pc:sldMkLst>
          <pc:docMk/>
          <pc:sldMk cId="724200193" sldId="728"/>
        </pc:sldMkLst>
        <pc:spChg chg="mod">
          <ac:chgData name="Springer, Agee" userId="c70aae34-03cc-4ca4-9dc9-ab0f1f0f7e1f" providerId="ADAL" clId="{3D9A8163-67A2-4A9D-B47A-5E9996BF2226}" dt="2023-09-06T14:42:55.018" v="5898" actId="20577"/>
          <ac:spMkLst>
            <pc:docMk/>
            <pc:sldMk cId="724200193" sldId="728"/>
            <ac:spMk id="2" creationId="{6318C6BF-D728-2E08-3B8B-BBA78CF91290}"/>
          </ac:spMkLst>
        </pc:spChg>
        <pc:spChg chg="mod">
          <ac:chgData name="Springer, Agee" userId="c70aae34-03cc-4ca4-9dc9-ab0f1f0f7e1f" providerId="ADAL" clId="{3D9A8163-67A2-4A9D-B47A-5E9996BF2226}" dt="2023-09-06T14:45:08.012" v="6487" actId="20577"/>
          <ac:spMkLst>
            <pc:docMk/>
            <pc:sldMk cId="724200193" sldId="728"/>
            <ac:spMk id="3" creationId="{95026931-2F10-BB6D-70CA-E532FC3AF84B}"/>
          </ac:spMkLst>
        </pc:spChg>
      </pc:sldChg>
      <pc:sldChg chg="new del">
        <pc:chgData name="Springer, Agee" userId="c70aae34-03cc-4ca4-9dc9-ab0f1f0f7e1f" providerId="ADAL" clId="{3D9A8163-67A2-4A9D-B47A-5E9996BF2226}" dt="2023-09-06T14:45:39.689" v="6491" actId="680"/>
        <pc:sldMkLst>
          <pc:docMk/>
          <pc:sldMk cId="4248233224" sldId="729"/>
        </pc:sldMkLst>
      </pc:sldChg>
    </pc:docChg>
  </pc:docChgLst>
  <pc:docChgLst>
    <pc:chgData name="Springer, Agee" userId="c70aae34-03cc-4ca4-9dc9-ab0f1f0f7e1f" providerId="ADAL" clId="{55318557-7D4F-44C8-9AAC-6DA325144E41}"/>
    <pc:docChg chg="undo redo custSel addSld delSld modSld sldOrd modSection modNotesMaster modHandout">
      <pc:chgData name="Springer, Agee" userId="c70aae34-03cc-4ca4-9dc9-ab0f1f0f7e1f" providerId="ADAL" clId="{55318557-7D4F-44C8-9AAC-6DA325144E41}" dt="2023-08-16T13:39:39.841" v="3271"/>
      <pc:docMkLst>
        <pc:docMk/>
      </pc:docMkLst>
      <pc:sldChg chg="modSp mod">
        <pc:chgData name="Springer, Agee" userId="c70aae34-03cc-4ca4-9dc9-ab0f1f0f7e1f" providerId="ADAL" clId="{55318557-7D4F-44C8-9AAC-6DA325144E41}" dt="2023-08-15T19:40:43.099" v="7" actId="20577"/>
        <pc:sldMkLst>
          <pc:docMk/>
          <pc:sldMk cId="1850676767" sldId="542"/>
        </pc:sldMkLst>
        <pc:spChg chg="mod">
          <ac:chgData name="Springer, Agee" userId="c70aae34-03cc-4ca4-9dc9-ab0f1f0f7e1f" providerId="ADAL" clId="{55318557-7D4F-44C8-9AAC-6DA325144E41}" dt="2023-08-15T19:40:43.099" v="7" actId="20577"/>
          <ac:spMkLst>
            <pc:docMk/>
            <pc:sldMk cId="1850676767" sldId="542"/>
            <ac:spMk id="4" creationId="{71B380C9-83F4-13B7-773B-9880F0F13E5F}"/>
          </ac:spMkLst>
        </pc:spChg>
      </pc:sldChg>
      <pc:sldChg chg="modSp add del mod">
        <pc:chgData name="Springer, Agee" userId="c70aae34-03cc-4ca4-9dc9-ab0f1f0f7e1f" providerId="ADAL" clId="{55318557-7D4F-44C8-9AAC-6DA325144E41}" dt="2023-08-15T19:45:26.416" v="134" actId="47"/>
        <pc:sldMkLst>
          <pc:docMk/>
          <pc:sldMk cId="523696043" sldId="574"/>
        </pc:sldMkLst>
        <pc:spChg chg="mod">
          <ac:chgData name="Springer, Agee" userId="c70aae34-03cc-4ca4-9dc9-ab0f1f0f7e1f" providerId="ADAL" clId="{55318557-7D4F-44C8-9AAC-6DA325144E41}" dt="2023-08-15T19:45:11.315" v="133" actId="20577"/>
          <ac:spMkLst>
            <pc:docMk/>
            <pc:sldMk cId="523696043" sldId="574"/>
            <ac:spMk id="2" creationId="{D4C8ABDA-7515-95BD-508F-09E6553A42E8}"/>
          </ac:spMkLst>
        </pc:spChg>
      </pc:sldChg>
      <pc:sldChg chg="modSp mod">
        <pc:chgData name="Springer, Agee" userId="c70aae34-03cc-4ca4-9dc9-ab0f1f0f7e1f" providerId="ADAL" clId="{55318557-7D4F-44C8-9AAC-6DA325144E41}" dt="2023-08-16T00:07:57.164" v="3007" actId="20577"/>
        <pc:sldMkLst>
          <pc:docMk/>
          <pc:sldMk cId="3580375206" sldId="599"/>
        </pc:sldMkLst>
        <pc:spChg chg="mod">
          <ac:chgData name="Springer, Agee" userId="c70aae34-03cc-4ca4-9dc9-ab0f1f0f7e1f" providerId="ADAL" clId="{55318557-7D4F-44C8-9AAC-6DA325144E41}" dt="2023-08-16T00:07:57.164" v="3007" actId="20577"/>
          <ac:spMkLst>
            <pc:docMk/>
            <pc:sldMk cId="3580375206" sldId="599"/>
            <ac:spMk id="3" creationId="{CFFA457E-A7BC-B299-6CE2-F2F57FE099C1}"/>
          </ac:spMkLst>
        </pc:spChg>
      </pc:sldChg>
      <pc:sldChg chg="modSp mod">
        <pc:chgData name="Springer, Agee" userId="c70aae34-03cc-4ca4-9dc9-ab0f1f0f7e1f" providerId="ADAL" clId="{55318557-7D4F-44C8-9AAC-6DA325144E41}" dt="2023-08-16T00:17:42.820" v="3032" actId="27636"/>
        <pc:sldMkLst>
          <pc:docMk/>
          <pc:sldMk cId="2489848323" sldId="602"/>
        </pc:sldMkLst>
        <pc:spChg chg="mod">
          <ac:chgData name="Springer, Agee" userId="c70aae34-03cc-4ca4-9dc9-ab0f1f0f7e1f" providerId="ADAL" clId="{55318557-7D4F-44C8-9AAC-6DA325144E41}" dt="2023-08-16T00:17:42.820" v="3032" actId="27636"/>
          <ac:spMkLst>
            <pc:docMk/>
            <pc:sldMk cId="2489848323" sldId="602"/>
            <ac:spMk id="3" creationId="{BDD578C0-BCD1-C1B1-256F-4254D582FA86}"/>
          </ac:spMkLst>
        </pc:spChg>
      </pc:sldChg>
      <pc:sldChg chg="modSp mod">
        <pc:chgData name="Springer, Agee" userId="c70aae34-03cc-4ca4-9dc9-ab0f1f0f7e1f" providerId="ADAL" clId="{55318557-7D4F-44C8-9AAC-6DA325144E41}" dt="2023-08-16T01:23:05.675" v="3261" actId="120"/>
        <pc:sldMkLst>
          <pc:docMk/>
          <pc:sldMk cId="3795902379" sldId="603"/>
        </pc:sldMkLst>
        <pc:spChg chg="mod">
          <ac:chgData name="Springer, Agee" userId="c70aae34-03cc-4ca4-9dc9-ab0f1f0f7e1f" providerId="ADAL" clId="{55318557-7D4F-44C8-9AAC-6DA325144E41}" dt="2023-08-16T01:23:05.675" v="3261" actId="120"/>
          <ac:spMkLst>
            <pc:docMk/>
            <pc:sldMk cId="3795902379" sldId="603"/>
            <ac:spMk id="73" creationId="{9EA8A7F4-E3DD-738B-B462-985BC444FEF9}"/>
          </ac:spMkLst>
        </pc:spChg>
      </pc:sldChg>
      <pc:sldChg chg="addSp modSp ord">
        <pc:chgData name="Springer, Agee" userId="c70aae34-03cc-4ca4-9dc9-ab0f1f0f7e1f" providerId="ADAL" clId="{55318557-7D4F-44C8-9AAC-6DA325144E41}" dt="2023-08-15T20:09:58.591" v="535"/>
        <pc:sldMkLst>
          <pc:docMk/>
          <pc:sldMk cId="2134978874" sldId="612"/>
        </pc:sldMkLst>
        <pc:spChg chg="add mod">
          <ac:chgData name="Springer, Agee" userId="c70aae34-03cc-4ca4-9dc9-ab0f1f0f7e1f" providerId="ADAL" clId="{55318557-7D4F-44C8-9AAC-6DA325144E41}" dt="2023-08-15T20:09:37.166" v="533"/>
          <ac:spMkLst>
            <pc:docMk/>
            <pc:sldMk cId="2134978874" sldId="612"/>
            <ac:spMk id="5" creationId="{1A1C6D1B-B7BC-0FE2-325F-D4B119BE7282}"/>
          </ac:spMkLst>
        </pc:spChg>
      </pc:sldChg>
      <pc:sldChg chg="modSp mod">
        <pc:chgData name="Springer, Agee" userId="c70aae34-03cc-4ca4-9dc9-ab0f1f0f7e1f" providerId="ADAL" clId="{55318557-7D4F-44C8-9AAC-6DA325144E41}" dt="2023-08-16T00:11:38.014" v="3028" actId="20577"/>
        <pc:sldMkLst>
          <pc:docMk/>
          <pc:sldMk cId="1054280311" sldId="614"/>
        </pc:sldMkLst>
        <pc:spChg chg="mod">
          <ac:chgData name="Springer, Agee" userId="c70aae34-03cc-4ca4-9dc9-ab0f1f0f7e1f" providerId="ADAL" clId="{55318557-7D4F-44C8-9AAC-6DA325144E41}" dt="2023-08-16T00:11:38.014" v="3028" actId="20577"/>
          <ac:spMkLst>
            <pc:docMk/>
            <pc:sldMk cId="1054280311" sldId="614"/>
            <ac:spMk id="3" creationId="{4E4063D7-B95F-BBAE-6CB7-4F4CD36B325E}"/>
          </ac:spMkLst>
        </pc:spChg>
      </pc:sldChg>
      <pc:sldChg chg="modSp">
        <pc:chgData name="Springer, Agee" userId="c70aae34-03cc-4ca4-9dc9-ab0f1f0f7e1f" providerId="ADAL" clId="{55318557-7D4F-44C8-9AAC-6DA325144E41}" dt="2023-08-15T22:30:19.906" v="2844"/>
        <pc:sldMkLst>
          <pc:docMk/>
          <pc:sldMk cId="3936836992" sldId="636"/>
        </pc:sldMkLst>
        <pc:spChg chg="mod">
          <ac:chgData name="Springer, Agee" userId="c70aae34-03cc-4ca4-9dc9-ab0f1f0f7e1f" providerId="ADAL" clId="{55318557-7D4F-44C8-9AAC-6DA325144E41}" dt="2023-08-15T22:30:19.906" v="2844"/>
          <ac:spMkLst>
            <pc:docMk/>
            <pc:sldMk cId="3936836992" sldId="636"/>
            <ac:spMk id="7" creationId="{6E6BE1F0-0017-601B-E7E6-21FEBB47C810}"/>
          </ac:spMkLst>
        </pc:spChg>
      </pc:sldChg>
      <pc:sldChg chg="modSp mod">
        <pc:chgData name="Springer, Agee" userId="c70aae34-03cc-4ca4-9dc9-ab0f1f0f7e1f" providerId="ADAL" clId="{55318557-7D4F-44C8-9AAC-6DA325144E41}" dt="2023-08-16T01:13:30.266" v="3234" actId="27636"/>
        <pc:sldMkLst>
          <pc:docMk/>
          <pc:sldMk cId="119036074" sldId="638"/>
        </pc:sldMkLst>
        <pc:spChg chg="mod">
          <ac:chgData name="Springer, Agee" userId="c70aae34-03cc-4ca4-9dc9-ab0f1f0f7e1f" providerId="ADAL" clId="{55318557-7D4F-44C8-9AAC-6DA325144E41}" dt="2023-08-16T01:13:30.266" v="3234" actId="27636"/>
          <ac:spMkLst>
            <pc:docMk/>
            <pc:sldMk cId="119036074" sldId="638"/>
            <ac:spMk id="3" creationId="{969513C1-9DE6-E067-477C-47537A52866F}"/>
          </ac:spMkLst>
        </pc:spChg>
      </pc:sldChg>
      <pc:sldChg chg="modSp mod">
        <pc:chgData name="Springer, Agee" userId="c70aae34-03cc-4ca4-9dc9-ab0f1f0f7e1f" providerId="ADAL" clId="{55318557-7D4F-44C8-9AAC-6DA325144E41}" dt="2023-08-16T01:18:49.507" v="3260" actId="20577"/>
        <pc:sldMkLst>
          <pc:docMk/>
          <pc:sldMk cId="4077520451" sldId="639"/>
        </pc:sldMkLst>
        <pc:spChg chg="mod">
          <ac:chgData name="Springer, Agee" userId="c70aae34-03cc-4ca4-9dc9-ab0f1f0f7e1f" providerId="ADAL" clId="{55318557-7D4F-44C8-9AAC-6DA325144E41}" dt="2023-08-16T01:18:49.507" v="3260" actId="20577"/>
          <ac:spMkLst>
            <pc:docMk/>
            <pc:sldMk cId="4077520451" sldId="639"/>
            <ac:spMk id="3" creationId="{D5F396C1-7E19-C336-127F-E37017D73F1D}"/>
          </ac:spMkLst>
        </pc:spChg>
      </pc:sldChg>
      <pc:sldChg chg="modSp mod">
        <pc:chgData name="Springer, Agee" userId="c70aae34-03cc-4ca4-9dc9-ab0f1f0f7e1f" providerId="ADAL" clId="{55318557-7D4F-44C8-9AAC-6DA325144E41}" dt="2023-08-16T01:15:55.732" v="3251"/>
        <pc:sldMkLst>
          <pc:docMk/>
          <pc:sldMk cId="4094097958" sldId="652"/>
        </pc:sldMkLst>
        <pc:spChg chg="mod">
          <ac:chgData name="Springer, Agee" userId="c70aae34-03cc-4ca4-9dc9-ab0f1f0f7e1f" providerId="ADAL" clId="{55318557-7D4F-44C8-9AAC-6DA325144E41}" dt="2023-08-16T01:15:55.732" v="3251"/>
          <ac:spMkLst>
            <pc:docMk/>
            <pc:sldMk cId="4094097958" sldId="652"/>
            <ac:spMk id="3" creationId="{B861D995-BC95-6EB4-3DA1-54AA6DE60530}"/>
          </ac:spMkLst>
        </pc:spChg>
      </pc:sldChg>
      <pc:sldChg chg="addSp delSp modSp mod">
        <pc:chgData name="Springer, Agee" userId="c70aae34-03cc-4ca4-9dc9-ab0f1f0f7e1f" providerId="ADAL" clId="{55318557-7D4F-44C8-9AAC-6DA325144E41}" dt="2023-08-16T01:04:05.142" v="3186" actId="27636"/>
        <pc:sldMkLst>
          <pc:docMk/>
          <pc:sldMk cId="431793777" sldId="657"/>
        </pc:sldMkLst>
        <pc:spChg chg="del mod">
          <ac:chgData name="Springer, Agee" userId="c70aae34-03cc-4ca4-9dc9-ab0f1f0f7e1f" providerId="ADAL" clId="{55318557-7D4F-44C8-9AAC-6DA325144E41}" dt="2023-08-16T01:00:40.269" v="3066" actId="478"/>
          <ac:spMkLst>
            <pc:docMk/>
            <pc:sldMk cId="431793777" sldId="657"/>
            <ac:spMk id="5" creationId="{9B971C05-2A07-26CE-9965-9085E21BE3A9}"/>
          </ac:spMkLst>
        </pc:spChg>
        <pc:spChg chg="mod">
          <ac:chgData name="Springer, Agee" userId="c70aae34-03cc-4ca4-9dc9-ab0f1f0f7e1f" providerId="ADAL" clId="{55318557-7D4F-44C8-9AAC-6DA325144E41}" dt="2023-08-16T01:04:05.142" v="3186" actId="27636"/>
          <ac:spMkLst>
            <pc:docMk/>
            <pc:sldMk cId="431793777" sldId="657"/>
            <ac:spMk id="6" creationId="{F74A1B66-84AC-99F1-0267-31C3F490853F}"/>
          </ac:spMkLst>
        </pc:spChg>
        <pc:spChg chg="add mod ord">
          <ac:chgData name="Springer, Agee" userId="c70aae34-03cc-4ca4-9dc9-ab0f1f0f7e1f" providerId="ADAL" clId="{55318557-7D4F-44C8-9AAC-6DA325144E41}" dt="2023-08-16T01:01:39.983" v="3117" actId="20577"/>
          <ac:spMkLst>
            <pc:docMk/>
            <pc:sldMk cId="431793777" sldId="657"/>
            <ac:spMk id="9" creationId="{82DDB8F8-BD8D-5E53-95C1-D6363DB0D33F}"/>
          </ac:spMkLst>
        </pc:spChg>
        <pc:spChg chg="add del mod">
          <ac:chgData name="Springer, Agee" userId="c70aae34-03cc-4ca4-9dc9-ab0f1f0f7e1f" providerId="ADAL" clId="{55318557-7D4F-44C8-9AAC-6DA325144E41}" dt="2023-08-16T01:00:44.179" v="3067" actId="478"/>
          <ac:spMkLst>
            <pc:docMk/>
            <pc:sldMk cId="431793777" sldId="657"/>
            <ac:spMk id="12" creationId="{8442C6B6-62CE-D343-DE65-A55769C54CB6}"/>
          </ac:spMkLst>
        </pc:spChg>
      </pc:sldChg>
      <pc:sldChg chg="modSp mod">
        <pc:chgData name="Springer, Agee" userId="c70aae34-03cc-4ca4-9dc9-ab0f1f0f7e1f" providerId="ADAL" clId="{55318557-7D4F-44C8-9AAC-6DA325144E41}" dt="2023-08-16T01:25:20.150" v="3269" actId="20577"/>
        <pc:sldMkLst>
          <pc:docMk/>
          <pc:sldMk cId="3644988425" sldId="661"/>
        </pc:sldMkLst>
        <pc:spChg chg="mod">
          <ac:chgData name="Springer, Agee" userId="c70aae34-03cc-4ca4-9dc9-ab0f1f0f7e1f" providerId="ADAL" clId="{55318557-7D4F-44C8-9AAC-6DA325144E41}" dt="2023-08-16T01:25:20.150" v="3269" actId="20577"/>
          <ac:spMkLst>
            <pc:docMk/>
            <pc:sldMk cId="3644988425" sldId="661"/>
            <ac:spMk id="2" creationId="{0C379DF0-9B4D-410E-0BCF-FF6D9DB223A4}"/>
          </ac:spMkLst>
        </pc:spChg>
      </pc:sldChg>
      <pc:sldChg chg="addSp delSp modSp mod">
        <pc:chgData name="Springer, Agee" userId="c70aae34-03cc-4ca4-9dc9-ab0f1f0f7e1f" providerId="ADAL" clId="{55318557-7D4F-44C8-9AAC-6DA325144E41}" dt="2023-08-15T22:32:31.827" v="2889" actId="478"/>
        <pc:sldMkLst>
          <pc:docMk/>
          <pc:sldMk cId="2044735466" sldId="670"/>
        </pc:sldMkLst>
        <pc:spChg chg="add del mod">
          <ac:chgData name="Springer, Agee" userId="c70aae34-03cc-4ca4-9dc9-ab0f1f0f7e1f" providerId="ADAL" clId="{55318557-7D4F-44C8-9AAC-6DA325144E41}" dt="2023-08-15T22:32:31.827" v="2889" actId="478"/>
          <ac:spMkLst>
            <pc:docMk/>
            <pc:sldMk cId="2044735466" sldId="670"/>
            <ac:spMk id="5" creationId="{0A79F88E-949D-F004-F7A9-05DEAD9F7981}"/>
          </ac:spMkLst>
        </pc:spChg>
        <pc:spChg chg="add mod">
          <ac:chgData name="Springer, Agee" userId="c70aae34-03cc-4ca4-9dc9-ab0f1f0f7e1f" providerId="ADAL" clId="{55318557-7D4F-44C8-9AAC-6DA325144E41}" dt="2023-08-15T22:32:29.475" v="2888"/>
          <ac:spMkLst>
            <pc:docMk/>
            <pc:sldMk cId="2044735466" sldId="670"/>
            <ac:spMk id="6" creationId="{8413CAB5-B075-4D02-7003-69E9E02C09EF}"/>
          </ac:spMkLst>
        </pc:spChg>
      </pc:sldChg>
      <pc:sldChg chg="modSp mod">
        <pc:chgData name="Springer, Agee" userId="c70aae34-03cc-4ca4-9dc9-ab0f1f0f7e1f" providerId="ADAL" clId="{55318557-7D4F-44C8-9AAC-6DA325144E41}" dt="2023-08-15T19:44:28.480" v="120" actId="1076"/>
        <pc:sldMkLst>
          <pc:docMk/>
          <pc:sldMk cId="32156314" sldId="671"/>
        </pc:sldMkLst>
        <pc:spChg chg="mod">
          <ac:chgData name="Springer, Agee" userId="c70aae34-03cc-4ca4-9dc9-ab0f1f0f7e1f" providerId="ADAL" clId="{55318557-7D4F-44C8-9AAC-6DA325144E41}" dt="2023-08-15T19:44:28.480" v="120" actId="1076"/>
          <ac:spMkLst>
            <pc:docMk/>
            <pc:sldMk cId="32156314" sldId="671"/>
            <ac:spMk id="4" creationId="{71B380C9-83F4-13B7-773B-9880F0F13E5F}"/>
          </ac:spMkLst>
        </pc:spChg>
      </pc:sldChg>
      <pc:sldChg chg="modSp mod">
        <pc:chgData name="Springer, Agee" userId="c70aae34-03cc-4ca4-9dc9-ab0f1f0f7e1f" providerId="ADAL" clId="{55318557-7D4F-44C8-9AAC-6DA325144E41}" dt="2023-08-15T22:32:12.398" v="2884" actId="14100"/>
        <pc:sldMkLst>
          <pc:docMk/>
          <pc:sldMk cId="3550075925" sldId="677"/>
        </pc:sldMkLst>
        <pc:spChg chg="mod">
          <ac:chgData name="Springer, Agee" userId="c70aae34-03cc-4ca4-9dc9-ab0f1f0f7e1f" providerId="ADAL" clId="{55318557-7D4F-44C8-9AAC-6DA325144E41}" dt="2023-08-15T22:32:12.398" v="2884" actId="14100"/>
          <ac:spMkLst>
            <pc:docMk/>
            <pc:sldMk cId="3550075925" sldId="677"/>
            <ac:spMk id="5" creationId="{B4F01642-0F8A-C1A7-C33F-F6EFA415CD5B}"/>
          </ac:spMkLst>
        </pc:spChg>
      </pc:sldChg>
      <pc:sldChg chg="del">
        <pc:chgData name="Springer, Agee" userId="c70aae34-03cc-4ca4-9dc9-ab0f1f0f7e1f" providerId="ADAL" clId="{55318557-7D4F-44C8-9AAC-6DA325144E41}" dt="2023-08-15T20:18:37.602" v="537" actId="47"/>
        <pc:sldMkLst>
          <pc:docMk/>
          <pc:sldMk cId="4277570498" sldId="680"/>
        </pc:sldMkLst>
      </pc:sldChg>
      <pc:sldChg chg="new del">
        <pc:chgData name="Springer, Agee" userId="c70aae34-03cc-4ca4-9dc9-ab0f1f0f7e1f" providerId="ADAL" clId="{55318557-7D4F-44C8-9AAC-6DA325144E41}" dt="2023-08-15T19:45:07.989" v="127" actId="47"/>
        <pc:sldMkLst>
          <pc:docMk/>
          <pc:sldMk cId="608865529" sldId="681"/>
        </pc:sldMkLst>
      </pc:sldChg>
      <pc:sldChg chg="new del">
        <pc:chgData name="Springer, Agee" userId="c70aae34-03cc-4ca4-9dc9-ab0f1f0f7e1f" providerId="ADAL" clId="{55318557-7D4F-44C8-9AAC-6DA325144E41}" dt="2023-08-15T19:44:46.263" v="122" actId="47"/>
        <pc:sldMkLst>
          <pc:docMk/>
          <pc:sldMk cId="1708002717" sldId="681"/>
        </pc:sldMkLst>
      </pc:sldChg>
      <pc:sldChg chg="modSp new mod">
        <pc:chgData name="Springer, Agee" userId="c70aae34-03cc-4ca4-9dc9-ab0f1f0f7e1f" providerId="ADAL" clId="{55318557-7D4F-44C8-9AAC-6DA325144E41}" dt="2023-08-15T19:59:07.831" v="428" actId="20577"/>
        <pc:sldMkLst>
          <pc:docMk/>
          <pc:sldMk cId="3334456927" sldId="681"/>
        </pc:sldMkLst>
        <pc:spChg chg="mod">
          <ac:chgData name="Springer, Agee" userId="c70aae34-03cc-4ca4-9dc9-ab0f1f0f7e1f" providerId="ADAL" clId="{55318557-7D4F-44C8-9AAC-6DA325144E41}" dt="2023-08-15T19:59:07.831" v="428" actId="20577"/>
          <ac:spMkLst>
            <pc:docMk/>
            <pc:sldMk cId="3334456927" sldId="681"/>
            <ac:spMk id="2" creationId="{33CC7AA4-E8BA-03A1-A601-69776177B66A}"/>
          </ac:spMkLst>
        </pc:spChg>
        <pc:spChg chg="mod">
          <ac:chgData name="Springer, Agee" userId="c70aae34-03cc-4ca4-9dc9-ab0f1f0f7e1f" providerId="ADAL" clId="{55318557-7D4F-44C8-9AAC-6DA325144E41}" dt="2023-08-15T19:51:07.015" v="419" actId="20577"/>
          <ac:spMkLst>
            <pc:docMk/>
            <pc:sldMk cId="3334456927" sldId="681"/>
            <ac:spMk id="3" creationId="{7B80D3AA-37C2-98C8-2D2E-2364F4776321}"/>
          </ac:spMkLst>
        </pc:spChg>
      </pc:sldChg>
      <pc:sldChg chg="add ord">
        <pc:chgData name="Springer, Agee" userId="c70aae34-03cc-4ca4-9dc9-ab0f1f0f7e1f" providerId="ADAL" clId="{55318557-7D4F-44C8-9AAC-6DA325144E41}" dt="2023-08-15T19:49:14.682" v="384"/>
        <pc:sldMkLst>
          <pc:docMk/>
          <pc:sldMk cId="1700976762" sldId="682"/>
        </pc:sldMkLst>
      </pc:sldChg>
      <pc:sldChg chg="addSp delSp modSp new mod">
        <pc:chgData name="Springer, Agee" userId="c70aae34-03cc-4ca4-9dc9-ab0f1f0f7e1f" providerId="ADAL" clId="{55318557-7D4F-44C8-9AAC-6DA325144E41}" dt="2023-08-15T20:06:38.010" v="528" actId="207"/>
        <pc:sldMkLst>
          <pc:docMk/>
          <pc:sldMk cId="3503849133" sldId="683"/>
        </pc:sldMkLst>
        <pc:spChg chg="del mod">
          <ac:chgData name="Springer, Agee" userId="c70aae34-03cc-4ca4-9dc9-ab0f1f0f7e1f" providerId="ADAL" clId="{55318557-7D4F-44C8-9AAC-6DA325144E41}" dt="2023-08-15T20:03:48.992" v="501" actId="478"/>
          <ac:spMkLst>
            <pc:docMk/>
            <pc:sldMk cId="3503849133" sldId="683"/>
            <ac:spMk id="2" creationId="{56AC6FD7-B1F6-5DCA-8A00-FFF7123BB1BC}"/>
          </ac:spMkLst>
        </pc:spChg>
        <pc:spChg chg="mod ord">
          <ac:chgData name="Springer, Agee" userId="c70aae34-03cc-4ca4-9dc9-ab0f1f0f7e1f" providerId="ADAL" clId="{55318557-7D4F-44C8-9AAC-6DA325144E41}" dt="2023-08-15T20:04:31.653" v="515" actId="403"/>
          <ac:spMkLst>
            <pc:docMk/>
            <pc:sldMk cId="3503849133" sldId="683"/>
            <ac:spMk id="3" creationId="{30376A65-72DB-5722-932C-0B45404CCF85}"/>
          </ac:spMkLst>
        </pc:spChg>
        <pc:spChg chg="add del mod">
          <ac:chgData name="Springer, Agee" userId="c70aae34-03cc-4ca4-9dc9-ab0f1f0f7e1f" providerId="ADAL" clId="{55318557-7D4F-44C8-9AAC-6DA325144E41}" dt="2023-08-15T20:03:51.598" v="502" actId="478"/>
          <ac:spMkLst>
            <pc:docMk/>
            <pc:sldMk cId="3503849133" sldId="683"/>
            <ac:spMk id="6" creationId="{08E1A71B-1A51-EB16-4793-15068C8BF916}"/>
          </ac:spMkLst>
        </pc:spChg>
        <pc:spChg chg="add mod">
          <ac:chgData name="Springer, Agee" userId="c70aae34-03cc-4ca4-9dc9-ab0f1f0f7e1f" providerId="ADAL" clId="{55318557-7D4F-44C8-9AAC-6DA325144E41}" dt="2023-08-15T20:04:21.851" v="513" actId="1076"/>
          <ac:spMkLst>
            <pc:docMk/>
            <pc:sldMk cId="3503849133" sldId="683"/>
            <ac:spMk id="7" creationId="{E9AA24E5-96B9-8798-B0DE-082638F32B10}"/>
          </ac:spMkLst>
        </pc:spChg>
        <pc:spChg chg="add mod">
          <ac:chgData name="Springer, Agee" userId="c70aae34-03cc-4ca4-9dc9-ab0f1f0f7e1f" providerId="ADAL" clId="{55318557-7D4F-44C8-9AAC-6DA325144E41}" dt="2023-08-15T20:06:38.010" v="528" actId="207"/>
          <ac:spMkLst>
            <pc:docMk/>
            <pc:sldMk cId="3503849133" sldId="683"/>
            <ac:spMk id="8" creationId="{D8330314-4343-B2D6-3A01-5C1DE26F4C83}"/>
          </ac:spMkLst>
        </pc:spChg>
      </pc:sldChg>
      <pc:sldChg chg="new del">
        <pc:chgData name="Springer, Agee" userId="c70aae34-03cc-4ca4-9dc9-ab0f1f0f7e1f" providerId="ADAL" clId="{55318557-7D4F-44C8-9AAC-6DA325144E41}" dt="2023-08-15T20:02:43.019" v="488" actId="680"/>
        <pc:sldMkLst>
          <pc:docMk/>
          <pc:sldMk cId="386563366" sldId="684"/>
        </pc:sldMkLst>
      </pc:sldChg>
      <pc:sldChg chg="addSp delSp modSp new mod">
        <pc:chgData name="Springer, Agee" userId="c70aae34-03cc-4ca4-9dc9-ab0f1f0f7e1f" providerId="ADAL" clId="{55318557-7D4F-44C8-9AAC-6DA325144E41}" dt="2023-08-16T01:08:11.191" v="3194" actId="20577"/>
        <pc:sldMkLst>
          <pc:docMk/>
          <pc:sldMk cId="3895653411" sldId="684"/>
        </pc:sldMkLst>
        <pc:spChg chg="mod">
          <ac:chgData name="Springer, Agee" userId="c70aae34-03cc-4ca4-9dc9-ab0f1f0f7e1f" providerId="ADAL" clId="{55318557-7D4F-44C8-9AAC-6DA325144E41}" dt="2023-08-15T20:42:32.879" v="944" actId="20577"/>
          <ac:spMkLst>
            <pc:docMk/>
            <pc:sldMk cId="3895653411" sldId="684"/>
            <ac:spMk id="2" creationId="{A31C4883-EA23-CC50-C893-E7642A2E692A}"/>
          </ac:spMkLst>
        </pc:spChg>
        <pc:spChg chg="del mod">
          <ac:chgData name="Springer, Agee" userId="c70aae34-03cc-4ca4-9dc9-ab0f1f0f7e1f" providerId="ADAL" clId="{55318557-7D4F-44C8-9AAC-6DA325144E41}" dt="2023-08-15T20:24:31.596" v="774" actId="1032"/>
          <ac:spMkLst>
            <pc:docMk/>
            <pc:sldMk cId="3895653411" sldId="684"/>
            <ac:spMk id="3" creationId="{C3AD652C-6633-9D4A-9CAD-8E15BD5A4468}"/>
          </ac:spMkLst>
        </pc:spChg>
        <pc:spChg chg="add del mod">
          <ac:chgData name="Springer, Agee" userId="c70aae34-03cc-4ca4-9dc9-ab0f1f0f7e1f" providerId="ADAL" clId="{55318557-7D4F-44C8-9AAC-6DA325144E41}" dt="2023-08-15T22:23:41.856" v="2815" actId="478"/>
          <ac:spMkLst>
            <pc:docMk/>
            <pc:sldMk cId="3895653411" sldId="684"/>
            <ac:spMk id="5" creationId="{004E0DC8-4EB0-6E29-7DEA-43EB365E9AC5}"/>
          </ac:spMkLst>
        </pc:spChg>
        <pc:spChg chg="add del mod">
          <ac:chgData name="Springer, Agee" userId="c70aae34-03cc-4ca4-9dc9-ab0f1f0f7e1f" providerId="ADAL" clId="{55318557-7D4F-44C8-9AAC-6DA325144E41}" dt="2023-08-15T20:36:57.805" v="891" actId="478"/>
          <ac:spMkLst>
            <pc:docMk/>
            <pc:sldMk cId="3895653411" sldId="684"/>
            <ac:spMk id="8" creationId="{3DF6DFCF-199E-5936-B0B2-F2634E6D8F4A}"/>
          </ac:spMkLst>
        </pc:spChg>
        <pc:spChg chg="add mod">
          <ac:chgData name="Springer, Agee" userId="c70aae34-03cc-4ca4-9dc9-ab0f1f0f7e1f" providerId="ADAL" clId="{55318557-7D4F-44C8-9AAC-6DA325144E41}" dt="2023-08-15T22:23:57.820" v="2819" actId="1076"/>
          <ac:spMkLst>
            <pc:docMk/>
            <pc:sldMk cId="3895653411" sldId="684"/>
            <ac:spMk id="12" creationId="{95BCDB00-3D9A-B4CC-A0CA-759F21B63A98}"/>
          </ac:spMkLst>
        </pc:spChg>
        <pc:spChg chg="add mod">
          <ac:chgData name="Springer, Agee" userId="c70aae34-03cc-4ca4-9dc9-ab0f1f0f7e1f" providerId="ADAL" clId="{55318557-7D4F-44C8-9AAC-6DA325144E41}" dt="2023-08-16T01:08:11.191" v="3194" actId="20577"/>
          <ac:spMkLst>
            <pc:docMk/>
            <pc:sldMk cId="3895653411" sldId="684"/>
            <ac:spMk id="13" creationId="{100DA0B7-DAE4-D384-E003-AF0DFBD64B50}"/>
          </ac:spMkLst>
        </pc:spChg>
        <pc:spChg chg="add mod">
          <ac:chgData name="Springer, Agee" userId="c70aae34-03cc-4ca4-9dc9-ab0f1f0f7e1f" providerId="ADAL" clId="{55318557-7D4F-44C8-9AAC-6DA325144E41}" dt="2023-08-15T22:30:00.835" v="2842"/>
          <ac:spMkLst>
            <pc:docMk/>
            <pc:sldMk cId="3895653411" sldId="684"/>
            <ac:spMk id="15" creationId="{F54B3E07-E52A-9CCF-5672-2B0A5D46364D}"/>
          </ac:spMkLst>
        </pc:spChg>
        <pc:spChg chg="add mod">
          <ac:chgData name="Springer, Agee" userId="c70aae34-03cc-4ca4-9dc9-ab0f1f0f7e1f" providerId="ADAL" clId="{55318557-7D4F-44C8-9AAC-6DA325144E41}" dt="2023-08-15T22:29:38.665" v="2838"/>
          <ac:spMkLst>
            <pc:docMk/>
            <pc:sldMk cId="3895653411" sldId="684"/>
            <ac:spMk id="16" creationId="{B799CEFD-3E45-DB86-6B62-DCF0DAD90AC3}"/>
          </ac:spMkLst>
        </pc:spChg>
        <pc:graphicFrameChg chg="add del mod modGraphic">
          <ac:chgData name="Springer, Agee" userId="c70aae34-03cc-4ca4-9dc9-ab0f1f0f7e1f" providerId="ADAL" clId="{55318557-7D4F-44C8-9AAC-6DA325144E41}" dt="2023-08-15T20:36:55.379" v="888" actId="478"/>
          <ac:graphicFrameMkLst>
            <pc:docMk/>
            <pc:sldMk cId="3895653411" sldId="684"/>
            <ac:graphicFrameMk id="6" creationId="{0582BAE2-424B-2F57-D787-66683A3152C7}"/>
          </ac:graphicFrameMkLst>
        </pc:graphicFrameChg>
        <pc:graphicFrameChg chg="add del mod">
          <ac:chgData name="Springer, Agee" userId="c70aae34-03cc-4ca4-9dc9-ab0f1f0f7e1f" providerId="ADAL" clId="{55318557-7D4F-44C8-9AAC-6DA325144E41}" dt="2023-08-15T20:37:12.345" v="893" actId="478"/>
          <ac:graphicFrameMkLst>
            <pc:docMk/>
            <pc:sldMk cId="3895653411" sldId="684"/>
            <ac:graphicFrameMk id="9" creationId="{C49B29AF-71EF-29F5-78B2-833A6B9DF192}"/>
          </ac:graphicFrameMkLst>
        </pc:graphicFrameChg>
        <pc:graphicFrameChg chg="add del mod">
          <ac:chgData name="Springer, Agee" userId="c70aae34-03cc-4ca4-9dc9-ab0f1f0f7e1f" providerId="ADAL" clId="{55318557-7D4F-44C8-9AAC-6DA325144E41}" dt="2023-08-15T20:37:56.755" v="897" actId="478"/>
          <ac:graphicFrameMkLst>
            <pc:docMk/>
            <pc:sldMk cId="3895653411" sldId="684"/>
            <ac:graphicFrameMk id="10" creationId="{C49B29AF-71EF-29F5-78B2-833A6B9DF192}"/>
          </ac:graphicFrameMkLst>
        </pc:graphicFrameChg>
        <pc:graphicFrameChg chg="add del mod">
          <ac:chgData name="Springer, Agee" userId="c70aae34-03cc-4ca4-9dc9-ab0f1f0f7e1f" providerId="ADAL" clId="{55318557-7D4F-44C8-9AAC-6DA325144E41}" dt="2023-08-15T22:23:52.320" v="2816" actId="478"/>
          <ac:graphicFrameMkLst>
            <pc:docMk/>
            <pc:sldMk cId="3895653411" sldId="684"/>
            <ac:graphicFrameMk id="11" creationId="{C49B29AF-71EF-29F5-78B2-833A6B9DF192}"/>
          </ac:graphicFrameMkLst>
        </pc:graphicFrameChg>
        <pc:graphicFrameChg chg="add mod">
          <ac:chgData name="Springer, Agee" userId="c70aae34-03cc-4ca4-9dc9-ab0f1f0f7e1f" providerId="ADAL" clId="{55318557-7D4F-44C8-9AAC-6DA325144E41}" dt="2023-08-15T22:23:52.638" v="2818"/>
          <ac:graphicFrameMkLst>
            <pc:docMk/>
            <pc:sldMk cId="3895653411" sldId="684"/>
            <ac:graphicFrameMk id="14" creationId="{462F0DD9-4A58-1CBF-02C4-FB6A4310ABBB}"/>
          </ac:graphicFrameMkLst>
        </pc:graphicFrameChg>
      </pc:sldChg>
      <pc:sldChg chg="addSp modSp add mod">
        <pc:chgData name="Springer, Agee" userId="c70aae34-03cc-4ca4-9dc9-ab0f1f0f7e1f" providerId="ADAL" clId="{55318557-7D4F-44C8-9AAC-6DA325144E41}" dt="2023-08-16T01:08:15.563" v="3202" actId="20577"/>
        <pc:sldMkLst>
          <pc:docMk/>
          <pc:sldMk cId="1033185758" sldId="685"/>
        </pc:sldMkLst>
        <pc:spChg chg="add mod">
          <ac:chgData name="Springer, Agee" userId="c70aae34-03cc-4ca4-9dc9-ab0f1f0f7e1f" providerId="ADAL" clId="{55318557-7D4F-44C8-9AAC-6DA325144E41}" dt="2023-08-15T22:29:39.681" v="2839"/>
          <ac:spMkLst>
            <pc:docMk/>
            <pc:sldMk cId="1033185758" sldId="685"/>
            <ac:spMk id="3" creationId="{4902989B-ADBE-F351-498B-912106E52166}"/>
          </ac:spMkLst>
        </pc:spChg>
        <pc:spChg chg="mod">
          <ac:chgData name="Springer, Agee" userId="c70aae34-03cc-4ca4-9dc9-ab0f1f0f7e1f" providerId="ADAL" clId="{55318557-7D4F-44C8-9AAC-6DA325144E41}" dt="2023-08-16T01:08:15.563" v="3202" actId="20577"/>
          <ac:spMkLst>
            <pc:docMk/>
            <pc:sldMk cId="1033185758" sldId="685"/>
            <ac:spMk id="5" creationId="{004E0DC8-4EB0-6E29-7DEA-43EB365E9AC5}"/>
          </ac:spMkLst>
        </pc:spChg>
        <pc:spChg chg="add mod">
          <ac:chgData name="Springer, Agee" userId="c70aae34-03cc-4ca4-9dc9-ab0f1f0f7e1f" providerId="ADAL" clId="{55318557-7D4F-44C8-9AAC-6DA325144E41}" dt="2023-08-15T22:30:34.506" v="2846"/>
          <ac:spMkLst>
            <pc:docMk/>
            <pc:sldMk cId="1033185758" sldId="685"/>
            <ac:spMk id="6" creationId="{8394EF5D-CC95-5643-445F-B4D42AAB040D}"/>
          </ac:spMkLst>
        </pc:spChg>
        <pc:spChg chg="mod">
          <ac:chgData name="Springer, Agee" userId="c70aae34-03cc-4ca4-9dc9-ab0f1f0f7e1f" providerId="ADAL" clId="{55318557-7D4F-44C8-9AAC-6DA325144E41}" dt="2023-08-15T23:03:30.728" v="2940" actId="20577"/>
          <ac:spMkLst>
            <pc:docMk/>
            <pc:sldMk cId="1033185758" sldId="685"/>
            <ac:spMk id="12" creationId="{95BCDB00-3D9A-B4CC-A0CA-759F21B63A98}"/>
          </ac:spMkLst>
        </pc:spChg>
        <pc:graphicFrameChg chg="mod">
          <ac:chgData name="Springer, Agee" userId="c70aae34-03cc-4ca4-9dc9-ab0f1f0f7e1f" providerId="ADAL" clId="{55318557-7D4F-44C8-9AAC-6DA325144E41}" dt="2023-08-15T20:47:18.525" v="1429" actId="1076"/>
          <ac:graphicFrameMkLst>
            <pc:docMk/>
            <pc:sldMk cId="1033185758" sldId="685"/>
            <ac:graphicFrameMk id="11" creationId="{C49B29AF-71EF-29F5-78B2-833A6B9DF192}"/>
          </ac:graphicFrameMkLst>
        </pc:graphicFrameChg>
      </pc:sldChg>
      <pc:sldChg chg="addSp modSp add mod">
        <pc:chgData name="Springer, Agee" userId="c70aae34-03cc-4ca4-9dc9-ab0f1f0f7e1f" providerId="ADAL" clId="{55318557-7D4F-44C8-9AAC-6DA325144E41}" dt="2023-08-16T01:08:19.953" v="3210" actId="20577"/>
        <pc:sldMkLst>
          <pc:docMk/>
          <pc:sldMk cId="3971480346" sldId="686"/>
        </pc:sldMkLst>
        <pc:spChg chg="add mod">
          <ac:chgData name="Springer, Agee" userId="c70aae34-03cc-4ca4-9dc9-ab0f1f0f7e1f" providerId="ADAL" clId="{55318557-7D4F-44C8-9AAC-6DA325144E41}" dt="2023-08-15T22:29:40.383" v="2840"/>
          <ac:spMkLst>
            <pc:docMk/>
            <pc:sldMk cId="3971480346" sldId="686"/>
            <ac:spMk id="3" creationId="{40E52887-E828-44DE-73ED-80F2CB676C3C}"/>
          </ac:spMkLst>
        </pc:spChg>
        <pc:spChg chg="mod">
          <ac:chgData name="Springer, Agee" userId="c70aae34-03cc-4ca4-9dc9-ab0f1f0f7e1f" providerId="ADAL" clId="{55318557-7D4F-44C8-9AAC-6DA325144E41}" dt="2023-08-16T01:08:19.953" v="3210" actId="20577"/>
          <ac:spMkLst>
            <pc:docMk/>
            <pc:sldMk cId="3971480346" sldId="686"/>
            <ac:spMk id="5" creationId="{004E0DC8-4EB0-6E29-7DEA-43EB365E9AC5}"/>
          </ac:spMkLst>
        </pc:spChg>
        <pc:spChg chg="add mod">
          <ac:chgData name="Springer, Agee" userId="c70aae34-03cc-4ca4-9dc9-ab0f1f0f7e1f" providerId="ADAL" clId="{55318557-7D4F-44C8-9AAC-6DA325144E41}" dt="2023-08-15T22:30:45.356" v="2848"/>
          <ac:spMkLst>
            <pc:docMk/>
            <pc:sldMk cId="3971480346" sldId="686"/>
            <ac:spMk id="6" creationId="{954AC9F8-BCD8-A66C-D0FC-0A218B79AD1D}"/>
          </ac:spMkLst>
        </pc:spChg>
        <pc:spChg chg="mod">
          <ac:chgData name="Springer, Agee" userId="c70aae34-03cc-4ca4-9dc9-ab0f1f0f7e1f" providerId="ADAL" clId="{55318557-7D4F-44C8-9AAC-6DA325144E41}" dt="2023-08-15T22:21:46.615" v="2674" actId="20577"/>
          <ac:spMkLst>
            <pc:docMk/>
            <pc:sldMk cId="3971480346" sldId="686"/>
            <ac:spMk id="12" creationId="{95BCDB00-3D9A-B4CC-A0CA-759F21B63A98}"/>
          </ac:spMkLst>
        </pc:spChg>
      </pc:sldChg>
      <pc:sldChg chg="addSp modSp add mod">
        <pc:chgData name="Springer, Agee" userId="c70aae34-03cc-4ca4-9dc9-ab0f1f0f7e1f" providerId="ADAL" clId="{55318557-7D4F-44C8-9AAC-6DA325144E41}" dt="2023-08-16T01:08:25.648" v="3220" actId="20577"/>
        <pc:sldMkLst>
          <pc:docMk/>
          <pc:sldMk cId="96847372" sldId="687"/>
        </pc:sldMkLst>
        <pc:spChg chg="add mod">
          <ac:chgData name="Springer, Agee" userId="c70aae34-03cc-4ca4-9dc9-ab0f1f0f7e1f" providerId="ADAL" clId="{55318557-7D4F-44C8-9AAC-6DA325144E41}" dt="2023-08-15T22:29:41.251" v="2841"/>
          <ac:spMkLst>
            <pc:docMk/>
            <pc:sldMk cId="96847372" sldId="687"/>
            <ac:spMk id="3" creationId="{E0709917-A0D9-5FB0-0857-9A56A3893987}"/>
          </ac:spMkLst>
        </pc:spChg>
        <pc:spChg chg="mod">
          <ac:chgData name="Springer, Agee" userId="c70aae34-03cc-4ca4-9dc9-ab0f1f0f7e1f" providerId="ADAL" clId="{55318557-7D4F-44C8-9AAC-6DA325144E41}" dt="2023-08-16T01:08:25.648" v="3220" actId="20577"/>
          <ac:spMkLst>
            <pc:docMk/>
            <pc:sldMk cId="96847372" sldId="687"/>
            <ac:spMk id="5" creationId="{004E0DC8-4EB0-6E29-7DEA-43EB365E9AC5}"/>
          </ac:spMkLst>
        </pc:spChg>
        <pc:spChg chg="add mod">
          <ac:chgData name="Springer, Agee" userId="c70aae34-03cc-4ca4-9dc9-ab0f1f0f7e1f" providerId="ADAL" clId="{55318557-7D4F-44C8-9AAC-6DA325144E41}" dt="2023-08-15T22:30:05.956" v="2843"/>
          <ac:spMkLst>
            <pc:docMk/>
            <pc:sldMk cId="96847372" sldId="687"/>
            <ac:spMk id="6" creationId="{9F4E81A3-3305-669F-99DD-F3F6CDF7E0E7}"/>
          </ac:spMkLst>
        </pc:spChg>
        <pc:spChg chg="mod">
          <ac:chgData name="Springer, Agee" userId="c70aae34-03cc-4ca4-9dc9-ab0f1f0f7e1f" providerId="ADAL" clId="{55318557-7D4F-44C8-9AAC-6DA325144E41}" dt="2023-08-15T22:23:07.810" v="2806" actId="20577"/>
          <ac:spMkLst>
            <pc:docMk/>
            <pc:sldMk cId="96847372" sldId="687"/>
            <ac:spMk id="12" creationId="{95BCDB00-3D9A-B4CC-A0CA-759F21B63A98}"/>
          </ac:spMkLst>
        </pc:spChg>
      </pc:sldChg>
    </pc:docChg>
  </pc:docChgLst>
  <pc:docChgLst>
    <pc:chgData name="Agee Springer" userId="c70aae34-03cc-4ca4-9dc9-ab0f1f0f7e1f" providerId="ADAL" clId="{3D9A8163-67A2-4A9D-B47A-5E9996BF2226}"/>
    <pc:docChg chg="undo redo custSel addSld delSld modSld delSection modSection">
      <pc:chgData name="Agee Springer" userId="c70aae34-03cc-4ca4-9dc9-ab0f1f0f7e1f" providerId="ADAL" clId="{3D9A8163-67A2-4A9D-B47A-5E9996BF2226}" dt="2023-09-04T17:45:02.853" v="5862"/>
      <pc:docMkLst>
        <pc:docMk/>
      </pc:docMkLst>
      <pc:sldChg chg="del">
        <pc:chgData name="Agee Springer" userId="c70aae34-03cc-4ca4-9dc9-ab0f1f0f7e1f" providerId="ADAL" clId="{3D9A8163-67A2-4A9D-B47A-5E9996BF2226}" dt="2023-09-04T02:22:39.985" v="548" actId="47"/>
        <pc:sldMkLst>
          <pc:docMk/>
          <pc:sldMk cId="1463470239" sldId="569"/>
        </pc:sldMkLst>
      </pc:sldChg>
      <pc:sldChg chg="del">
        <pc:chgData name="Agee Springer" userId="c70aae34-03cc-4ca4-9dc9-ab0f1f0f7e1f" providerId="ADAL" clId="{3D9A8163-67A2-4A9D-B47A-5E9996BF2226}" dt="2023-09-04T02:22:39.985" v="548" actId="47"/>
        <pc:sldMkLst>
          <pc:docMk/>
          <pc:sldMk cId="4297391" sldId="571"/>
        </pc:sldMkLst>
      </pc:sldChg>
      <pc:sldChg chg="del">
        <pc:chgData name="Agee Springer" userId="c70aae34-03cc-4ca4-9dc9-ab0f1f0f7e1f" providerId="ADAL" clId="{3D9A8163-67A2-4A9D-B47A-5E9996BF2226}" dt="2023-09-04T02:22:39.985" v="548" actId="47"/>
        <pc:sldMkLst>
          <pc:docMk/>
          <pc:sldMk cId="1186380105" sldId="572"/>
        </pc:sldMkLst>
      </pc:sldChg>
      <pc:sldChg chg="del">
        <pc:chgData name="Agee Springer" userId="c70aae34-03cc-4ca4-9dc9-ab0f1f0f7e1f" providerId="ADAL" clId="{3D9A8163-67A2-4A9D-B47A-5E9996BF2226}" dt="2023-09-04T02:22:39.985" v="548" actId="47"/>
        <pc:sldMkLst>
          <pc:docMk/>
          <pc:sldMk cId="2144782288" sldId="596"/>
        </pc:sldMkLst>
      </pc:sldChg>
      <pc:sldChg chg="del">
        <pc:chgData name="Agee Springer" userId="c70aae34-03cc-4ca4-9dc9-ab0f1f0f7e1f" providerId="ADAL" clId="{3D9A8163-67A2-4A9D-B47A-5E9996BF2226}" dt="2023-09-04T02:22:39.985" v="548" actId="47"/>
        <pc:sldMkLst>
          <pc:docMk/>
          <pc:sldMk cId="3580375206" sldId="599"/>
        </pc:sldMkLst>
      </pc:sldChg>
      <pc:sldChg chg="del">
        <pc:chgData name="Agee Springer" userId="c70aae34-03cc-4ca4-9dc9-ab0f1f0f7e1f" providerId="ADAL" clId="{3D9A8163-67A2-4A9D-B47A-5E9996BF2226}" dt="2023-09-04T02:22:39.985" v="548" actId="47"/>
        <pc:sldMkLst>
          <pc:docMk/>
          <pc:sldMk cId="2489848323" sldId="602"/>
        </pc:sldMkLst>
      </pc:sldChg>
      <pc:sldChg chg="del">
        <pc:chgData name="Agee Springer" userId="c70aae34-03cc-4ca4-9dc9-ab0f1f0f7e1f" providerId="ADAL" clId="{3D9A8163-67A2-4A9D-B47A-5E9996BF2226}" dt="2023-09-04T02:22:39.985" v="548" actId="47"/>
        <pc:sldMkLst>
          <pc:docMk/>
          <pc:sldMk cId="3795902379" sldId="603"/>
        </pc:sldMkLst>
      </pc:sldChg>
      <pc:sldChg chg="del">
        <pc:chgData name="Agee Springer" userId="c70aae34-03cc-4ca4-9dc9-ab0f1f0f7e1f" providerId="ADAL" clId="{3D9A8163-67A2-4A9D-B47A-5E9996BF2226}" dt="2023-09-04T02:22:39.985" v="548" actId="47"/>
        <pc:sldMkLst>
          <pc:docMk/>
          <pc:sldMk cId="2039242100" sldId="604"/>
        </pc:sldMkLst>
      </pc:sldChg>
      <pc:sldChg chg="del">
        <pc:chgData name="Agee Springer" userId="c70aae34-03cc-4ca4-9dc9-ab0f1f0f7e1f" providerId="ADAL" clId="{3D9A8163-67A2-4A9D-B47A-5E9996BF2226}" dt="2023-09-04T02:22:39.985" v="548" actId="47"/>
        <pc:sldMkLst>
          <pc:docMk/>
          <pc:sldMk cId="491864541" sldId="607"/>
        </pc:sldMkLst>
      </pc:sldChg>
      <pc:sldChg chg="del">
        <pc:chgData name="Agee Springer" userId="c70aae34-03cc-4ca4-9dc9-ab0f1f0f7e1f" providerId="ADAL" clId="{3D9A8163-67A2-4A9D-B47A-5E9996BF2226}" dt="2023-09-04T02:22:39.985" v="548" actId="47"/>
        <pc:sldMkLst>
          <pc:docMk/>
          <pc:sldMk cId="2191286826" sldId="608"/>
        </pc:sldMkLst>
      </pc:sldChg>
      <pc:sldChg chg="del">
        <pc:chgData name="Agee Springer" userId="c70aae34-03cc-4ca4-9dc9-ab0f1f0f7e1f" providerId="ADAL" clId="{3D9A8163-67A2-4A9D-B47A-5E9996BF2226}" dt="2023-09-04T02:22:39.985" v="548" actId="47"/>
        <pc:sldMkLst>
          <pc:docMk/>
          <pc:sldMk cId="2891420420" sldId="609"/>
        </pc:sldMkLst>
      </pc:sldChg>
      <pc:sldChg chg="del">
        <pc:chgData name="Agee Springer" userId="c70aae34-03cc-4ca4-9dc9-ab0f1f0f7e1f" providerId="ADAL" clId="{3D9A8163-67A2-4A9D-B47A-5E9996BF2226}" dt="2023-09-04T02:22:39.985" v="548" actId="47"/>
        <pc:sldMkLst>
          <pc:docMk/>
          <pc:sldMk cId="2134978874" sldId="612"/>
        </pc:sldMkLst>
      </pc:sldChg>
      <pc:sldChg chg="del">
        <pc:chgData name="Agee Springer" userId="c70aae34-03cc-4ca4-9dc9-ab0f1f0f7e1f" providerId="ADAL" clId="{3D9A8163-67A2-4A9D-B47A-5E9996BF2226}" dt="2023-09-04T02:22:39.985" v="548" actId="47"/>
        <pc:sldMkLst>
          <pc:docMk/>
          <pc:sldMk cId="1054280311" sldId="614"/>
        </pc:sldMkLst>
      </pc:sldChg>
      <pc:sldChg chg="del">
        <pc:chgData name="Agee Springer" userId="c70aae34-03cc-4ca4-9dc9-ab0f1f0f7e1f" providerId="ADAL" clId="{3D9A8163-67A2-4A9D-B47A-5E9996BF2226}" dt="2023-09-04T02:22:39.985" v="548" actId="47"/>
        <pc:sldMkLst>
          <pc:docMk/>
          <pc:sldMk cId="3428429277" sldId="634"/>
        </pc:sldMkLst>
      </pc:sldChg>
      <pc:sldChg chg="del">
        <pc:chgData name="Agee Springer" userId="c70aae34-03cc-4ca4-9dc9-ab0f1f0f7e1f" providerId="ADAL" clId="{3D9A8163-67A2-4A9D-B47A-5E9996BF2226}" dt="2023-09-04T02:22:39.985" v="548" actId="47"/>
        <pc:sldMkLst>
          <pc:docMk/>
          <pc:sldMk cId="524156098" sldId="635"/>
        </pc:sldMkLst>
      </pc:sldChg>
      <pc:sldChg chg="del">
        <pc:chgData name="Agee Springer" userId="c70aae34-03cc-4ca4-9dc9-ab0f1f0f7e1f" providerId="ADAL" clId="{3D9A8163-67A2-4A9D-B47A-5E9996BF2226}" dt="2023-09-04T02:22:39.985" v="548" actId="47"/>
        <pc:sldMkLst>
          <pc:docMk/>
          <pc:sldMk cId="3936836992" sldId="636"/>
        </pc:sldMkLst>
      </pc:sldChg>
      <pc:sldChg chg="del">
        <pc:chgData name="Agee Springer" userId="c70aae34-03cc-4ca4-9dc9-ab0f1f0f7e1f" providerId="ADAL" clId="{3D9A8163-67A2-4A9D-B47A-5E9996BF2226}" dt="2023-09-04T02:22:39.985" v="548" actId="47"/>
        <pc:sldMkLst>
          <pc:docMk/>
          <pc:sldMk cId="434856850" sldId="637"/>
        </pc:sldMkLst>
      </pc:sldChg>
      <pc:sldChg chg="del">
        <pc:chgData name="Agee Springer" userId="c70aae34-03cc-4ca4-9dc9-ab0f1f0f7e1f" providerId="ADAL" clId="{3D9A8163-67A2-4A9D-B47A-5E9996BF2226}" dt="2023-09-04T02:22:39.985" v="548" actId="47"/>
        <pc:sldMkLst>
          <pc:docMk/>
          <pc:sldMk cId="119036074" sldId="638"/>
        </pc:sldMkLst>
      </pc:sldChg>
      <pc:sldChg chg="del">
        <pc:chgData name="Agee Springer" userId="c70aae34-03cc-4ca4-9dc9-ab0f1f0f7e1f" providerId="ADAL" clId="{3D9A8163-67A2-4A9D-B47A-5E9996BF2226}" dt="2023-09-04T02:22:39.985" v="548" actId="47"/>
        <pc:sldMkLst>
          <pc:docMk/>
          <pc:sldMk cId="4077520451" sldId="639"/>
        </pc:sldMkLst>
      </pc:sldChg>
      <pc:sldChg chg="del">
        <pc:chgData name="Agee Springer" userId="c70aae34-03cc-4ca4-9dc9-ab0f1f0f7e1f" providerId="ADAL" clId="{3D9A8163-67A2-4A9D-B47A-5E9996BF2226}" dt="2023-09-04T02:22:39.985" v="548" actId="47"/>
        <pc:sldMkLst>
          <pc:docMk/>
          <pc:sldMk cId="2275113208" sldId="640"/>
        </pc:sldMkLst>
      </pc:sldChg>
      <pc:sldChg chg="del">
        <pc:chgData name="Agee Springer" userId="c70aae34-03cc-4ca4-9dc9-ab0f1f0f7e1f" providerId="ADAL" clId="{3D9A8163-67A2-4A9D-B47A-5E9996BF2226}" dt="2023-09-04T02:22:39.985" v="548" actId="47"/>
        <pc:sldMkLst>
          <pc:docMk/>
          <pc:sldMk cId="754795041" sldId="641"/>
        </pc:sldMkLst>
      </pc:sldChg>
      <pc:sldChg chg="del">
        <pc:chgData name="Agee Springer" userId="c70aae34-03cc-4ca4-9dc9-ab0f1f0f7e1f" providerId="ADAL" clId="{3D9A8163-67A2-4A9D-B47A-5E9996BF2226}" dt="2023-09-04T02:22:39.985" v="548" actId="47"/>
        <pc:sldMkLst>
          <pc:docMk/>
          <pc:sldMk cId="3530002569" sldId="643"/>
        </pc:sldMkLst>
      </pc:sldChg>
      <pc:sldChg chg="del">
        <pc:chgData name="Agee Springer" userId="c70aae34-03cc-4ca4-9dc9-ab0f1f0f7e1f" providerId="ADAL" clId="{3D9A8163-67A2-4A9D-B47A-5E9996BF2226}" dt="2023-09-04T02:22:39.985" v="548" actId="47"/>
        <pc:sldMkLst>
          <pc:docMk/>
          <pc:sldMk cId="1867299444" sldId="646"/>
        </pc:sldMkLst>
      </pc:sldChg>
      <pc:sldChg chg="del">
        <pc:chgData name="Agee Springer" userId="c70aae34-03cc-4ca4-9dc9-ab0f1f0f7e1f" providerId="ADAL" clId="{3D9A8163-67A2-4A9D-B47A-5E9996BF2226}" dt="2023-09-04T02:22:39.985" v="548" actId="47"/>
        <pc:sldMkLst>
          <pc:docMk/>
          <pc:sldMk cId="3144891543" sldId="647"/>
        </pc:sldMkLst>
      </pc:sldChg>
      <pc:sldChg chg="del">
        <pc:chgData name="Agee Springer" userId="c70aae34-03cc-4ca4-9dc9-ab0f1f0f7e1f" providerId="ADAL" clId="{3D9A8163-67A2-4A9D-B47A-5E9996BF2226}" dt="2023-09-04T02:22:39.985" v="548" actId="47"/>
        <pc:sldMkLst>
          <pc:docMk/>
          <pc:sldMk cId="4094097958" sldId="652"/>
        </pc:sldMkLst>
      </pc:sldChg>
      <pc:sldChg chg="del">
        <pc:chgData name="Agee Springer" userId="c70aae34-03cc-4ca4-9dc9-ab0f1f0f7e1f" providerId="ADAL" clId="{3D9A8163-67A2-4A9D-B47A-5E9996BF2226}" dt="2023-09-04T02:22:39.985" v="548" actId="47"/>
        <pc:sldMkLst>
          <pc:docMk/>
          <pc:sldMk cId="156978491" sldId="656"/>
        </pc:sldMkLst>
      </pc:sldChg>
      <pc:sldChg chg="del">
        <pc:chgData name="Agee Springer" userId="c70aae34-03cc-4ca4-9dc9-ab0f1f0f7e1f" providerId="ADAL" clId="{3D9A8163-67A2-4A9D-B47A-5E9996BF2226}" dt="2023-09-04T02:22:39.985" v="548" actId="47"/>
        <pc:sldMkLst>
          <pc:docMk/>
          <pc:sldMk cId="431793777" sldId="657"/>
        </pc:sldMkLst>
      </pc:sldChg>
      <pc:sldChg chg="del">
        <pc:chgData name="Agee Springer" userId="c70aae34-03cc-4ca4-9dc9-ab0f1f0f7e1f" providerId="ADAL" clId="{3D9A8163-67A2-4A9D-B47A-5E9996BF2226}" dt="2023-09-04T02:22:39.985" v="548" actId="47"/>
        <pc:sldMkLst>
          <pc:docMk/>
          <pc:sldMk cId="1175582514" sldId="658"/>
        </pc:sldMkLst>
      </pc:sldChg>
      <pc:sldChg chg="del">
        <pc:chgData name="Agee Springer" userId="c70aae34-03cc-4ca4-9dc9-ab0f1f0f7e1f" providerId="ADAL" clId="{3D9A8163-67A2-4A9D-B47A-5E9996BF2226}" dt="2023-09-04T02:22:39.985" v="548" actId="47"/>
        <pc:sldMkLst>
          <pc:docMk/>
          <pc:sldMk cId="3030232705" sldId="660"/>
        </pc:sldMkLst>
      </pc:sldChg>
      <pc:sldChg chg="del">
        <pc:chgData name="Agee Springer" userId="c70aae34-03cc-4ca4-9dc9-ab0f1f0f7e1f" providerId="ADAL" clId="{3D9A8163-67A2-4A9D-B47A-5E9996BF2226}" dt="2023-09-04T02:22:39.985" v="548" actId="47"/>
        <pc:sldMkLst>
          <pc:docMk/>
          <pc:sldMk cId="3644988425" sldId="661"/>
        </pc:sldMkLst>
      </pc:sldChg>
      <pc:sldChg chg="modSp mod">
        <pc:chgData name="Agee Springer" userId="c70aae34-03cc-4ca4-9dc9-ab0f1f0f7e1f" providerId="ADAL" clId="{3D9A8163-67A2-4A9D-B47A-5E9996BF2226}" dt="2023-09-04T02:41:27.099" v="2195" actId="20577"/>
        <pc:sldMkLst>
          <pc:docMk/>
          <pc:sldMk cId="32156314" sldId="671"/>
        </pc:sldMkLst>
        <pc:spChg chg="mod">
          <ac:chgData name="Agee Springer" userId="c70aae34-03cc-4ca4-9dc9-ab0f1f0f7e1f" providerId="ADAL" clId="{3D9A8163-67A2-4A9D-B47A-5E9996BF2226}" dt="2023-09-04T02:41:27.099" v="2195" actId="20577"/>
          <ac:spMkLst>
            <pc:docMk/>
            <pc:sldMk cId="32156314" sldId="671"/>
            <ac:spMk id="4" creationId="{71B380C9-83F4-13B7-773B-9880F0F13E5F}"/>
          </ac:spMkLst>
        </pc:spChg>
      </pc:sldChg>
      <pc:sldChg chg="del">
        <pc:chgData name="Agee Springer" userId="c70aae34-03cc-4ca4-9dc9-ab0f1f0f7e1f" providerId="ADAL" clId="{3D9A8163-67A2-4A9D-B47A-5E9996BF2226}" dt="2023-09-04T02:22:39.985" v="548" actId="47"/>
        <pc:sldMkLst>
          <pc:docMk/>
          <pc:sldMk cId="2430342676" sldId="672"/>
        </pc:sldMkLst>
      </pc:sldChg>
      <pc:sldChg chg="del">
        <pc:chgData name="Agee Springer" userId="c70aae34-03cc-4ca4-9dc9-ab0f1f0f7e1f" providerId="ADAL" clId="{3D9A8163-67A2-4A9D-B47A-5E9996BF2226}" dt="2023-09-04T02:22:46.237" v="550" actId="47"/>
        <pc:sldMkLst>
          <pc:docMk/>
          <pc:sldMk cId="671449390" sldId="674"/>
        </pc:sldMkLst>
      </pc:sldChg>
      <pc:sldChg chg="modSp mod">
        <pc:chgData name="Agee Springer" userId="c70aae34-03cc-4ca4-9dc9-ab0f1f0f7e1f" providerId="ADAL" clId="{3D9A8163-67A2-4A9D-B47A-5E9996BF2226}" dt="2023-09-04T17:40:06.661" v="5741" actId="207"/>
        <pc:sldMkLst>
          <pc:docMk/>
          <pc:sldMk cId="3334456927" sldId="681"/>
        </pc:sldMkLst>
        <pc:spChg chg="mod">
          <ac:chgData name="Agee Springer" userId="c70aae34-03cc-4ca4-9dc9-ab0f1f0f7e1f" providerId="ADAL" clId="{3D9A8163-67A2-4A9D-B47A-5E9996BF2226}" dt="2023-09-04T17:40:06.661" v="5741" actId="207"/>
          <ac:spMkLst>
            <pc:docMk/>
            <pc:sldMk cId="3334456927" sldId="681"/>
            <ac:spMk id="3" creationId="{7B80D3AA-37C2-98C8-2D2E-2364F4776321}"/>
          </ac:spMkLst>
        </pc:spChg>
      </pc:sldChg>
      <pc:sldChg chg="del">
        <pc:chgData name="Agee Springer" userId="c70aae34-03cc-4ca4-9dc9-ab0f1f0f7e1f" providerId="ADAL" clId="{3D9A8163-67A2-4A9D-B47A-5E9996BF2226}" dt="2023-09-04T02:22:39.985" v="548" actId="47"/>
        <pc:sldMkLst>
          <pc:docMk/>
          <pc:sldMk cId="3895653411" sldId="684"/>
        </pc:sldMkLst>
      </pc:sldChg>
      <pc:sldChg chg="del">
        <pc:chgData name="Agee Springer" userId="c70aae34-03cc-4ca4-9dc9-ab0f1f0f7e1f" providerId="ADAL" clId="{3D9A8163-67A2-4A9D-B47A-5E9996BF2226}" dt="2023-09-04T02:22:39.985" v="548" actId="47"/>
        <pc:sldMkLst>
          <pc:docMk/>
          <pc:sldMk cId="1033185758" sldId="685"/>
        </pc:sldMkLst>
      </pc:sldChg>
      <pc:sldChg chg="del">
        <pc:chgData name="Agee Springer" userId="c70aae34-03cc-4ca4-9dc9-ab0f1f0f7e1f" providerId="ADAL" clId="{3D9A8163-67A2-4A9D-B47A-5E9996BF2226}" dt="2023-09-04T02:22:39.985" v="548" actId="47"/>
        <pc:sldMkLst>
          <pc:docMk/>
          <pc:sldMk cId="3971480346" sldId="686"/>
        </pc:sldMkLst>
      </pc:sldChg>
      <pc:sldChg chg="del">
        <pc:chgData name="Agee Springer" userId="c70aae34-03cc-4ca4-9dc9-ab0f1f0f7e1f" providerId="ADAL" clId="{3D9A8163-67A2-4A9D-B47A-5E9996BF2226}" dt="2023-09-04T02:22:39.985" v="548" actId="47"/>
        <pc:sldMkLst>
          <pc:docMk/>
          <pc:sldMk cId="96847372" sldId="687"/>
        </pc:sldMkLst>
      </pc:sldChg>
      <pc:sldChg chg="addSp delSp modSp mod chgLayout">
        <pc:chgData name="Agee Springer" userId="c70aae34-03cc-4ca4-9dc9-ab0f1f0f7e1f" providerId="ADAL" clId="{3D9A8163-67A2-4A9D-B47A-5E9996BF2226}" dt="2023-09-04T16:13:14.361" v="4764" actId="113"/>
        <pc:sldMkLst>
          <pc:docMk/>
          <pc:sldMk cId="3703988314" sldId="688"/>
        </pc:sldMkLst>
        <pc:spChg chg="mod ord">
          <ac:chgData name="Agee Springer" userId="c70aae34-03cc-4ca4-9dc9-ab0f1f0f7e1f" providerId="ADAL" clId="{3D9A8163-67A2-4A9D-B47A-5E9996BF2226}" dt="2023-09-04T16:13:14.361" v="4764" actId="113"/>
          <ac:spMkLst>
            <pc:docMk/>
            <pc:sldMk cId="3703988314" sldId="688"/>
            <ac:spMk id="2" creationId="{C8D11572-90BA-FF3C-19BC-AFC04F591908}"/>
          </ac:spMkLst>
        </pc:spChg>
        <pc:spChg chg="del">
          <ac:chgData name="Agee Springer" userId="c70aae34-03cc-4ca4-9dc9-ab0f1f0f7e1f" providerId="ADAL" clId="{3D9A8163-67A2-4A9D-B47A-5E9996BF2226}" dt="2023-09-04T02:15:06.735" v="41" actId="478"/>
          <ac:spMkLst>
            <pc:docMk/>
            <pc:sldMk cId="3703988314" sldId="688"/>
            <ac:spMk id="3" creationId="{A2F60EDC-EBCB-8F9C-AB34-542F5CFBDA07}"/>
          </ac:spMkLst>
        </pc:spChg>
        <pc:spChg chg="mod ord">
          <ac:chgData name="Agee Springer" userId="c70aae34-03cc-4ca4-9dc9-ab0f1f0f7e1f" providerId="ADAL" clId="{3D9A8163-67A2-4A9D-B47A-5E9996BF2226}" dt="2023-09-04T02:20:38.820" v="196" actId="700"/>
          <ac:spMkLst>
            <pc:docMk/>
            <pc:sldMk cId="3703988314" sldId="688"/>
            <ac:spMk id="4" creationId="{18C3C6EE-86EB-C017-0928-E96753B08DBA}"/>
          </ac:spMkLst>
        </pc:spChg>
        <pc:spChg chg="add mod">
          <ac:chgData name="Agee Springer" userId="c70aae34-03cc-4ca4-9dc9-ab0f1f0f7e1f" providerId="ADAL" clId="{3D9A8163-67A2-4A9D-B47A-5E9996BF2226}" dt="2023-09-04T02:20:45.155" v="198" actId="1076"/>
          <ac:spMkLst>
            <pc:docMk/>
            <pc:sldMk cId="3703988314" sldId="688"/>
            <ac:spMk id="5" creationId="{252B0ABA-7AC0-7A19-5985-877BB7B5C997}"/>
          </ac:spMkLst>
        </pc:spChg>
        <pc:spChg chg="add mod ord">
          <ac:chgData name="Agee Springer" userId="c70aae34-03cc-4ca4-9dc9-ab0f1f0f7e1f" providerId="ADAL" clId="{3D9A8163-67A2-4A9D-B47A-5E9996BF2226}" dt="2023-09-04T02:22:25.734" v="546" actId="14100"/>
          <ac:spMkLst>
            <pc:docMk/>
            <pc:sldMk cId="3703988314" sldId="688"/>
            <ac:spMk id="6" creationId="{8E8B5C6B-D069-B0AE-C7D7-6B0A9AA9C110}"/>
          </ac:spMkLst>
        </pc:spChg>
        <pc:spChg chg="add del mod">
          <ac:chgData name="Agee Springer" userId="c70aae34-03cc-4ca4-9dc9-ab0f1f0f7e1f" providerId="ADAL" clId="{3D9A8163-67A2-4A9D-B47A-5E9996BF2226}" dt="2023-09-04T02:27:53.871" v="1146"/>
          <ac:spMkLst>
            <pc:docMk/>
            <pc:sldMk cId="3703988314" sldId="688"/>
            <ac:spMk id="7" creationId="{592D9BDF-3BED-6FD3-F240-B9BE0A63B659}"/>
          </ac:spMkLst>
        </pc:spChg>
        <pc:spChg chg="add mod">
          <ac:chgData name="Agee Springer" userId="c70aae34-03cc-4ca4-9dc9-ab0f1f0f7e1f" providerId="ADAL" clId="{3D9A8163-67A2-4A9D-B47A-5E9996BF2226}" dt="2023-09-04T02:28:05.418" v="1148" actId="20577"/>
          <ac:spMkLst>
            <pc:docMk/>
            <pc:sldMk cId="3703988314" sldId="688"/>
            <ac:spMk id="8" creationId="{53354ADA-44C7-9810-B004-13FFEBBE05B1}"/>
          </ac:spMkLst>
        </pc:spChg>
      </pc:sldChg>
      <pc:sldChg chg="addSp modSp add mod">
        <pc:chgData name="Agee Springer" userId="c70aae34-03cc-4ca4-9dc9-ab0f1f0f7e1f" providerId="ADAL" clId="{3D9A8163-67A2-4A9D-B47A-5E9996BF2226}" dt="2023-09-04T02:27:46.294" v="1144" actId="20577"/>
        <pc:sldMkLst>
          <pc:docMk/>
          <pc:sldMk cId="2977028720" sldId="689"/>
        </pc:sldMkLst>
        <pc:spChg chg="add mod">
          <ac:chgData name="Agee Springer" userId="c70aae34-03cc-4ca4-9dc9-ab0f1f0f7e1f" providerId="ADAL" clId="{3D9A8163-67A2-4A9D-B47A-5E9996BF2226}" dt="2023-09-04T02:27:46.294" v="1144" actId="20577"/>
          <ac:spMkLst>
            <pc:docMk/>
            <pc:sldMk cId="2977028720" sldId="689"/>
            <ac:spMk id="3" creationId="{18B65853-575A-12E0-CF83-A69AEF52166E}"/>
          </ac:spMkLst>
        </pc:spChg>
        <pc:spChg chg="mod">
          <ac:chgData name="Agee Springer" userId="c70aae34-03cc-4ca4-9dc9-ab0f1f0f7e1f" providerId="ADAL" clId="{3D9A8163-67A2-4A9D-B47A-5E9996BF2226}" dt="2023-09-04T02:23:25.965" v="553" actId="20577"/>
          <ac:spMkLst>
            <pc:docMk/>
            <pc:sldMk cId="2977028720" sldId="689"/>
            <ac:spMk id="5" creationId="{252B0ABA-7AC0-7A19-5985-877BB7B5C997}"/>
          </ac:spMkLst>
        </pc:spChg>
        <pc:spChg chg="mod">
          <ac:chgData name="Agee Springer" userId="c70aae34-03cc-4ca4-9dc9-ab0f1f0f7e1f" providerId="ADAL" clId="{3D9A8163-67A2-4A9D-B47A-5E9996BF2226}" dt="2023-09-04T02:26:58.268" v="1134" actId="20577"/>
          <ac:spMkLst>
            <pc:docMk/>
            <pc:sldMk cId="2977028720" sldId="689"/>
            <ac:spMk id="6" creationId="{8E8B5C6B-D069-B0AE-C7D7-6B0A9AA9C110}"/>
          </ac:spMkLst>
        </pc:spChg>
      </pc:sldChg>
      <pc:sldChg chg="modSp add mod">
        <pc:chgData name="Agee Springer" userId="c70aae34-03cc-4ca4-9dc9-ab0f1f0f7e1f" providerId="ADAL" clId="{3D9A8163-67A2-4A9D-B47A-5E9996BF2226}" dt="2023-09-04T02:32:20.146" v="1378" actId="20577"/>
        <pc:sldMkLst>
          <pc:docMk/>
          <pc:sldMk cId="1706636227" sldId="690"/>
        </pc:sldMkLst>
        <pc:spChg chg="mod">
          <ac:chgData name="Agee Springer" userId="c70aae34-03cc-4ca4-9dc9-ab0f1f0f7e1f" providerId="ADAL" clId="{3D9A8163-67A2-4A9D-B47A-5E9996BF2226}" dt="2023-09-04T02:29:16.933" v="1156" actId="20577"/>
          <ac:spMkLst>
            <pc:docMk/>
            <pc:sldMk cId="1706636227" sldId="690"/>
            <ac:spMk id="3" creationId="{18B65853-575A-12E0-CF83-A69AEF52166E}"/>
          </ac:spMkLst>
        </pc:spChg>
        <pc:spChg chg="mod">
          <ac:chgData name="Agee Springer" userId="c70aae34-03cc-4ca4-9dc9-ab0f1f0f7e1f" providerId="ADAL" clId="{3D9A8163-67A2-4A9D-B47A-5E9996BF2226}" dt="2023-09-04T02:30:38.249" v="1218" actId="20577"/>
          <ac:spMkLst>
            <pc:docMk/>
            <pc:sldMk cId="1706636227" sldId="690"/>
            <ac:spMk id="5" creationId="{252B0ABA-7AC0-7A19-5985-877BB7B5C997}"/>
          </ac:spMkLst>
        </pc:spChg>
        <pc:spChg chg="mod">
          <ac:chgData name="Agee Springer" userId="c70aae34-03cc-4ca4-9dc9-ab0f1f0f7e1f" providerId="ADAL" clId="{3D9A8163-67A2-4A9D-B47A-5E9996BF2226}" dt="2023-09-04T02:32:20.146" v="1378" actId="20577"/>
          <ac:spMkLst>
            <pc:docMk/>
            <pc:sldMk cId="1706636227" sldId="690"/>
            <ac:spMk id="6" creationId="{8E8B5C6B-D069-B0AE-C7D7-6B0A9AA9C110}"/>
          </ac:spMkLst>
        </pc:spChg>
      </pc:sldChg>
      <pc:sldChg chg="modSp add mod modCm">
        <pc:chgData name="Agee Springer" userId="c70aae34-03cc-4ca4-9dc9-ab0f1f0f7e1f" providerId="ADAL" clId="{3D9A8163-67A2-4A9D-B47A-5E9996BF2226}" dt="2023-09-04T17:42:43.283" v="5742"/>
        <pc:sldMkLst>
          <pc:docMk/>
          <pc:sldMk cId="888727152" sldId="691"/>
        </pc:sldMkLst>
        <pc:spChg chg="mod">
          <ac:chgData name="Agee Springer" userId="c70aae34-03cc-4ca4-9dc9-ab0f1f0f7e1f" providerId="ADAL" clId="{3D9A8163-67A2-4A9D-B47A-5E9996BF2226}" dt="2023-09-04T02:34:10.737" v="1418" actId="20577"/>
          <ac:spMkLst>
            <pc:docMk/>
            <pc:sldMk cId="888727152" sldId="691"/>
            <ac:spMk id="3" creationId="{18B65853-575A-12E0-CF83-A69AEF52166E}"/>
          </ac:spMkLst>
        </pc:spChg>
        <pc:spChg chg="mod">
          <ac:chgData name="Agee Springer" userId="c70aae34-03cc-4ca4-9dc9-ab0f1f0f7e1f" providerId="ADAL" clId="{3D9A8163-67A2-4A9D-B47A-5E9996BF2226}" dt="2023-09-04T02:37:41.927" v="1910" actId="20577"/>
          <ac:spMkLst>
            <pc:docMk/>
            <pc:sldMk cId="888727152" sldId="691"/>
            <ac:spMk id="5" creationId="{252B0ABA-7AC0-7A19-5985-877BB7B5C997}"/>
          </ac:spMkLst>
        </pc:spChg>
        <pc:spChg chg="mod">
          <ac:chgData name="Agee Springer" userId="c70aae34-03cc-4ca4-9dc9-ab0f1f0f7e1f" providerId="ADAL" clId="{3D9A8163-67A2-4A9D-B47A-5E9996BF2226}" dt="2023-09-04T02:36:16.890" v="1899" actId="27636"/>
          <ac:spMkLst>
            <pc:docMk/>
            <pc:sldMk cId="888727152" sldId="691"/>
            <ac:spMk id="6" creationId="{8E8B5C6B-D069-B0AE-C7D7-6B0A9AA9C110}"/>
          </ac:spMkLst>
        </pc:spChg>
      </pc:sldChg>
      <pc:sldChg chg="modSp add mod modCm">
        <pc:chgData name="Agee Springer" userId="c70aae34-03cc-4ca4-9dc9-ab0f1f0f7e1f" providerId="ADAL" clId="{3D9A8163-67A2-4A9D-B47A-5E9996BF2226}" dt="2023-09-04T17:44:14.377" v="5743"/>
        <pc:sldMkLst>
          <pc:docMk/>
          <pc:sldMk cId="3743316460" sldId="692"/>
        </pc:sldMkLst>
        <pc:spChg chg="mod">
          <ac:chgData name="Agee Springer" userId="c70aae34-03cc-4ca4-9dc9-ab0f1f0f7e1f" providerId="ADAL" clId="{3D9A8163-67A2-4A9D-B47A-5E9996BF2226}" dt="2023-09-04T02:42:11.289" v="2252"/>
          <ac:spMkLst>
            <pc:docMk/>
            <pc:sldMk cId="3743316460" sldId="692"/>
            <ac:spMk id="3" creationId="{18B65853-575A-12E0-CF83-A69AEF52166E}"/>
          </ac:spMkLst>
        </pc:spChg>
        <pc:spChg chg="mod">
          <ac:chgData name="Agee Springer" userId="c70aae34-03cc-4ca4-9dc9-ab0f1f0f7e1f" providerId="ADAL" clId="{3D9A8163-67A2-4A9D-B47A-5E9996BF2226}" dt="2023-09-04T02:42:18.075" v="2254" actId="20577"/>
          <ac:spMkLst>
            <pc:docMk/>
            <pc:sldMk cId="3743316460" sldId="692"/>
            <ac:spMk id="5" creationId="{252B0ABA-7AC0-7A19-5985-877BB7B5C997}"/>
          </ac:spMkLst>
        </pc:spChg>
        <pc:spChg chg="mod">
          <ac:chgData name="Agee Springer" userId="c70aae34-03cc-4ca4-9dc9-ab0f1f0f7e1f" providerId="ADAL" clId="{3D9A8163-67A2-4A9D-B47A-5E9996BF2226}" dt="2023-09-04T02:43:29.973" v="2546" actId="20577"/>
          <ac:spMkLst>
            <pc:docMk/>
            <pc:sldMk cId="3743316460" sldId="692"/>
            <ac:spMk id="6" creationId="{8E8B5C6B-D069-B0AE-C7D7-6B0A9AA9C110}"/>
          </ac:spMkLst>
        </pc:spChg>
      </pc:sldChg>
      <pc:sldChg chg="addSp delSp modSp add mod">
        <pc:chgData name="Agee Springer" userId="c70aae34-03cc-4ca4-9dc9-ab0f1f0f7e1f" providerId="ADAL" clId="{3D9A8163-67A2-4A9D-B47A-5E9996BF2226}" dt="2023-09-04T02:48:35.054" v="2929" actId="22"/>
        <pc:sldMkLst>
          <pc:docMk/>
          <pc:sldMk cId="162157824" sldId="693"/>
        </pc:sldMkLst>
        <pc:spChg chg="mod">
          <ac:chgData name="Agee Springer" userId="c70aae34-03cc-4ca4-9dc9-ab0f1f0f7e1f" providerId="ADAL" clId="{3D9A8163-67A2-4A9D-B47A-5E9996BF2226}" dt="2023-09-04T02:47:40.973" v="2927" actId="20577"/>
          <ac:spMkLst>
            <pc:docMk/>
            <pc:sldMk cId="162157824" sldId="693"/>
            <ac:spMk id="3" creationId="{18B65853-575A-12E0-CF83-A69AEF52166E}"/>
          </ac:spMkLst>
        </pc:spChg>
        <pc:spChg chg="mod">
          <ac:chgData name="Agee Springer" userId="c70aae34-03cc-4ca4-9dc9-ab0f1f0f7e1f" providerId="ADAL" clId="{3D9A8163-67A2-4A9D-B47A-5E9996BF2226}" dt="2023-09-04T02:44:27.667" v="2667" actId="20577"/>
          <ac:spMkLst>
            <pc:docMk/>
            <pc:sldMk cId="162157824" sldId="693"/>
            <ac:spMk id="5" creationId="{252B0ABA-7AC0-7A19-5985-877BB7B5C997}"/>
          </ac:spMkLst>
        </pc:spChg>
        <pc:spChg chg="mod">
          <ac:chgData name="Agee Springer" userId="c70aae34-03cc-4ca4-9dc9-ab0f1f0f7e1f" providerId="ADAL" clId="{3D9A8163-67A2-4A9D-B47A-5E9996BF2226}" dt="2023-09-04T02:46:44.705" v="2907" actId="20577"/>
          <ac:spMkLst>
            <pc:docMk/>
            <pc:sldMk cId="162157824" sldId="693"/>
            <ac:spMk id="6" creationId="{8E8B5C6B-D069-B0AE-C7D7-6B0A9AA9C110}"/>
          </ac:spMkLst>
        </pc:spChg>
        <pc:spChg chg="add del">
          <ac:chgData name="Agee Springer" userId="c70aae34-03cc-4ca4-9dc9-ab0f1f0f7e1f" providerId="ADAL" clId="{3D9A8163-67A2-4A9D-B47A-5E9996BF2226}" dt="2023-09-04T02:48:35.054" v="2929" actId="22"/>
          <ac:spMkLst>
            <pc:docMk/>
            <pc:sldMk cId="162157824" sldId="693"/>
            <ac:spMk id="8" creationId="{FC5AD06E-AA16-3D62-B01A-330F89958095}"/>
          </ac:spMkLst>
        </pc:spChg>
      </pc:sldChg>
      <pc:sldChg chg="modSp add mod">
        <pc:chgData name="Agee Springer" userId="c70aae34-03cc-4ca4-9dc9-ab0f1f0f7e1f" providerId="ADAL" clId="{3D9A8163-67A2-4A9D-B47A-5E9996BF2226}" dt="2023-09-04T02:50:21.477" v="3273" actId="20577"/>
        <pc:sldMkLst>
          <pc:docMk/>
          <pc:sldMk cId="561249577" sldId="694"/>
        </pc:sldMkLst>
        <pc:spChg chg="mod">
          <ac:chgData name="Agee Springer" userId="c70aae34-03cc-4ca4-9dc9-ab0f1f0f7e1f" providerId="ADAL" clId="{3D9A8163-67A2-4A9D-B47A-5E9996BF2226}" dt="2023-09-04T02:48:47.074" v="2939" actId="20577"/>
          <ac:spMkLst>
            <pc:docMk/>
            <pc:sldMk cId="561249577" sldId="694"/>
            <ac:spMk id="3" creationId="{18B65853-575A-12E0-CF83-A69AEF52166E}"/>
          </ac:spMkLst>
        </pc:spChg>
        <pc:spChg chg="mod">
          <ac:chgData name="Agee Springer" userId="c70aae34-03cc-4ca4-9dc9-ab0f1f0f7e1f" providerId="ADAL" clId="{3D9A8163-67A2-4A9D-B47A-5E9996BF2226}" dt="2023-09-04T02:49:17.111" v="2973" actId="20577"/>
          <ac:spMkLst>
            <pc:docMk/>
            <pc:sldMk cId="561249577" sldId="694"/>
            <ac:spMk id="5" creationId="{252B0ABA-7AC0-7A19-5985-877BB7B5C997}"/>
          </ac:spMkLst>
        </pc:spChg>
        <pc:spChg chg="mod">
          <ac:chgData name="Agee Springer" userId="c70aae34-03cc-4ca4-9dc9-ab0f1f0f7e1f" providerId="ADAL" clId="{3D9A8163-67A2-4A9D-B47A-5E9996BF2226}" dt="2023-09-04T02:50:21.477" v="3273" actId="20577"/>
          <ac:spMkLst>
            <pc:docMk/>
            <pc:sldMk cId="561249577" sldId="694"/>
            <ac:spMk id="6" creationId="{8E8B5C6B-D069-B0AE-C7D7-6B0A9AA9C110}"/>
          </ac:spMkLst>
        </pc:spChg>
      </pc:sldChg>
      <pc:sldChg chg="add del">
        <pc:chgData name="Agee Springer" userId="c70aae34-03cc-4ca4-9dc9-ab0f1f0f7e1f" providerId="ADAL" clId="{3D9A8163-67A2-4A9D-B47A-5E9996BF2226}" dt="2023-09-04T02:47:18.385" v="2911"/>
        <pc:sldMkLst>
          <pc:docMk/>
          <pc:sldMk cId="1755040960" sldId="694"/>
        </pc:sldMkLst>
      </pc:sldChg>
      <pc:sldChg chg="modSp add mod">
        <pc:chgData name="Agee Springer" userId="c70aae34-03cc-4ca4-9dc9-ab0f1f0f7e1f" providerId="ADAL" clId="{3D9A8163-67A2-4A9D-B47A-5E9996BF2226}" dt="2023-09-04T02:53:55.453" v="3482" actId="13926"/>
        <pc:sldMkLst>
          <pc:docMk/>
          <pc:sldMk cId="3642145425" sldId="695"/>
        </pc:sldMkLst>
        <pc:spChg chg="mod">
          <ac:chgData name="Agee Springer" userId="c70aae34-03cc-4ca4-9dc9-ab0f1f0f7e1f" providerId="ADAL" clId="{3D9A8163-67A2-4A9D-B47A-5E9996BF2226}" dt="2023-09-04T02:53:52.006" v="3481" actId="20577"/>
          <ac:spMkLst>
            <pc:docMk/>
            <pc:sldMk cId="3642145425" sldId="695"/>
            <ac:spMk id="3" creationId="{18B65853-575A-12E0-CF83-A69AEF52166E}"/>
          </ac:spMkLst>
        </pc:spChg>
        <pc:spChg chg="mod">
          <ac:chgData name="Agee Springer" userId="c70aae34-03cc-4ca4-9dc9-ab0f1f0f7e1f" providerId="ADAL" clId="{3D9A8163-67A2-4A9D-B47A-5E9996BF2226}" dt="2023-09-04T02:51:09.272" v="3275"/>
          <ac:spMkLst>
            <pc:docMk/>
            <pc:sldMk cId="3642145425" sldId="695"/>
            <ac:spMk id="5" creationId="{252B0ABA-7AC0-7A19-5985-877BB7B5C997}"/>
          </ac:spMkLst>
        </pc:spChg>
        <pc:spChg chg="mod">
          <ac:chgData name="Agee Springer" userId="c70aae34-03cc-4ca4-9dc9-ab0f1f0f7e1f" providerId="ADAL" clId="{3D9A8163-67A2-4A9D-B47A-5E9996BF2226}" dt="2023-09-04T02:53:55.453" v="3482" actId="13926"/>
          <ac:spMkLst>
            <pc:docMk/>
            <pc:sldMk cId="3642145425" sldId="695"/>
            <ac:spMk id="6" creationId="{8E8B5C6B-D069-B0AE-C7D7-6B0A9AA9C110}"/>
          </ac:spMkLst>
        </pc:spChg>
      </pc:sldChg>
      <pc:sldChg chg="modSp add mod">
        <pc:chgData name="Agee Springer" userId="c70aae34-03cc-4ca4-9dc9-ab0f1f0f7e1f" providerId="ADAL" clId="{3D9A8163-67A2-4A9D-B47A-5E9996BF2226}" dt="2023-09-04T02:56:52.825" v="3610" actId="20577"/>
        <pc:sldMkLst>
          <pc:docMk/>
          <pc:sldMk cId="448374179" sldId="696"/>
        </pc:sldMkLst>
        <pc:spChg chg="mod">
          <ac:chgData name="Agee Springer" userId="c70aae34-03cc-4ca4-9dc9-ab0f1f0f7e1f" providerId="ADAL" clId="{3D9A8163-67A2-4A9D-B47A-5E9996BF2226}" dt="2023-09-04T02:55:16.565" v="3497" actId="404"/>
          <ac:spMkLst>
            <pc:docMk/>
            <pc:sldMk cId="448374179" sldId="696"/>
            <ac:spMk id="5" creationId="{252B0ABA-7AC0-7A19-5985-877BB7B5C997}"/>
          </ac:spMkLst>
        </pc:spChg>
        <pc:spChg chg="mod">
          <ac:chgData name="Agee Springer" userId="c70aae34-03cc-4ca4-9dc9-ab0f1f0f7e1f" providerId="ADAL" clId="{3D9A8163-67A2-4A9D-B47A-5E9996BF2226}" dt="2023-09-04T02:56:52.825" v="3610" actId="20577"/>
          <ac:spMkLst>
            <pc:docMk/>
            <pc:sldMk cId="448374179" sldId="696"/>
            <ac:spMk id="6" creationId="{8E8B5C6B-D069-B0AE-C7D7-6B0A9AA9C110}"/>
          </ac:spMkLst>
        </pc:spChg>
      </pc:sldChg>
      <pc:sldChg chg="addSp delSp modSp add mod">
        <pc:chgData name="Agee Springer" userId="c70aae34-03cc-4ca4-9dc9-ab0f1f0f7e1f" providerId="ADAL" clId="{3D9A8163-67A2-4A9D-B47A-5E9996BF2226}" dt="2023-09-04T15:53:46.025" v="3689"/>
        <pc:sldMkLst>
          <pc:docMk/>
          <pc:sldMk cId="3205158376" sldId="697"/>
        </pc:sldMkLst>
        <pc:spChg chg="mod">
          <ac:chgData name="Agee Springer" userId="c70aae34-03cc-4ca4-9dc9-ab0f1f0f7e1f" providerId="ADAL" clId="{3D9A8163-67A2-4A9D-B47A-5E9996BF2226}" dt="2023-09-04T14:54:48.745" v="3640" actId="20577"/>
          <ac:spMkLst>
            <pc:docMk/>
            <pc:sldMk cId="3205158376" sldId="697"/>
            <ac:spMk id="2" creationId="{C8D11572-90BA-FF3C-19BC-AFC04F591908}"/>
          </ac:spMkLst>
        </pc:spChg>
        <pc:spChg chg="mod">
          <ac:chgData name="Agee Springer" userId="c70aae34-03cc-4ca4-9dc9-ab0f1f0f7e1f" providerId="ADAL" clId="{3D9A8163-67A2-4A9D-B47A-5E9996BF2226}" dt="2023-09-04T15:53:46.025" v="3689"/>
          <ac:spMkLst>
            <pc:docMk/>
            <pc:sldMk cId="3205158376" sldId="697"/>
            <ac:spMk id="3" creationId="{18B65853-575A-12E0-CF83-A69AEF52166E}"/>
          </ac:spMkLst>
        </pc:spChg>
        <pc:spChg chg="mod">
          <ac:chgData name="Agee Springer" userId="c70aae34-03cc-4ca4-9dc9-ab0f1f0f7e1f" providerId="ADAL" clId="{3D9A8163-67A2-4A9D-B47A-5E9996BF2226}" dt="2023-09-04T15:52:28.896" v="3685" actId="20577"/>
          <ac:spMkLst>
            <pc:docMk/>
            <pc:sldMk cId="3205158376" sldId="697"/>
            <ac:spMk id="5" creationId="{252B0ABA-7AC0-7A19-5985-877BB7B5C997}"/>
          </ac:spMkLst>
        </pc:spChg>
        <pc:spChg chg="mod">
          <ac:chgData name="Agee Springer" userId="c70aae34-03cc-4ca4-9dc9-ab0f1f0f7e1f" providerId="ADAL" clId="{3D9A8163-67A2-4A9D-B47A-5E9996BF2226}" dt="2023-09-04T15:52:22.167" v="3683" actId="13926"/>
          <ac:spMkLst>
            <pc:docMk/>
            <pc:sldMk cId="3205158376" sldId="697"/>
            <ac:spMk id="6" creationId="{8E8B5C6B-D069-B0AE-C7D7-6B0A9AA9C110}"/>
          </ac:spMkLst>
        </pc:spChg>
        <pc:spChg chg="add del">
          <ac:chgData name="Agee Springer" userId="c70aae34-03cc-4ca4-9dc9-ab0f1f0f7e1f" providerId="ADAL" clId="{3D9A8163-67A2-4A9D-B47A-5E9996BF2226}" dt="2023-09-04T15:52:46.224" v="3687" actId="22"/>
          <ac:spMkLst>
            <pc:docMk/>
            <pc:sldMk cId="3205158376" sldId="697"/>
            <ac:spMk id="8" creationId="{3BF57A73-E8B3-535E-EB79-E503EC8F271D}"/>
          </ac:spMkLst>
        </pc:spChg>
      </pc:sldChg>
      <pc:sldChg chg="modSp add mod addCm delCm">
        <pc:chgData name="Agee Springer" userId="c70aae34-03cc-4ca4-9dc9-ab0f1f0f7e1f" providerId="ADAL" clId="{3D9A8163-67A2-4A9D-B47A-5E9996BF2226}" dt="2023-09-04T15:56:40.587" v="4024"/>
        <pc:sldMkLst>
          <pc:docMk/>
          <pc:sldMk cId="196079414" sldId="698"/>
        </pc:sldMkLst>
        <pc:spChg chg="mod">
          <ac:chgData name="Agee Springer" userId="c70aae34-03cc-4ca4-9dc9-ab0f1f0f7e1f" providerId="ADAL" clId="{3D9A8163-67A2-4A9D-B47A-5E9996BF2226}" dt="2023-09-04T15:53:56.892" v="3694" actId="20577"/>
          <ac:spMkLst>
            <pc:docMk/>
            <pc:sldMk cId="196079414" sldId="698"/>
            <ac:spMk id="3" creationId="{18B65853-575A-12E0-CF83-A69AEF52166E}"/>
          </ac:spMkLst>
        </pc:spChg>
        <pc:spChg chg="mod">
          <ac:chgData name="Agee Springer" userId="c70aae34-03cc-4ca4-9dc9-ab0f1f0f7e1f" providerId="ADAL" clId="{3D9A8163-67A2-4A9D-B47A-5E9996BF2226}" dt="2023-09-04T15:54:05.185" v="3695"/>
          <ac:spMkLst>
            <pc:docMk/>
            <pc:sldMk cId="196079414" sldId="698"/>
            <ac:spMk id="5" creationId="{252B0ABA-7AC0-7A19-5985-877BB7B5C997}"/>
          </ac:spMkLst>
        </pc:spChg>
        <pc:spChg chg="mod">
          <ac:chgData name="Agee Springer" userId="c70aae34-03cc-4ca4-9dc9-ab0f1f0f7e1f" providerId="ADAL" clId="{3D9A8163-67A2-4A9D-B47A-5E9996BF2226}" dt="2023-09-04T15:55:36.496" v="4021" actId="13926"/>
          <ac:spMkLst>
            <pc:docMk/>
            <pc:sldMk cId="196079414" sldId="698"/>
            <ac:spMk id="6" creationId="{8E8B5C6B-D069-B0AE-C7D7-6B0A9AA9C110}"/>
          </ac:spMkLst>
        </pc:spChg>
      </pc:sldChg>
      <pc:sldChg chg="addSp delSp modSp add mod delCm">
        <pc:chgData name="Agee Springer" userId="c70aae34-03cc-4ca4-9dc9-ab0f1f0f7e1f" providerId="ADAL" clId="{3D9A8163-67A2-4A9D-B47A-5E9996BF2226}" dt="2023-09-04T17:45:02.853" v="5862"/>
        <pc:sldMkLst>
          <pc:docMk/>
          <pc:sldMk cId="43432066" sldId="699"/>
        </pc:sldMkLst>
        <pc:spChg chg="mod">
          <ac:chgData name="Agee Springer" userId="c70aae34-03cc-4ca4-9dc9-ab0f1f0f7e1f" providerId="ADAL" clId="{3D9A8163-67A2-4A9D-B47A-5E9996BF2226}" dt="2023-09-04T15:57:22.160" v="4026"/>
          <ac:spMkLst>
            <pc:docMk/>
            <pc:sldMk cId="43432066" sldId="699"/>
            <ac:spMk id="5" creationId="{252B0ABA-7AC0-7A19-5985-877BB7B5C997}"/>
          </ac:spMkLst>
        </pc:spChg>
        <pc:spChg chg="mod">
          <ac:chgData name="Agee Springer" userId="c70aae34-03cc-4ca4-9dc9-ab0f1f0f7e1f" providerId="ADAL" clId="{3D9A8163-67A2-4A9D-B47A-5E9996BF2226}" dt="2023-09-04T17:44:56.237" v="5861" actId="27636"/>
          <ac:spMkLst>
            <pc:docMk/>
            <pc:sldMk cId="43432066" sldId="699"/>
            <ac:spMk id="6" creationId="{8E8B5C6B-D069-B0AE-C7D7-6B0A9AA9C110}"/>
          </ac:spMkLst>
        </pc:spChg>
        <pc:spChg chg="add del">
          <ac:chgData name="Agee Springer" userId="c70aae34-03cc-4ca4-9dc9-ab0f1f0f7e1f" providerId="ADAL" clId="{3D9A8163-67A2-4A9D-B47A-5E9996BF2226}" dt="2023-09-04T16:00:23.622" v="4307" actId="22"/>
          <ac:spMkLst>
            <pc:docMk/>
            <pc:sldMk cId="43432066" sldId="699"/>
            <ac:spMk id="8" creationId="{7A0434A7-E42E-7E26-F066-4419F2338B8D}"/>
          </ac:spMkLst>
        </pc:spChg>
      </pc:sldChg>
      <pc:sldChg chg="modSp add mod">
        <pc:chgData name="Agee Springer" userId="c70aae34-03cc-4ca4-9dc9-ab0f1f0f7e1f" providerId="ADAL" clId="{3D9A8163-67A2-4A9D-B47A-5E9996BF2226}" dt="2023-09-04T16:14:06.171" v="4807" actId="20577"/>
        <pc:sldMkLst>
          <pc:docMk/>
          <pc:sldMk cId="401078701" sldId="700"/>
        </pc:sldMkLst>
        <pc:spChg chg="mod">
          <ac:chgData name="Agee Springer" userId="c70aae34-03cc-4ca4-9dc9-ab0f1f0f7e1f" providerId="ADAL" clId="{3D9A8163-67A2-4A9D-B47A-5E9996BF2226}" dt="2023-09-04T16:07:06.900" v="4472" actId="255"/>
          <ac:spMkLst>
            <pc:docMk/>
            <pc:sldMk cId="401078701" sldId="700"/>
            <ac:spMk id="5" creationId="{252B0ABA-7AC0-7A19-5985-877BB7B5C997}"/>
          </ac:spMkLst>
        </pc:spChg>
        <pc:spChg chg="mod">
          <ac:chgData name="Agee Springer" userId="c70aae34-03cc-4ca4-9dc9-ab0f1f0f7e1f" providerId="ADAL" clId="{3D9A8163-67A2-4A9D-B47A-5E9996BF2226}" dt="2023-09-04T16:14:06.171" v="4807" actId="20577"/>
          <ac:spMkLst>
            <pc:docMk/>
            <pc:sldMk cId="401078701" sldId="700"/>
            <ac:spMk id="6" creationId="{8E8B5C6B-D069-B0AE-C7D7-6B0A9AA9C110}"/>
          </ac:spMkLst>
        </pc:spChg>
      </pc:sldChg>
      <pc:sldChg chg="modSp add mod">
        <pc:chgData name="Agee Springer" userId="c70aae34-03cc-4ca4-9dc9-ab0f1f0f7e1f" providerId="ADAL" clId="{3D9A8163-67A2-4A9D-B47A-5E9996BF2226}" dt="2023-09-04T16:13:54.810" v="4789" actId="27636"/>
        <pc:sldMkLst>
          <pc:docMk/>
          <pc:sldMk cId="3342631601" sldId="701"/>
        </pc:sldMkLst>
        <pc:spChg chg="mod">
          <ac:chgData name="Agee Springer" userId="c70aae34-03cc-4ca4-9dc9-ab0f1f0f7e1f" providerId="ADAL" clId="{3D9A8163-67A2-4A9D-B47A-5E9996BF2226}" dt="2023-09-04T16:07:26.566" v="4491" actId="20577"/>
          <ac:spMkLst>
            <pc:docMk/>
            <pc:sldMk cId="3342631601" sldId="701"/>
            <ac:spMk id="2" creationId="{C8D11572-90BA-FF3C-19BC-AFC04F591908}"/>
          </ac:spMkLst>
        </pc:spChg>
        <pc:spChg chg="mod">
          <ac:chgData name="Agee Springer" userId="c70aae34-03cc-4ca4-9dc9-ab0f1f0f7e1f" providerId="ADAL" clId="{3D9A8163-67A2-4A9D-B47A-5E9996BF2226}" dt="2023-09-04T16:07:46.392" v="4495" actId="20577"/>
          <ac:spMkLst>
            <pc:docMk/>
            <pc:sldMk cId="3342631601" sldId="701"/>
            <ac:spMk id="3" creationId="{18B65853-575A-12E0-CF83-A69AEF52166E}"/>
          </ac:spMkLst>
        </pc:spChg>
        <pc:spChg chg="mod">
          <ac:chgData name="Agee Springer" userId="c70aae34-03cc-4ca4-9dc9-ab0f1f0f7e1f" providerId="ADAL" clId="{3D9A8163-67A2-4A9D-B47A-5E9996BF2226}" dt="2023-09-04T16:08:07.968" v="4499" actId="20577"/>
          <ac:spMkLst>
            <pc:docMk/>
            <pc:sldMk cId="3342631601" sldId="701"/>
            <ac:spMk id="5" creationId="{252B0ABA-7AC0-7A19-5985-877BB7B5C997}"/>
          </ac:spMkLst>
        </pc:spChg>
        <pc:spChg chg="mod">
          <ac:chgData name="Agee Springer" userId="c70aae34-03cc-4ca4-9dc9-ab0f1f0f7e1f" providerId="ADAL" clId="{3D9A8163-67A2-4A9D-B47A-5E9996BF2226}" dt="2023-09-04T16:13:54.810" v="4789" actId="27636"/>
          <ac:spMkLst>
            <pc:docMk/>
            <pc:sldMk cId="3342631601" sldId="701"/>
            <ac:spMk id="6" creationId="{8E8B5C6B-D069-B0AE-C7D7-6B0A9AA9C110}"/>
          </ac:spMkLst>
        </pc:spChg>
      </pc:sldChg>
      <pc:sldChg chg="modSp add mod">
        <pc:chgData name="Agee Springer" userId="c70aae34-03cc-4ca4-9dc9-ab0f1f0f7e1f" providerId="ADAL" clId="{3D9A8163-67A2-4A9D-B47A-5E9996BF2226}" dt="2023-09-04T16:15:17.021" v="4908" actId="20577"/>
        <pc:sldMkLst>
          <pc:docMk/>
          <pc:sldMk cId="4013894963" sldId="702"/>
        </pc:sldMkLst>
        <pc:spChg chg="mod">
          <ac:chgData name="Agee Springer" userId="c70aae34-03cc-4ca4-9dc9-ab0f1f0f7e1f" providerId="ADAL" clId="{3D9A8163-67A2-4A9D-B47A-5E9996BF2226}" dt="2023-09-04T16:13:36.503" v="4766" actId="207"/>
          <ac:spMkLst>
            <pc:docMk/>
            <pc:sldMk cId="4013894963" sldId="702"/>
            <ac:spMk id="2" creationId="{C8D11572-90BA-FF3C-19BC-AFC04F591908}"/>
          </ac:spMkLst>
        </pc:spChg>
        <pc:spChg chg="mod">
          <ac:chgData name="Agee Springer" userId="c70aae34-03cc-4ca4-9dc9-ab0f1f0f7e1f" providerId="ADAL" clId="{3D9A8163-67A2-4A9D-B47A-5E9996BF2226}" dt="2023-09-04T16:14:53.522" v="4852" actId="20577"/>
          <ac:spMkLst>
            <pc:docMk/>
            <pc:sldMk cId="4013894963" sldId="702"/>
            <ac:spMk id="3" creationId="{18B65853-575A-12E0-CF83-A69AEF52166E}"/>
          </ac:spMkLst>
        </pc:spChg>
        <pc:spChg chg="mod">
          <ac:chgData name="Agee Springer" userId="c70aae34-03cc-4ca4-9dc9-ab0f1f0f7e1f" providerId="ADAL" clId="{3D9A8163-67A2-4A9D-B47A-5E9996BF2226}" dt="2023-09-04T16:14:57.311" v="4853" actId="20577"/>
          <ac:spMkLst>
            <pc:docMk/>
            <pc:sldMk cId="4013894963" sldId="702"/>
            <ac:spMk id="5" creationId="{252B0ABA-7AC0-7A19-5985-877BB7B5C997}"/>
          </ac:spMkLst>
        </pc:spChg>
        <pc:spChg chg="mod">
          <ac:chgData name="Agee Springer" userId="c70aae34-03cc-4ca4-9dc9-ab0f1f0f7e1f" providerId="ADAL" clId="{3D9A8163-67A2-4A9D-B47A-5E9996BF2226}" dt="2023-09-04T16:15:17.021" v="4908" actId="20577"/>
          <ac:spMkLst>
            <pc:docMk/>
            <pc:sldMk cId="4013894963" sldId="702"/>
            <ac:spMk id="6" creationId="{8E8B5C6B-D069-B0AE-C7D7-6B0A9AA9C110}"/>
          </ac:spMkLst>
        </pc:spChg>
      </pc:sldChg>
      <pc:sldChg chg="modSp add mod">
        <pc:chgData name="Agee Springer" userId="c70aae34-03cc-4ca4-9dc9-ab0f1f0f7e1f" providerId="ADAL" clId="{3D9A8163-67A2-4A9D-B47A-5E9996BF2226}" dt="2023-09-04T16:48:27.156" v="5109" actId="13926"/>
        <pc:sldMkLst>
          <pc:docMk/>
          <pc:sldMk cId="1466776553" sldId="703"/>
        </pc:sldMkLst>
        <pc:spChg chg="mod">
          <ac:chgData name="Agee Springer" userId="c70aae34-03cc-4ca4-9dc9-ab0f1f0f7e1f" providerId="ADAL" clId="{3D9A8163-67A2-4A9D-B47A-5E9996BF2226}" dt="2023-09-04T16:48:27.156" v="5109" actId="13926"/>
          <ac:spMkLst>
            <pc:docMk/>
            <pc:sldMk cId="1466776553" sldId="703"/>
            <ac:spMk id="5" creationId="{252B0ABA-7AC0-7A19-5985-877BB7B5C997}"/>
          </ac:spMkLst>
        </pc:spChg>
        <pc:spChg chg="mod">
          <ac:chgData name="Agee Springer" userId="c70aae34-03cc-4ca4-9dc9-ab0f1f0f7e1f" providerId="ADAL" clId="{3D9A8163-67A2-4A9D-B47A-5E9996BF2226}" dt="2023-09-04T16:48:05.764" v="5102" actId="20577"/>
          <ac:spMkLst>
            <pc:docMk/>
            <pc:sldMk cId="1466776553" sldId="703"/>
            <ac:spMk id="6" creationId="{8E8B5C6B-D069-B0AE-C7D7-6B0A9AA9C110}"/>
          </ac:spMkLst>
        </pc:spChg>
      </pc:sldChg>
      <pc:sldChg chg="modSp add mod">
        <pc:chgData name="Agee Springer" userId="c70aae34-03cc-4ca4-9dc9-ab0f1f0f7e1f" providerId="ADAL" clId="{3D9A8163-67A2-4A9D-B47A-5E9996BF2226}" dt="2023-09-04T16:51:33.286" v="5737" actId="20577"/>
        <pc:sldMkLst>
          <pc:docMk/>
          <pc:sldMk cId="2618551513" sldId="704"/>
        </pc:sldMkLst>
        <pc:spChg chg="mod">
          <ac:chgData name="Agee Springer" userId="c70aae34-03cc-4ca4-9dc9-ab0f1f0f7e1f" providerId="ADAL" clId="{3D9A8163-67A2-4A9D-B47A-5E9996BF2226}" dt="2023-09-04T16:48:42.898" v="5124" actId="20577"/>
          <ac:spMkLst>
            <pc:docMk/>
            <pc:sldMk cId="2618551513" sldId="704"/>
            <ac:spMk id="2" creationId="{C8D11572-90BA-FF3C-19BC-AFC04F591908}"/>
          </ac:spMkLst>
        </pc:spChg>
        <pc:spChg chg="mod">
          <ac:chgData name="Agee Springer" userId="c70aae34-03cc-4ca4-9dc9-ab0f1f0f7e1f" providerId="ADAL" clId="{3D9A8163-67A2-4A9D-B47A-5E9996BF2226}" dt="2023-09-04T16:49:02.576" v="5133" actId="20577"/>
          <ac:spMkLst>
            <pc:docMk/>
            <pc:sldMk cId="2618551513" sldId="704"/>
            <ac:spMk id="3" creationId="{18B65853-575A-12E0-CF83-A69AEF52166E}"/>
          </ac:spMkLst>
        </pc:spChg>
        <pc:spChg chg="mod">
          <ac:chgData name="Agee Springer" userId="c70aae34-03cc-4ca4-9dc9-ab0f1f0f7e1f" providerId="ADAL" clId="{3D9A8163-67A2-4A9D-B47A-5E9996BF2226}" dt="2023-09-04T16:49:09.402" v="5134" actId="20577"/>
          <ac:spMkLst>
            <pc:docMk/>
            <pc:sldMk cId="2618551513" sldId="704"/>
            <ac:spMk id="5" creationId="{252B0ABA-7AC0-7A19-5985-877BB7B5C997}"/>
          </ac:spMkLst>
        </pc:spChg>
        <pc:spChg chg="mod">
          <ac:chgData name="Agee Springer" userId="c70aae34-03cc-4ca4-9dc9-ab0f1f0f7e1f" providerId="ADAL" clId="{3D9A8163-67A2-4A9D-B47A-5E9996BF2226}" dt="2023-09-04T16:51:33.286" v="5737" actId="20577"/>
          <ac:spMkLst>
            <pc:docMk/>
            <pc:sldMk cId="2618551513" sldId="704"/>
            <ac:spMk id="6" creationId="{8E8B5C6B-D069-B0AE-C7D7-6B0A9AA9C11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9/6/2023</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9/6/2023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02237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87267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32</a:t>
            </a:fld>
            <a:endParaRPr lang="en-US"/>
          </a:p>
        </p:txBody>
      </p:sp>
    </p:spTree>
    <p:extLst>
      <p:ext uri="{BB962C8B-B14F-4D97-AF65-F5344CB8AC3E}">
        <p14:creationId xmlns:p14="http://schemas.microsoft.com/office/powerpoint/2010/main" val="2563312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39</a:t>
            </a:fld>
            <a:endParaRPr lang="en-US"/>
          </a:p>
        </p:txBody>
      </p:sp>
    </p:spTree>
    <p:extLst>
      <p:ext uri="{BB962C8B-B14F-4D97-AF65-F5344CB8AC3E}">
        <p14:creationId xmlns:p14="http://schemas.microsoft.com/office/powerpoint/2010/main" val="300106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046988"/>
          </a:xfrm>
          <a:prstGeom prst="rect">
            <a:avLst/>
          </a:prstGeom>
          <a:noFill/>
        </p:spPr>
        <p:txBody>
          <a:bodyPr wrap="square" rtlCol="0">
            <a:spAutoFit/>
          </a:bodyPr>
          <a:lstStyle/>
          <a:p>
            <a:r>
              <a:rPr lang="en-US" sz="2400" b="1" dirty="0"/>
              <a:t>LFLTF Meeting – Discussion of NPRR1191 and Related Revision Requests</a:t>
            </a:r>
          </a:p>
          <a:p>
            <a:endParaRPr lang="en-US" dirty="0"/>
          </a:p>
          <a:p>
            <a:endParaRPr lang="en-US" dirty="0"/>
          </a:p>
          <a:p>
            <a:endParaRPr lang="en-US" dirty="0"/>
          </a:p>
          <a:p>
            <a:endParaRPr lang="en-US" dirty="0"/>
          </a:p>
          <a:p>
            <a:endParaRPr lang="en-US" dirty="0"/>
          </a:p>
          <a:p>
            <a:endParaRPr lang="en-US" dirty="0"/>
          </a:p>
          <a:p>
            <a:endParaRPr lang="en-US" dirty="0"/>
          </a:p>
          <a:p>
            <a:r>
              <a:rPr lang="en-US" dirty="0"/>
              <a:t>September 6, 2023</a:t>
            </a:r>
          </a:p>
        </p:txBody>
      </p:sp>
    </p:spTree>
    <p:extLst>
      <p:ext uri="{BB962C8B-B14F-4D97-AF65-F5344CB8AC3E}">
        <p14:creationId xmlns:p14="http://schemas.microsoft.com/office/powerpoint/2010/main" val="3215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561998"/>
          </a:xfrm>
        </p:spPr>
        <p:txBody>
          <a:bodyPr>
            <a:normAutofit/>
          </a:bodyPr>
          <a:lstStyle/>
          <a:p>
            <a:r>
              <a:rPr lang="en-US" dirty="0"/>
              <a:t>Submitted by AEP</a:t>
            </a:r>
          </a:p>
          <a:p>
            <a:endParaRPr lang="en-US" dirty="0"/>
          </a:p>
          <a:p>
            <a:r>
              <a:rPr lang="en-US" b="1" dirty="0"/>
              <a:t>ERCOT Comments:</a:t>
            </a:r>
            <a:r>
              <a:rPr lang="en-US" dirty="0"/>
              <a:t> </a:t>
            </a:r>
          </a:p>
          <a:p>
            <a:pPr lvl="1"/>
            <a:r>
              <a:rPr lang="en-US" dirty="0"/>
              <a:t>Only additions within 24 months would be subject to the LLIS.</a:t>
            </a:r>
          </a:p>
          <a:p>
            <a:pPr lvl="1"/>
            <a:r>
              <a:rPr lang="en-US" dirty="0"/>
              <a:t>ERCOT recognizes this concern and is open to further feedback on this topic to determine the best approach.</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In PGRR111 section 9.2.1 (1) (b) (iii) and (iv) does this imply if a load is 70 MW today and wants to add 5 MW, then they will have to go through the LLIS process?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9.2.1</a:t>
            </a:r>
            <a:endParaRPr lang="en-US" sz="1400" b="1" dirty="0">
              <a:solidFill>
                <a:srgbClr val="093C61"/>
              </a:solidFill>
            </a:endParaRPr>
          </a:p>
        </p:txBody>
      </p:sp>
    </p:spTree>
    <p:extLst>
      <p:ext uri="{BB962C8B-B14F-4D97-AF65-F5344CB8AC3E}">
        <p14:creationId xmlns:p14="http://schemas.microsoft.com/office/powerpoint/2010/main" val="888727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lnSpcReduction="10000"/>
          </a:bodyPr>
          <a:lstStyle/>
          <a:p>
            <a:r>
              <a:rPr lang="en-US" dirty="0"/>
              <a:t>Submitted by AEP</a:t>
            </a:r>
          </a:p>
          <a:p>
            <a:endParaRPr lang="en-US" dirty="0"/>
          </a:p>
          <a:p>
            <a:r>
              <a:rPr lang="en-US" b="1" dirty="0"/>
              <a:t>ERCOT Comments:</a:t>
            </a:r>
            <a:r>
              <a:rPr lang="en-US" dirty="0"/>
              <a:t> </a:t>
            </a:r>
          </a:p>
          <a:p>
            <a:pPr lvl="1"/>
            <a:r>
              <a:rPr lang="en-US" dirty="0"/>
              <a:t>The ability of CLRs to connect additional MWs is based on their ability to be dispatched by SCED.</a:t>
            </a:r>
          </a:p>
          <a:p>
            <a:pPr lvl="1"/>
            <a:r>
              <a:rPr lang="en-US" dirty="0"/>
              <a:t>SCED does not resolve voltage violations. Therefore, CLRs are not given credit for resolving voltage violations in the Steady State Study.</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In evaluating the LLIS Steady State Study, should a CLR also be allowed to connect more MWs for voltage violations?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9.4.3.1 (6)(b)</a:t>
            </a:r>
            <a:endParaRPr lang="en-US" sz="1400" b="1" dirty="0">
              <a:solidFill>
                <a:srgbClr val="093C61"/>
              </a:solidFill>
            </a:endParaRPr>
          </a:p>
        </p:txBody>
      </p:sp>
    </p:spTree>
    <p:extLst>
      <p:ext uri="{BB962C8B-B14F-4D97-AF65-F5344CB8AC3E}">
        <p14:creationId xmlns:p14="http://schemas.microsoft.com/office/powerpoint/2010/main" val="374331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Feedback – 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Priority Power</a:t>
            </a:r>
          </a:p>
          <a:p>
            <a:endParaRPr lang="en-US" dirty="0"/>
          </a:p>
          <a:p>
            <a:r>
              <a:rPr lang="en-US" b="1" dirty="0"/>
              <a:t>ERCOT Comments:</a:t>
            </a:r>
            <a:r>
              <a:rPr lang="en-US" dirty="0"/>
              <a:t> </a:t>
            </a:r>
          </a:p>
          <a:p>
            <a:pPr lvl="1"/>
            <a:r>
              <a:rPr lang="en-US" dirty="0"/>
              <a:t>Please refer to PGRR111 Section 9.3.4.1.</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ERCOT should provide more specifics on when an interruptible large load would be allowed to connect more MWs.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9.3.4.1</a:t>
            </a:r>
            <a:endParaRPr lang="en-US" sz="1400" b="1" dirty="0">
              <a:solidFill>
                <a:srgbClr val="093C61"/>
              </a:solidFill>
            </a:endParaRPr>
          </a:p>
        </p:txBody>
      </p:sp>
    </p:spTree>
    <p:extLst>
      <p:ext uri="{BB962C8B-B14F-4D97-AF65-F5344CB8AC3E}">
        <p14:creationId xmlns:p14="http://schemas.microsoft.com/office/powerpoint/2010/main" val="284958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lnSpcReduction="10000"/>
          </a:bodyPr>
          <a:lstStyle/>
          <a:p>
            <a:r>
              <a:rPr lang="en-US" dirty="0"/>
              <a:t>Submitted by Satoshi Energy</a:t>
            </a:r>
          </a:p>
          <a:p>
            <a:endParaRPr lang="en-US" dirty="0"/>
          </a:p>
          <a:p>
            <a:r>
              <a:rPr lang="en-US" b="1" dirty="0"/>
              <a:t>ERCOT Comments:</a:t>
            </a:r>
            <a:r>
              <a:rPr lang="en-US" dirty="0"/>
              <a:t> </a:t>
            </a:r>
          </a:p>
          <a:p>
            <a:pPr lvl="1"/>
            <a:r>
              <a:rPr lang="en-US" dirty="0"/>
              <a:t>PGRR111 Section 9.3.4.1 allows for CLRs to be dispatched for thermal </a:t>
            </a:r>
            <a:r>
              <a:rPr lang="en-US" dirty="0" err="1"/>
              <a:t>basecase</a:t>
            </a:r>
            <a:r>
              <a:rPr lang="en-US" dirty="0"/>
              <a:t>, N-1, and N-1-1 conditions.</a:t>
            </a:r>
          </a:p>
          <a:p>
            <a:pPr lvl="1"/>
            <a:r>
              <a:rPr lang="en-US" dirty="0"/>
              <a:t>There is no redispatch allowed for voltage violations as SCED does not solve for those.</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Language should be added to allow loads to be constraints that create a SCED re-dispatch after the n-1 event or other acceptable solution to ensure resilience in n-1-1 scenarios. This will provide better reliability than installing significant reactive systems that are rarely required.</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9.3.4.1</a:t>
            </a:r>
            <a:endParaRPr lang="en-US" sz="1400" b="1" dirty="0">
              <a:solidFill>
                <a:srgbClr val="093C61"/>
              </a:solidFill>
            </a:endParaRPr>
          </a:p>
        </p:txBody>
      </p:sp>
    </p:spTree>
    <p:extLst>
      <p:ext uri="{BB962C8B-B14F-4D97-AF65-F5344CB8AC3E}">
        <p14:creationId xmlns:p14="http://schemas.microsoft.com/office/powerpoint/2010/main" val="1487398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SSO Mitigation</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516278"/>
          </a:xfrm>
        </p:spPr>
        <p:txBody>
          <a:bodyPr>
            <a:normAutofit fontScale="92500"/>
          </a:bodyPr>
          <a:lstStyle/>
          <a:p>
            <a:r>
              <a:rPr lang="en-US" dirty="0"/>
              <a:t>Submitted by </a:t>
            </a:r>
            <a:r>
              <a:rPr lang="en-US" dirty="0" err="1"/>
              <a:t>Lancium</a:t>
            </a:r>
            <a:endParaRPr lang="en-US" dirty="0"/>
          </a:p>
          <a:p>
            <a:endParaRPr lang="en-US" dirty="0"/>
          </a:p>
          <a:p>
            <a:r>
              <a:rPr lang="en-US" b="1" dirty="0"/>
              <a:t>ERCOT Comments:</a:t>
            </a:r>
            <a:r>
              <a:rPr lang="en-US" dirty="0"/>
              <a:t> </a:t>
            </a:r>
          </a:p>
          <a:p>
            <a:pPr lvl="1"/>
            <a:r>
              <a:rPr lang="en-US" dirty="0"/>
              <a:t>The responsibility would be assigned to the entity that created the SSO concern</a:t>
            </a:r>
          </a:p>
          <a:p>
            <a:pPr lvl="2"/>
            <a:r>
              <a:rPr lang="en-US" dirty="0"/>
              <a:t>If the addition of a Large Load created an SSO concern that did not previously exist, the Load would bear responsibility for mitigation.</a:t>
            </a:r>
          </a:p>
          <a:p>
            <a:pPr lvl="2"/>
            <a:r>
              <a:rPr lang="en-US" dirty="0"/>
              <a:t>If a future transmission upgrade created an SSO concern that did was not present in the LLIS, the TSP would bear responsibility for the mitigation.</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Who is ultimately responsible for the execution of the SSO Mitigation Plan? TSP or Load? Who pays for what?</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3.22.1.3</a:t>
            </a:r>
            <a:endParaRPr lang="en-US" sz="1400" b="1" dirty="0">
              <a:solidFill>
                <a:srgbClr val="093C61"/>
              </a:solidFill>
            </a:endParaRPr>
          </a:p>
        </p:txBody>
      </p:sp>
    </p:spTree>
    <p:extLst>
      <p:ext uri="{BB962C8B-B14F-4D97-AF65-F5344CB8AC3E}">
        <p14:creationId xmlns:p14="http://schemas.microsoft.com/office/powerpoint/2010/main" val="2618551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Clarifying Questions – 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fontScale="92500"/>
          </a:bodyPr>
          <a:lstStyle/>
          <a:p>
            <a:r>
              <a:rPr lang="en-US" dirty="0"/>
              <a:t>Submitted by </a:t>
            </a:r>
            <a:r>
              <a:rPr lang="en-US" dirty="0" err="1"/>
              <a:t>Lancium</a:t>
            </a:r>
            <a:endParaRPr lang="en-US" dirty="0"/>
          </a:p>
          <a:p>
            <a:endParaRPr lang="en-US" dirty="0"/>
          </a:p>
          <a:p>
            <a:r>
              <a:rPr lang="en-US" b="1" dirty="0"/>
              <a:t>ERCOT Comments:</a:t>
            </a:r>
            <a:r>
              <a:rPr lang="en-US" dirty="0"/>
              <a:t> </a:t>
            </a:r>
          </a:p>
          <a:p>
            <a:pPr lvl="1"/>
            <a:r>
              <a:rPr lang="en-US" dirty="0"/>
              <a:t>This information would be identified during the LLIS by the lead TSP. It would be included in the final study reports.</a:t>
            </a:r>
          </a:p>
          <a:p>
            <a:pPr lvl="1"/>
            <a:r>
              <a:rPr lang="en-US" dirty="0"/>
              <a:t>These upgrades would then need to be included in the updated Load Commissioning Plan submitted after an interconnection agreement is signed.</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When is information about necessary transmission upgrades for future Demand increases required by ERCOT?</a:t>
            </a:r>
            <a:endParaRPr lang="en-US" sz="32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9.4</a:t>
            </a:r>
            <a:endParaRPr lang="en-US" sz="1400" b="1" dirty="0">
              <a:solidFill>
                <a:srgbClr val="093C61"/>
              </a:solidFill>
            </a:endParaRPr>
          </a:p>
        </p:txBody>
      </p:sp>
    </p:spTree>
    <p:extLst>
      <p:ext uri="{BB962C8B-B14F-4D97-AF65-F5344CB8AC3E}">
        <p14:creationId xmlns:p14="http://schemas.microsoft.com/office/powerpoint/2010/main" val="561249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AEP</a:t>
            </a:r>
          </a:p>
          <a:p>
            <a:endParaRPr lang="en-US" dirty="0"/>
          </a:p>
          <a:p>
            <a:r>
              <a:rPr lang="en-US" b="1" dirty="0"/>
              <a:t>ERCOT Comments:</a:t>
            </a:r>
            <a:r>
              <a:rPr lang="en-US" dirty="0"/>
              <a:t> </a:t>
            </a:r>
          </a:p>
          <a:p>
            <a:pPr lvl="1"/>
            <a:r>
              <a:rPr lang="en-US" dirty="0"/>
              <a:t>The intention is for this to be documented in RIOO and reflected in the Load Commissioning Plan submitted after an interconnection agreement with the TSP is signed. </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On completion of the LLIS, will the ERCOT approval and the amount of approved MWs be documented in RIOO? </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9.4 (7), 9.5, 9.6 (3)</a:t>
            </a:r>
            <a:endParaRPr lang="en-US" sz="1400" b="1" dirty="0">
              <a:solidFill>
                <a:srgbClr val="093C61"/>
              </a:solidFill>
            </a:endParaRPr>
          </a:p>
        </p:txBody>
      </p:sp>
    </p:spTree>
    <p:extLst>
      <p:ext uri="{BB962C8B-B14F-4D97-AF65-F5344CB8AC3E}">
        <p14:creationId xmlns:p14="http://schemas.microsoft.com/office/powerpoint/2010/main" val="16215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Clarifying Questions – 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a:t>
            </a:r>
            <a:r>
              <a:rPr lang="en-US" dirty="0" err="1"/>
              <a:t>Lancium</a:t>
            </a:r>
            <a:endParaRPr lang="en-US" dirty="0"/>
          </a:p>
          <a:p>
            <a:endParaRPr lang="en-US" dirty="0"/>
          </a:p>
          <a:p>
            <a:r>
              <a:rPr lang="en-US" b="1" dirty="0"/>
              <a:t>ERCOT Comments:</a:t>
            </a:r>
            <a:r>
              <a:rPr lang="en-US" dirty="0"/>
              <a:t> </a:t>
            </a:r>
          </a:p>
          <a:p>
            <a:pPr lvl="1"/>
            <a:r>
              <a:rPr lang="en-US" dirty="0"/>
              <a:t>ERCOT is required to maintain the confidentiality of individual Customer usage information under PURA sec. 17.004(a)(6), as well as the ERCOT Nodal Protocols.</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Why are LLIS study reports marked as “Certified” and are only accessible to TSPs, whereas Generator FIS reports have been marked as “Secure” and have been even available to other types of market participants? </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9.4</a:t>
            </a:r>
            <a:endParaRPr lang="en-US" sz="1400" b="1" dirty="0">
              <a:solidFill>
                <a:srgbClr val="093C61"/>
              </a:solidFill>
            </a:endParaRPr>
          </a:p>
        </p:txBody>
      </p:sp>
    </p:spTree>
    <p:extLst>
      <p:ext uri="{BB962C8B-B14F-4D97-AF65-F5344CB8AC3E}">
        <p14:creationId xmlns:p14="http://schemas.microsoft.com/office/powerpoint/2010/main" val="44837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30FA7-CFA3-CAD0-7811-587B9C358AD3}"/>
              </a:ext>
            </a:extLst>
          </p:cNvPr>
          <p:cNvSpPr>
            <a:spLocks noGrp="1"/>
          </p:cNvSpPr>
          <p:nvPr>
            <p:ph type="ctrTitle"/>
          </p:nvPr>
        </p:nvSpPr>
        <p:spPr/>
        <p:txBody>
          <a:bodyPr/>
          <a:lstStyle/>
          <a:p>
            <a:r>
              <a:rPr lang="en-US" dirty="0"/>
              <a:t>Registration and Deployment of RCLs</a:t>
            </a:r>
          </a:p>
        </p:txBody>
      </p:sp>
      <p:sp>
        <p:nvSpPr>
          <p:cNvPr id="3" name="Slide Number Placeholder 2">
            <a:extLst>
              <a:ext uri="{FF2B5EF4-FFF2-40B4-BE49-F238E27FC236}">
                <a16:creationId xmlns:a16="http://schemas.microsoft.com/office/drawing/2014/main" id="{13216C85-63A3-A4F0-489D-D760BDD01944}"/>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3831097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Registration of RCLs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CPS Energy</a:t>
            </a:r>
          </a:p>
          <a:p>
            <a:endParaRPr lang="en-US" dirty="0"/>
          </a:p>
          <a:p>
            <a:r>
              <a:rPr lang="en-US" b="1" dirty="0"/>
              <a:t>ERCOT Comments:</a:t>
            </a:r>
            <a:r>
              <a:rPr lang="en-US" dirty="0"/>
              <a:t> </a:t>
            </a:r>
          </a:p>
          <a:p>
            <a:pPr lvl="1"/>
            <a:r>
              <a:rPr lang="en-US" dirty="0"/>
              <a:t>ERCOT would appreciate some additional context behind this question.</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For RCLs, how is the QSE designated? This may need to accommodate differences in Muni and other NOIE areas.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16.20</a:t>
            </a:r>
            <a:endParaRPr lang="en-US" sz="1400" b="1" dirty="0">
              <a:solidFill>
                <a:srgbClr val="093C61"/>
              </a:solidFill>
            </a:endParaRPr>
          </a:p>
        </p:txBody>
      </p:sp>
    </p:spTree>
    <p:extLst>
      <p:ext uri="{BB962C8B-B14F-4D97-AF65-F5344CB8AC3E}">
        <p14:creationId xmlns:p14="http://schemas.microsoft.com/office/powerpoint/2010/main" val="401389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6127FB5-4650-E40D-1320-884359B9D87C}"/>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Rectangle 6">
            <a:extLst>
              <a:ext uri="{FF2B5EF4-FFF2-40B4-BE49-F238E27FC236}">
                <a16:creationId xmlns:a16="http://schemas.microsoft.com/office/drawing/2014/main" id="{E9AA24E5-96B9-8798-B0DE-082638F32B10}"/>
              </a:ext>
            </a:extLst>
          </p:cNvPr>
          <p:cNvSpPr/>
          <p:nvPr/>
        </p:nvSpPr>
        <p:spPr>
          <a:xfrm>
            <a:off x="406400" y="240527"/>
            <a:ext cx="2369489" cy="962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376A65-72DB-5722-932C-0B45404CCF85}"/>
              </a:ext>
            </a:extLst>
          </p:cNvPr>
          <p:cNvSpPr>
            <a:spLocks noGrp="1"/>
          </p:cNvSpPr>
          <p:nvPr>
            <p:ph idx="1"/>
          </p:nvPr>
        </p:nvSpPr>
        <p:spPr>
          <a:xfrm>
            <a:off x="406400" y="246490"/>
            <a:ext cx="11379200" cy="5796333"/>
          </a:xfrm>
        </p:spPr>
        <p:txBody>
          <a:bodyPr>
            <a:normAutofit fontScale="92500" lnSpcReduction="10000"/>
          </a:bodyPr>
          <a:lstStyle/>
          <a:p>
            <a:pPr marL="0" indent="0" algn="ctr">
              <a:buNone/>
            </a:pPr>
            <a:r>
              <a:rPr lang="en-US" sz="3000" b="1" dirty="0">
                <a:solidFill>
                  <a:srgbClr val="00AEC7"/>
                </a:solidFill>
              </a:rPr>
              <a:t>Antitrust Admonition</a:t>
            </a:r>
          </a:p>
          <a:p>
            <a:pPr marL="0" indent="0">
              <a:buNone/>
            </a:pPr>
            <a:r>
              <a:rPr lang="en-US" dirty="0"/>
              <a:t>To avoid raising concerns about antitrust liability, participants in ERCOT activities should refrain from proposing any action or measure that would exceed ERCOT’s authority under federal or state law. For additional information, stakeholders should consult the Statement of Position on Antitrust Issues for Members of ERCOT Committees, Subcommittees, and Working Groups, which is posted on the ERCOT website.</a:t>
            </a:r>
            <a:r>
              <a:rPr lang="en-US" baseline="30000" dirty="0"/>
              <a:t>1</a:t>
            </a:r>
            <a:r>
              <a:rPr lang="en-US" dirty="0"/>
              <a:t> </a:t>
            </a:r>
          </a:p>
          <a:p>
            <a:pPr marL="0" indent="0">
              <a:buNone/>
            </a:pPr>
            <a:endParaRPr lang="en-US" dirty="0"/>
          </a:p>
          <a:p>
            <a:pPr marL="0" indent="0">
              <a:buNone/>
            </a:pPr>
            <a:endParaRPr lang="en-US" dirty="0"/>
          </a:p>
          <a:p>
            <a:pPr marL="0" indent="0" algn="ctr">
              <a:buNone/>
            </a:pPr>
            <a:r>
              <a:rPr lang="en-US" sz="3000" b="1" dirty="0">
                <a:solidFill>
                  <a:srgbClr val="00AEC7"/>
                </a:solidFill>
              </a:rPr>
              <a:t>Disclaimer</a:t>
            </a:r>
          </a:p>
          <a:p>
            <a:pPr marL="0" indent="0">
              <a:buNone/>
            </a:pPr>
            <a:r>
              <a:rPr lang="en-US" dirty="0"/>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p>
        </p:txBody>
      </p:sp>
      <p:sp>
        <p:nvSpPr>
          <p:cNvPr id="8" name="TextBox 7">
            <a:extLst>
              <a:ext uri="{FF2B5EF4-FFF2-40B4-BE49-F238E27FC236}">
                <a16:creationId xmlns:a16="http://schemas.microsoft.com/office/drawing/2014/main" id="{D8330314-4343-B2D6-3A01-5C1DE26F4C83}"/>
              </a:ext>
            </a:extLst>
          </p:cNvPr>
          <p:cNvSpPr txBox="1"/>
          <p:nvPr/>
        </p:nvSpPr>
        <p:spPr>
          <a:xfrm>
            <a:off x="3617843" y="6169096"/>
            <a:ext cx="8167757" cy="261610"/>
          </a:xfrm>
          <a:prstGeom prst="rect">
            <a:avLst/>
          </a:prstGeom>
          <a:noFill/>
        </p:spPr>
        <p:txBody>
          <a:bodyPr wrap="square" rIns="0" rtlCol="0">
            <a:spAutoFit/>
          </a:bodyPr>
          <a:lstStyle/>
          <a:p>
            <a:pPr algn="r"/>
            <a:r>
              <a:rPr lang="en-US" sz="1100" baseline="30000" dirty="0">
                <a:solidFill>
                  <a:srgbClr val="5B6770"/>
                </a:solidFill>
              </a:rPr>
              <a:t>1</a:t>
            </a:r>
            <a:r>
              <a:rPr lang="en-US" sz="1100" dirty="0">
                <a:solidFill>
                  <a:srgbClr val="5B6770"/>
                </a:solidFill>
              </a:rPr>
              <a:t>The document is available at </a:t>
            </a:r>
            <a:r>
              <a:rPr lang="en-US" sz="1100" dirty="0">
                <a:solidFill>
                  <a:srgbClr val="00AEC7"/>
                </a:solidFill>
                <a:hlinkClick r:id="rId3">
                  <a:extLst>
                    <a:ext uri="{A12FA001-AC4F-418D-AE19-62706E023703}">
                      <ahyp:hlinkClr xmlns:ahyp="http://schemas.microsoft.com/office/drawing/2018/hyperlinkcolor" val="tx"/>
                    </a:ext>
                  </a:extLst>
                </a:hlinkClick>
              </a:rPr>
              <a:t>http://www.ercot.com/about/governance/index.html</a:t>
            </a:r>
            <a:r>
              <a:rPr lang="en-US" sz="1100" dirty="0">
                <a:solidFill>
                  <a:srgbClr val="5B6770"/>
                </a:solidFill>
              </a:rPr>
              <a:t>.</a:t>
            </a:r>
          </a:p>
        </p:txBody>
      </p:sp>
    </p:spTree>
    <p:extLst>
      <p:ext uri="{BB962C8B-B14F-4D97-AF65-F5344CB8AC3E}">
        <p14:creationId xmlns:p14="http://schemas.microsoft.com/office/powerpoint/2010/main" val="3503849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Discussion – Deployment of RCLs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Oncor</a:t>
            </a:r>
          </a:p>
          <a:p>
            <a:endParaRPr lang="en-US" dirty="0"/>
          </a:p>
          <a:p>
            <a:r>
              <a:rPr lang="en-US" b="1" dirty="0"/>
              <a:t>ERCOT Comments:</a:t>
            </a:r>
            <a:r>
              <a:rPr lang="en-US" dirty="0"/>
              <a:t> </a:t>
            </a:r>
          </a:p>
          <a:p>
            <a:pPr lvl="1"/>
            <a:r>
              <a:rPr lang="en-US" dirty="0"/>
              <a:t>Telemetry may be needed to monitor these loads for compliance.</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Participation as a RCL should not be limited to transmission connected loads.</a:t>
            </a:r>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8939861"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16.20, 6.5.9.4.1, </a:t>
            </a:r>
            <a:r>
              <a:rPr lang="en-US" sz="1400" b="1" dirty="0">
                <a:solidFill>
                  <a:srgbClr val="26D07C"/>
                </a:solidFill>
              </a:rPr>
              <a:t>NOGRR256 </a:t>
            </a:r>
            <a:r>
              <a:rPr lang="en-US" sz="1400" dirty="0">
                <a:solidFill>
                  <a:srgbClr val="26D07C"/>
                </a:solidFill>
              </a:rPr>
              <a:t>4.5.3.4, 4.5.3.5 </a:t>
            </a:r>
            <a:endParaRPr lang="en-US" sz="1400" b="1" dirty="0">
              <a:solidFill>
                <a:srgbClr val="093C61"/>
              </a:solidFill>
            </a:endParaRPr>
          </a:p>
        </p:txBody>
      </p:sp>
    </p:spTree>
    <p:extLst>
      <p:ext uri="{BB962C8B-B14F-4D97-AF65-F5344CB8AC3E}">
        <p14:creationId xmlns:p14="http://schemas.microsoft.com/office/powerpoint/2010/main" val="3679939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Discussion – Deployment of RCLs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Texas Oil and Gas</a:t>
            </a:r>
          </a:p>
          <a:p>
            <a:endParaRPr lang="en-US" dirty="0"/>
          </a:p>
          <a:p>
            <a:r>
              <a:rPr lang="en-US" b="1" dirty="0"/>
              <a:t>ERCOT Comments:</a:t>
            </a:r>
            <a:r>
              <a:rPr lang="en-US" dirty="0"/>
              <a:t> </a:t>
            </a:r>
          </a:p>
          <a:p>
            <a:pPr lvl="1"/>
            <a:r>
              <a:rPr lang="en-US" dirty="0"/>
              <a:t>ERCOT would appreciate some additional context behind this comment.</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21</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More information on RCLs is needed, including how these loads would interact with critical load designation.</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8939861"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6.5.9.4.1, </a:t>
            </a:r>
            <a:r>
              <a:rPr lang="en-US" sz="1400" b="1" dirty="0">
                <a:solidFill>
                  <a:srgbClr val="26D07C"/>
                </a:solidFill>
              </a:rPr>
              <a:t>NOGRR256 </a:t>
            </a:r>
            <a:r>
              <a:rPr lang="en-US" sz="1400" dirty="0">
                <a:solidFill>
                  <a:srgbClr val="26D07C"/>
                </a:solidFill>
              </a:rPr>
              <a:t>4.5.3.4, 4.5.3.5 </a:t>
            </a:r>
            <a:endParaRPr lang="en-US" sz="1400" b="1" dirty="0">
              <a:solidFill>
                <a:srgbClr val="093C61"/>
              </a:solidFill>
            </a:endParaRPr>
          </a:p>
        </p:txBody>
      </p:sp>
    </p:spTree>
    <p:extLst>
      <p:ext uri="{BB962C8B-B14F-4D97-AF65-F5344CB8AC3E}">
        <p14:creationId xmlns:p14="http://schemas.microsoft.com/office/powerpoint/2010/main" val="2345164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Deployment of RCLs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a:t>
            </a:r>
            <a:r>
              <a:rPr lang="en-US" dirty="0" err="1"/>
              <a:t>Lancium</a:t>
            </a:r>
            <a:endParaRPr lang="en-US" dirty="0"/>
          </a:p>
          <a:p>
            <a:endParaRPr lang="en-US" dirty="0"/>
          </a:p>
          <a:p>
            <a:r>
              <a:rPr lang="en-US" b="1" dirty="0"/>
              <a:t>ERCOT Comments:</a:t>
            </a:r>
            <a:r>
              <a:rPr lang="en-US" dirty="0"/>
              <a:t> </a:t>
            </a:r>
          </a:p>
          <a:p>
            <a:pPr lvl="1"/>
            <a:r>
              <a:rPr lang="en-US" dirty="0"/>
              <a:t>ERCOT would like to clarify if this question is related to the calculation of the Reliability Deployment Price Adder (RDPA) or for measuring compliance with the RCL deployment instruction.</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How are RCL “deployed MWs” calculated? Telemetry or nameplate capacity? What if RCL has already been turned down voluntarily for high prices?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6.5.7.3.1</a:t>
            </a:r>
            <a:endParaRPr lang="en-US" sz="1400" b="1" dirty="0">
              <a:solidFill>
                <a:srgbClr val="093C61"/>
              </a:solidFill>
            </a:endParaRPr>
          </a:p>
        </p:txBody>
      </p:sp>
    </p:spTree>
    <p:extLst>
      <p:ext uri="{BB962C8B-B14F-4D97-AF65-F5344CB8AC3E}">
        <p14:creationId xmlns:p14="http://schemas.microsoft.com/office/powerpoint/2010/main" val="334263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Discussion – Deployment of RCLs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Priority Power</a:t>
            </a:r>
          </a:p>
          <a:p>
            <a:endParaRPr lang="en-US" dirty="0"/>
          </a:p>
          <a:p>
            <a:r>
              <a:rPr lang="en-US" b="1" dirty="0"/>
              <a:t>ERCOT Comments:</a:t>
            </a:r>
            <a:r>
              <a:rPr lang="en-US" dirty="0"/>
              <a:t> </a:t>
            </a:r>
          </a:p>
          <a:p>
            <a:pPr lvl="1"/>
            <a:r>
              <a:rPr lang="en-US" dirty="0"/>
              <a:t>The intention is for the TO </a:t>
            </a:r>
            <a:r>
              <a:rPr lang="en-US" dirty="0" err="1"/>
              <a:t>to</a:t>
            </a:r>
            <a:r>
              <a:rPr lang="en-US" dirty="0"/>
              <a:t> restore service to the RCL when the deployment is ended by ERCOT. There may be additional language needed to clarify this.</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23</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 Greater specificity is needed about the process for restoring of a RCL after disconnection by the TO for failing to comply with a deployment instruction.</a:t>
            </a:r>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8939861"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6.5.9.4.1, </a:t>
            </a:r>
            <a:r>
              <a:rPr lang="en-US" sz="1400" b="1" dirty="0">
                <a:solidFill>
                  <a:srgbClr val="26D07C"/>
                </a:solidFill>
              </a:rPr>
              <a:t>NOGRR256 </a:t>
            </a:r>
            <a:r>
              <a:rPr lang="en-US" sz="1400" dirty="0">
                <a:solidFill>
                  <a:srgbClr val="26D07C"/>
                </a:solidFill>
              </a:rPr>
              <a:t>4.5.3.4, 4.5.3.5 </a:t>
            </a:r>
            <a:endParaRPr lang="en-US" sz="1400" b="1" dirty="0">
              <a:solidFill>
                <a:srgbClr val="093C61"/>
              </a:solidFill>
            </a:endParaRPr>
          </a:p>
        </p:txBody>
      </p:sp>
    </p:spTree>
    <p:extLst>
      <p:ext uri="{BB962C8B-B14F-4D97-AF65-F5344CB8AC3E}">
        <p14:creationId xmlns:p14="http://schemas.microsoft.com/office/powerpoint/2010/main" val="1849467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30FA7-CFA3-CAD0-7811-587B9C358AD3}"/>
              </a:ext>
            </a:extLst>
          </p:cNvPr>
          <p:cNvSpPr>
            <a:spLocks noGrp="1"/>
          </p:cNvSpPr>
          <p:nvPr>
            <p:ph type="ctrTitle"/>
          </p:nvPr>
        </p:nvSpPr>
        <p:spPr/>
        <p:txBody>
          <a:bodyPr/>
          <a:lstStyle/>
          <a:p>
            <a:r>
              <a:rPr lang="en-US" dirty="0"/>
              <a:t>Ramp Rate Limitations</a:t>
            </a:r>
          </a:p>
        </p:txBody>
      </p:sp>
      <p:sp>
        <p:nvSpPr>
          <p:cNvPr id="3" name="Slide Number Placeholder 2">
            <a:extLst>
              <a:ext uri="{FF2B5EF4-FFF2-40B4-BE49-F238E27FC236}">
                <a16:creationId xmlns:a16="http://schemas.microsoft.com/office/drawing/2014/main" id="{13216C85-63A3-A4F0-489D-D760BDD01944}"/>
              </a:ext>
            </a:extLst>
          </p:cNvPr>
          <p:cNvSpPr>
            <a:spLocks noGrp="1"/>
          </p:cNvSpPr>
          <p:nvPr>
            <p:ph type="sldNum" sz="quarter" idx="4"/>
          </p:nvPr>
        </p:nvSpPr>
        <p:spPr/>
        <p:txBody>
          <a:bodyPr/>
          <a:lstStyle/>
          <a:p>
            <a:fld id="{1D93BD3E-1E9A-4970-A6F7-E7AC52762E0C}" type="slidenum">
              <a:rPr lang="en-US" smtClean="0"/>
              <a:pPr/>
              <a:t>24</a:t>
            </a:fld>
            <a:endParaRPr lang="en-US"/>
          </a:p>
        </p:txBody>
      </p:sp>
    </p:spTree>
    <p:extLst>
      <p:ext uri="{BB962C8B-B14F-4D97-AF65-F5344CB8AC3E}">
        <p14:creationId xmlns:p14="http://schemas.microsoft.com/office/powerpoint/2010/main" val="3977223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CPS Energy, Steel Mills</a:t>
            </a:r>
          </a:p>
          <a:p>
            <a:endParaRPr lang="en-US" dirty="0"/>
          </a:p>
          <a:p>
            <a:r>
              <a:rPr lang="en-US" b="1" dirty="0"/>
              <a:t>ERCOT Comments:</a:t>
            </a:r>
            <a:r>
              <a:rPr lang="en-US" dirty="0"/>
              <a:t> </a:t>
            </a:r>
          </a:p>
          <a:p>
            <a:pPr lvl="1"/>
            <a:r>
              <a:rPr lang="en-US" dirty="0"/>
              <a:t>These Revision Requests are intended to address behaviors that represent reliability risks to the system, regardless of the end use of the energy.</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25</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Is ERCOT open to differentiating ramp rate restrictions and grandfathering allowances by load type?</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3205158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Texas Blockchain Council</a:t>
            </a:r>
          </a:p>
          <a:p>
            <a:endParaRPr lang="en-US" dirty="0"/>
          </a:p>
          <a:p>
            <a:r>
              <a:rPr lang="en-US" b="1" dirty="0"/>
              <a:t>ERCOT Comments:</a:t>
            </a:r>
            <a:r>
              <a:rPr lang="en-US" dirty="0"/>
              <a:t> </a:t>
            </a:r>
          </a:p>
          <a:p>
            <a:pPr lvl="1"/>
            <a:r>
              <a:rPr lang="en-US" dirty="0"/>
              <a:t>ERCOT would appreciate some additional context behind this question.</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26</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How will ramp rates apply to net-metered loads?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 (3)</a:t>
            </a:r>
            <a:endParaRPr lang="en-US" sz="1400" b="1" dirty="0">
              <a:solidFill>
                <a:srgbClr val="093C61"/>
              </a:solidFill>
            </a:endParaRPr>
          </a:p>
        </p:txBody>
      </p:sp>
    </p:spTree>
    <p:extLst>
      <p:ext uri="{BB962C8B-B14F-4D97-AF65-F5344CB8AC3E}">
        <p14:creationId xmlns:p14="http://schemas.microsoft.com/office/powerpoint/2010/main" val="196079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3591664"/>
            <a:ext cx="11379200" cy="2562645"/>
          </a:xfrm>
        </p:spPr>
        <p:txBody>
          <a:bodyPr>
            <a:normAutofit lnSpcReduction="10000"/>
          </a:bodyPr>
          <a:lstStyle/>
          <a:p>
            <a:r>
              <a:rPr lang="en-US" dirty="0"/>
              <a:t>Submitted by Galaxy Digital</a:t>
            </a:r>
          </a:p>
          <a:p>
            <a:endParaRPr lang="en-US" dirty="0"/>
          </a:p>
          <a:p>
            <a:r>
              <a:rPr lang="en-US" b="1" dirty="0"/>
              <a:t>ERCOT Comments:</a:t>
            </a:r>
            <a:r>
              <a:rPr lang="en-US" dirty="0"/>
              <a:t> </a:t>
            </a:r>
          </a:p>
          <a:p>
            <a:pPr lvl="1"/>
            <a:r>
              <a:rPr lang="en-US" dirty="0"/>
              <a:t>The intent mirrors the same requirement for IRRs, which also are capable of ramping faster than 20% per minute. </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2596842"/>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t>What is the rationale for the proposed ramp rate limitations of 20% per minute of registered peak demand for Controllable Load Resources (CLRs)? If a CLR can ramp up or down at a rate exceeding 20% per minute of its registered peak demand while still following base points, what is the purpose of limiting the CLR ramp rate to 20% per minute?</a:t>
            </a:r>
            <a:endParaRPr lang="en-US" sz="26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40107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751930"/>
          </a:xfrm>
        </p:spPr>
        <p:txBody>
          <a:bodyPr>
            <a:normAutofit fontScale="92500"/>
          </a:bodyPr>
          <a:lstStyle/>
          <a:p>
            <a:r>
              <a:rPr lang="en-US" dirty="0"/>
              <a:t>Submitted by Priority Power</a:t>
            </a:r>
          </a:p>
          <a:p>
            <a:endParaRPr lang="en-US" dirty="0"/>
          </a:p>
          <a:p>
            <a:r>
              <a:rPr lang="en-US" b="1" dirty="0"/>
              <a:t>ERCOT Comments:</a:t>
            </a:r>
            <a:r>
              <a:rPr lang="en-US" dirty="0"/>
              <a:t> </a:t>
            </a:r>
          </a:p>
          <a:p>
            <a:pPr lvl="1"/>
            <a:r>
              <a:rPr lang="en-US" dirty="0"/>
              <a:t>The 20</a:t>
            </a:r>
            <a:r>
              <a:rPr lang="en-US"/>
              <a:t>% permitted ramp </a:t>
            </a:r>
            <a:r>
              <a:rPr lang="en-US" dirty="0"/>
              <a:t>rate is a hard limitation. SCED will account for the available ramping resources when determining the basepoint for the CLR.</a:t>
            </a:r>
          </a:p>
          <a:p>
            <a:pPr lvl="1"/>
            <a:r>
              <a:rPr lang="en-US" dirty="0"/>
              <a:t>The intention is to allow the CLR to ramp from 0 MW to full consumption within a single 5-minute interval unless available system ramping capability cannot accommodate that during the interval.</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Is the 20% per min a hard limitation or is it subject to the availability of ramping resources available to SCED? The status quo is that a CLR can ramp from minimum load to maximum load (or vice-versa) within one SCED interval. </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43432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Priority Power</a:t>
            </a:r>
          </a:p>
          <a:p>
            <a:endParaRPr lang="en-US" dirty="0"/>
          </a:p>
          <a:p>
            <a:r>
              <a:rPr lang="en-US" b="1" dirty="0"/>
              <a:t>ERCOT Comments:</a:t>
            </a:r>
            <a:r>
              <a:rPr lang="en-US" dirty="0"/>
              <a:t> </a:t>
            </a:r>
          </a:p>
          <a:p>
            <a:pPr lvl="1"/>
            <a:r>
              <a:rPr lang="en-US" dirty="0"/>
              <a:t>This language mirrors language establishing a PFR requirement for IRRs.</a:t>
            </a:r>
          </a:p>
          <a:p>
            <a:pPr lvl="1"/>
            <a:r>
              <a:rPr lang="en-US" dirty="0"/>
              <a:t>ERCOT is open to additional feedback on this language.</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ERCOT should specify criteria for a compliance plan</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147030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7AA4-E8BA-03A1-A601-69776177B66A}"/>
              </a:ext>
            </a:extLst>
          </p:cNvPr>
          <p:cNvSpPr>
            <a:spLocks noGrp="1"/>
          </p:cNvSpPr>
          <p:nvPr>
            <p:ph type="title"/>
          </p:nvPr>
        </p:nvSpPr>
        <p:spPr/>
        <p:txBody>
          <a:bodyPr/>
          <a:lstStyle/>
          <a:p>
            <a:r>
              <a:rPr lang="en-US" dirty="0"/>
              <a:t>LFLTF Meeting Agenda</a:t>
            </a:r>
          </a:p>
        </p:txBody>
      </p:sp>
      <p:sp>
        <p:nvSpPr>
          <p:cNvPr id="3" name="Content Placeholder 2">
            <a:extLst>
              <a:ext uri="{FF2B5EF4-FFF2-40B4-BE49-F238E27FC236}">
                <a16:creationId xmlns:a16="http://schemas.microsoft.com/office/drawing/2014/main" id="{7B80D3AA-37C2-98C8-2D2E-2364F4776321}"/>
              </a:ext>
            </a:extLst>
          </p:cNvPr>
          <p:cNvSpPr>
            <a:spLocks noGrp="1"/>
          </p:cNvSpPr>
          <p:nvPr>
            <p:ph idx="1"/>
          </p:nvPr>
        </p:nvSpPr>
        <p:spPr/>
        <p:txBody>
          <a:bodyPr/>
          <a:lstStyle/>
          <a:p>
            <a:pPr marL="514350" indent="-514350">
              <a:buFont typeface="+mj-lt"/>
              <a:buAutoNum type="arabicPeriod"/>
            </a:pPr>
            <a:r>
              <a:rPr lang="en-US" b="1" dirty="0"/>
              <a:t>Welcome and Antitrust Admonition</a:t>
            </a:r>
            <a:r>
              <a:rPr lang="en-US" dirty="0"/>
              <a:t> </a:t>
            </a:r>
            <a:r>
              <a:rPr lang="en-US" dirty="0">
                <a:solidFill>
                  <a:srgbClr val="00AEC7"/>
                </a:solidFill>
              </a:rPr>
              <a:t>– Bob Wittmeyer</a:t>
            </a:r>
          </a:p>
          <a:p>
            <a:pPr marL="514350" indent="-514350">
              <a:buFont typeface="+mj-lt"/>
              <a:buAutoNum type="arabicPeriod"/>
            </a:pPr>
            <a:r>
              <a:rPr lang="en-US" b="1" dirty="0"/>
              <a:t>ERCOT History of New Design Topics </a:t>
            </a:r>
            <a:r>
              <a:rPr lang="en-US" dirty="0">
                <a:solidFill>
                  <a:srgbClr val="00AEC7"/>
                </a:solidFill>
              </a:rPr>
              <a:t>– Bob Wittmeyer</a:t>
            </a:r>
          </a:p>
          <a:p>
            <a:pPr marL="514350" indent="-514350">
              <a:buFont typeface="+mj-lt"/>
              <a:buAutoNum type="arabicPeriod"/>
            </a:pPr>
            <a:r>
              <a:rPr lang="en-US" b="1" dirty="0"/>
              <a:t>Queue Update – Posted on the Meeting Page </a:t>
            </a:r>
            <a:r>
              <a:rPr lang="en-US" dirty="0">
                <a:solidFill>
                  <a:srgbClr val="00AEC7"/>
                </a:solidFill>
              </a:rPr>
              <a:t>– Agee Springer</a:t>
            </a:r>
          </a:p>
          <a:p>
            <a:pPr marL="514350" indent="-514350">
              <a:buFont typeface="+mj-lt"/>
              <a:buAutoNum type="arabicPeriod"/>
            </a:pPr>
            <a:r>
              <a:rPr lang="en-US" b="1" dirty="0"/>
              <a:t>Responses to Stakeholder Questions and Comments </a:t>
            </a:r>
            <a:r>
              <a:rPr lang="en-US" dirty="0">
                <a:solidFill>
                  <a:srgbClr val="00AEC7"/>
                </a:solidFill>
              </a:rPr>
              <a:t>– ERCOT Staff</a:t>
            </a:r>
          </a:p>
          <a:p>
            <a:pPr marL="514350" indent="-514350">
              <a:buFont typeface="+mj-lt"/>
              <a:buAutoNum type="arabicPeriod"/>
            </a:pPr>
            <a:r>
              <a:rPr lang="en-US" b="1" dirty="0"/>
              <a:t>Overview of Topics for 9/25 LFLTF</a:t>
            </a:r>
            <a:endParaRPr lang="en-US" dirty="0"/>
          </a:p>
        </p:txBody>
      </p:sp>
      <p:sp>
        <p:nvSpPr>
          <p:cNvPr id="4" name="Slide Number Placeholder 3">
            <a:extLst>
              <a:ext uri="{FF2B5EF4-FFF2-40B4-BE49-F238E27FC236}">
                <a16:creationId xmlns:a16="http://schemas.microsoft.com/office/drawing/2014/main" id="{A9721DF6-7251-42CC-1A56-2D6CCB739B6D}"/>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34456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Texas Blockchain Council, Steel Mills, Priority Power, TIEC</a:t>
            </a:r>
          </a:p>
          <a:p>
            <a:endParaRPr lang="en-US" dirty="0"/>
          </a:p>
          <a:p>
            <a:r>
              <a:rPr lang="en-US" b="1" dirty="0"/>
              <a:t>ERCOT Comments:</a:t>
            </a:r>
            <a:r>
              <a:rPr lang="en-US" dirty="0"/>
              <a:t> </a:t>
            </a:r>
          </a:p>
          <a:p>
            <a:pPr lvl="1"/>
            <a:r>
              <a:rPr lang="en-US" dirty="0"/>
              <a:t>ERCOT is open to stakeholder input to further develop this language.</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30</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Clarification is needed on what constitutes a “material change” that would potentially affect a Load’s grandfathered status.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3702817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3163824"/>
            <a:ext cx="11379200" cy="2990486"/>
          </a:xfrm>
        </p:spPr>
        <p:txBody>
          <a:bodyPr>
            <a:normAutofit/>
          </a:bodyPr>
          <a:lstStyle/>
          <a:p>
            <a:r>
              <a:rPr lang="en-US" dirty="0"/>
              <a:t>Submitted by Steel Mills, TIEC</a:t>
            </a:r>
          </a:p>
          <a:p>
            <a:endParaRPr lang="en-US" dirty="0"/>
          </a:p>
          <a:p>
            <a:r>
              <a:rPr lang="en-US" b="1" dirty="0"/>
              <a:t>ERCOT Comments:</a:t>
            </a:r>
            <a:r>
              <a:rPr lang="en-US" dirty="0"/>
              <a:t> </a:t>
            </a:r>
          </a:p>
          <a:p>
            <a:pPr lvl="1"/>
            <a:r>
              <a:rPr lang="en-US" dirty="0"/>
              <a:t>ERCOT recognizes this concern and is open to additional feedback on this issue.</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2240226"/>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Many industrial sites must ramp up and down quickly—and often—based on the fundamental nature of their processes. For other industrial sites to ramp at a prescribed rate, they would have to make substantial investments in batteries or some type of behind-the-meter generation to offset the fundamental nature of their operations.</a:t>
            </a:r>
            <a:endParaRPr lang="en-US" sz="24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3854382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470558"/>
          </a:xfrm>
        </p:spPr>
        <p:txBody>
          <a:bodyPr>
            <a:normAutofit fontScale="92500" lnSpcReduction="20000"/>
          </a:bodyPr>
          <a:lstStyle/>
          <a:p>
            <a:r>
              <a:rPr lang="en-US" dirty="0"/>
              <a:t>Submitted by Texas Blockchain Council, Priority Power, Satoshi Energy, Galaxy Digital</a:t>
            </a:r>
          </a:p>
          <a:p>
            <a:endParaRPr lang="en-US" dirty="0"/>
          </a:p>
          <a:p>
            <a:r>
              <a:rPr lang="en-US" b="1" dirty="0"/>
              <a:t>ERCOT Comments:</a:t>
            </a:r>
            <a:r>
              <a:rPr lang="en-US" dirty="0"/>
              <a:t> </a:t>
            </a:r>
          </a:p>
          <a:p>
            <a:pPr lvl="1"/>
            <a:r>
              <a:rPr lang="en-US" dirty="0"/>
              <a:t>Non-CLR Large Loads are, by definition, not dispatchable outside of AS and ERS deployments.</a:t>
            </a:r>
          </a:p>
          <a:p>
            <a:pPr lvl="1"/>
            <a:r>
              <a:rPr lang="en-US" dirty="0"/>
              <a:t>ERCOT has no visibility into factors setting the strike price for individual loads.</a:t>
            </a:r>
          </a:p>
          <a:p>
            <a:pPr lvl="1"/>
            <a:r>
              <a:rPr lang="en-US" dirty="0"/>
              <a:t>ERCOT has observed multiple instances during Summer 2023 where Large Load behavior was contrary to ERCOT expectations given system prices.</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32</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Restrictions on non-CLR Large Load are extremely restrictive from a risk and collateral perspective. Non-CLR Large Loads can be dispatched effectively and in a knowable way through the scarcity-based pricing mechanism. </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2431263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Texas Oil and Gas</a:t>
            </a:r>
          </a:p>
          <a:p>
            <a:endParaRPr lang="en-US" dirty="0"/>
          </a:p>
          <a:p>
            <a:r>
              <a:rPr lang="en-US" b="1" dirty="0"/>
              <a:t>ERCOT Comments:</a:t>
            </a:r>
            <a:r>
              <a:rPr lang="en-US" dirty="0"/>
              <a:t> </a:t>
            </a:r>
          </a:p>
          <a:p>
            <a:pPr lvl="1"/>
            <a:r>
              <a:rPr lang="en-US" dirty="0"/>
              <a:t>ERCOT would appreciate some additional context behind this comment.</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33</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Ramp rate limitations present a potential burden on customers with multiple points of interconnection.</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 (3)</a:t>
            </a:r>
            <a:endParaRPr lang="en-US" sz="1400" b="1" dirty="0">
              <a:solidFill>
                <a:srgbClr val="093C61"/>
              </a:solidFill>
            </a:endParaRPr>
          </a:p>
        </p:txBody>
      </p:sp>
    </p:spTree>
    <p:extLst>
      <p:ext uri="{BB962C8B-B14F-4D97-AF65-F5344CB8AC3E}">
        <p14:creationId xmlns:p14="http://schemas.microsoft.com/office/powerpoint/2010/main" val="2881288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Ramp Rate Limitations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TIEC</a:t>
            </a:r>
          </a:p>
          <a:p>
            <a:endParaRPr lang="en-US" dirty="0"/>
          </a:p>
          <a:p>
            <a:r>
              <a:rPr lang="en-US" b="1" dirty="0"/>
              <a:t>ERCOT Comments:</a:t>
            </a:r>
            <a:r>
              <a:rPr lang="en-US" dirty="0"/>
              <a:t> </a:t>
            </a:r>
          </a:p>
          <a:p>
            <a:pPr lvl="1"/>
            <a:r>
              <a:rPr lang="en-US" dirty="0"/>
              <a:t>ERCOT would appreciate some additional context behind this comment.</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34</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This may make it infeasible for many loads to provide Responsive Reserve Service (RRS), and potentially other ancillary services, because curtailing to provide the obligated megawatts will require the load to violate ramp requirements for the remainder of its load.</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6.5.7.12</a:t>
            </a:r>
            <a:endParaRPr lang="en-US" sz="1400" b="1" dirty="0">
              <a:solidFill>
                <a:srgbClr val="093C61"/>
              </a:solidFill>
            </a:endParaRPr>
          </a:p>
        </p:txBody>
      </p:sp>
    </p:spTree>
    <p:extLst>
      <p:ext uri="{BB962C8B-B14F-4D97-AF65-F5344CB8AC3E}">
        <p14:creationId xmlns:p14="http://schemas.microsoft.com/office/powerpoint/2010/main" val="259235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A864-2B9F-E354-9F81-378D76ADCCF1}"/>
              </a:ext>
            </a:extLst>
          </p:cNvPr>
          <p:cNvSpPr>
            <a:spLocks noGrp="1"/>
          </p:cNvSpPr>
          <p:nvPr>
            <p:ph type="ctrTitle"/>
          </p:nvPr>
        </p:nvSpPr>
        <p:spPr/>
        <p:txBody>
          <a:bodyPr/>
          <a:lstStyle/>
          <a:p>
            <a:r>
              <a:rPr lang="en-US" dirty="0"/>
              <a:t>Registration of Loads Greater than </a:t>
            </a:r>
            <a:br>
              <a:rPr lang="en-US" dirty="0"/>
            </a:br>
            <a:r>
              <a:rPr lang="en-US" dirty="0"/>
              <a:t>25 MW</a:t>
            </a:r>
          </a:p>
        </p:txBody>
      </p:sp>
      <p:sp>
        <p:nvSpPr>
          <p:cNvPr id="3" name="Slide Number Placeholder 2">
            <a:extLst>
              <a:ext uri="{FF2B5EF4-FFF2-40B4-BE49-F238E27FC236}">
                <a16:creationId xmlns:a16="http://schemas.microsoft.com/office/drawing/2014/main" id="{85817158-F3CA-BF20-A4D9-A8E13BDDCD8B}"/>
              </a:ext>
            </a:extLst>
          </p:cNvPr>
          <p:cNvSpPr>
            <a:spLocks noGrp="1"/>
          </p:cNvSpPr>
          <p:nvPr>
            <p:ph type="sldNum" sz="quarter" idx="4"/>
          </p:nvPr>
        </p:nvSpPr>
        <p:spPr/>
        <p:txBody>
          <a:bodyPr/>
          <a:lstStyle/>
          <a:p>
            <a:fld id="{1D93BD3E-1E9A-4970-A6F7-E7AC52762E0C}" type="slidenum">
              <a:rPr lang="en-US" smtClean="0"/>
              <a:pPr/>
              <a:t>35</a:t>
            </a:fld>
            <a:endParaRPr lang="en-US"/>
          </a:p>
        </p:txBody>
      </p:sp>
    </p:spTree>
    <p:extLst>
      <p:ext uri="{BB962C8B-B14F-4D97-AF65-F5344CB8AC3E}">
        <p14:creationId xmlns:p14="http://schemas.microsoft.com/office/powerpoint/2010/main" val="250121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E0B8E-39F0-4A10-9468-E44649EE4EB1}"/>
              </a:ext>
            </a:extLst>
          </p:cNvPr>
          <p:cNvSpPr>
            <a:spLocks noGrp="1"/>
          </p:cNvSpPr>
          <p:nvPr>
            <p:ph type="title"/>
          </p:nvPr>
        </p:nvSpPr>
        <p:spPr/>
        <p:txBody>
          <a:bodyPr/>
          <a:lstStyle/>
          <a:p>
            <a:r>
              <a:rPr lang="en-US" dirty="0"/>
              <a:t>Registration of Loads ≥ 25 MW</a:t>
            </a:r>
          </a:p>
        </p:txBody>
      </p:sp>
      <p:sp>
        <p:nvSpPr>
          <p:cNvPr id="3" name="Content Placeholder 2">
            <a:extLst>
              <a:ext uri="{FF2B5EF4-FFF2-40B4-BE49-F238E27FC236}">
                <a16:creationId xmlns:a16="http://schemas.microsoft.com/office/drawing/2014/main" id="{58E4EEE6-2BF6-FECF-FEFD-88680882824A}"/>
              </a:ext>
            </a:extLst>
          </p:cNvPr>
          <p:cNvSpPr>
            <a:spLocks noGrp="1"/>
          </p:cNvSpPr>
          <p:nvPr>
            <p:ph idx="1"/>
          </p:nvPr>
        </p:nvSpPr>
        <p:spPr>
          <a:xfrm>
            <a:off x="406400" y="762000"/>
            <a:ext cx="11379200" cy="5483351"/>
          </a:xfrm>
        </p:spPr>
        <p:txBody>
          <a:bodyPr>
            <a:normAutofit fontScale="92500"/>
          </a:bodyPr>
          <a:lstStyle/>
          <a:p>
            <a:r>
              <a:rPr lang="en-US" dirty="0"/>
              <a:t>ERCOT received feedback from multiple stakeholders objecting to the requirement that Loads 25 MW or larger provide additional information to ERCOT.</a:t>
            </a:r>
          </a:p>
          <a:p>
            <a:endParaRPr lang="en-US" dirty="0"/>
          </a:p>
          <a:p>
            <a:r>
              <a:rPr lang="en-US" dirty="0"/>
              <a:t>ERCOT also recognizes the concerns expressed by stakeholders:</a:t>
            </a:r>
          </a:p>
          <a:p>
            <a:pPr lvl="1"/>
            <a:r>
              <a:rPr lang="en-US" dirty="0"/>
              <a:t>Loads have historically not interfaced directly with ERCOT.</a:t>
            </a:r>
          </a:p>
          <a:p>
            <a:pPr lvl="1"/>
            <a:r>
              <a:rPr lang="en-US" dirty="0"/>
              <a:t>Submission of information would be an administrative burden on Customers.</a:t>
            </a:r>
          </a:p>
          <a:p>
            <a:pPr lvl="1"/>
            <a:r>
              <a:rPr lang="en-US" dirty="0"/>
              <a:t>Any information submitted to ERCOT must be treated as confidential.</a:t>
            </a:r>
          </a:p>
          <a:p>
            <a:endParaRPr lang="en-US" dirty="0"/>
          </a:p>
          <a:p>
            <a:r>
              <a:rPr lang="en-US" dirty="0"/>
              <a:t>ERCOT does not agree that information currently provided by the TDSPs or the State Estimator is sufficient for proper situational awareness and forecasting. </a:t>
            </a:r>
          </a:p>
        </p:txBody>
      </p:sp>
      <p:sp>
        <p:nvSpPr>
          <p:cNvPr id="4" name="Slide Number Placeholder 3">
            <a:extLst>
              <a:ext uri="{FF2B5EF4-FFF2-40B4-BE49-F238E27FC236}">
                <a16:creationId xmlns:a16="http://schemas.microsoft.com/office/drawing/2014/main" id="{4F5BEE4A-6D36-A12E-C1A5-A5651CD98CBF}"/>
              </a:ext>
            </a:extLst>
          </p:cNvPr>
          <p:cNvSpPr>
            <a:spLocks noGrp="1"/>
          </p:cNvSpPr>
          <p:nvPr>
            <p:ph type="sldNum" sz="quarter" idx="4"/>
          </p:nvPr>
        </p:nvSpPr>
        <p:spPr/>
        <p:txBody>
          <a:bodyPr/>
          <a:lstStyle/>
          <a:p>
            <a:fld id="{1D93BD3E-1E9A-4970-A6F7-E7AC52762E0C}" type="slidenum">
              <a:rPr lang="en-US" smtClean="0"/>
              <a:pPr/>
              <a:t>36</a:t>
            </a:fld>
            <a:endParaRPr lang="en-US"/>
          </a:p>
        </p:txBody>
      </p:sp>
    </p:spTree>
    <p:extLst>
      <p:ext uri="{BB962C8B-B14F-4D97-AF65-F5344CB8AC3E}">
        <p14:creationId xmlns:p14="http://schemas.microsoft.com/office/powerpoint/2010/main" val="2759368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Registration of Loads ≥ 25 MW</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a:t>
            </a:r>
            <a:r>
              <a:rPr lang="en-US" dirty="0" err="1"/>
              <a:t>Lancium</a:t>
            </a:r>
            <a:r>
              <a:rPr lang="en-US" dirty="0"/>
              <a:t>, Satoshi Energy</a:t>
            </a:r>
          </a:p>
          <a:p>
            <a:endParaRPr lang="en-US" dirty="0"/>
          </a:p>
          <a:p>
            <a:r>
              <a:rPr lang="en-US" b="1" dirty="0"/>
              <a:t>ERCOT Comments:</a:t>
            </a:r>
            <a:r>
              <a:rPr lang="en-US" dirty="0"/>
              <a:t> </a:t>
            </a:r>
          </a:p>
          <a:p>
            <a:pPr lvl="1"/>
            <a:r>
              <a:rPr lang="en-US" dirty="0"/>
              <a:t>ERCOT intends for this information to be sorted into broad categories.</a:t>
            </a:r>
          </a:p>
          <a:p>
            <a:pPr lvl="1"/>
            <a:r>
              <a:rPr lang="en-US" dirty="0"/>
              <a:t>ERCOT is open to additional input to ensure that these categories capture different segments without being overly burdensome.</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 Primary/secondary end-use activities are likely to change over time. If Customers are required to identify end-uses, it should be in a manner general enough to mitigate frequent updates.</a:t>
            </a:r>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8939861"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16.20, </a:t>
            </a:r>
            <a:r>
              <a:rPr lang="en-US" sz="1400" b="1" dirty="0">
                <a:solidFill>
                  <a:srgbClr val="093C61"/>
                </a:solidFill>
              </a:rPr>
              <a:t>PGRR111</a:t>
            </a:r>
            <a:r>
              <a:rPr lang="en-US" sz="1400" dirty="0">
                <a:solidFill>
                  <a:srgbClr val="093C61"/>
                </a:solidFill>
              </a:rPr>
              <a:t> 9.2, </a:t>
            </a:r>
            <a:r>
              <a:rPr lang="en-US" sz="1400" b="1" dirty="0">
                <a:solidFill>
                  <a:srgbClr val="685BC7"/>
                </a:solidFill>
              </a:rPr>
              <a:t>RRGRR036</a:t>
            </a:r>
            <a:endParaRPr lang="en-US" sz="1400" b="1" dirty="0">
              <a:solidFill>
                <a:srgbClr val="093C61"/>
              </a:solidFill>
            </a:endParaRPr>
          </a:p>
        </p:txBody>
      </p:sp>
    </p:spTree>
    <p:extLst>
      <p:ext uri="{BB962C8B-B14F-4D97-AF65-F5344CB8AC3E}">
        <p14:creationId xmlns:p14="http://schemas.microsoft.com/office/powerpoint/2010/main" val="4071454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A85F-DC06-88B2-FC2E-27B5F1FA40F5}"/>
              </a:ext>
            </a:extLst>
          </p:cNvPr>
          <p:cNvSpPr>
            <a:spLocks noGrp="1"/>
          </p:cNvSpPr>
          <p:nvPr>
            <p:ph type="ctrTitle"/>
          </p:nvPr>
        </p:nvSpPr>
        <p:spPr/>
        <p:txBody>
          <a:bodyPr/>
          <a:lstStyle/>
          <a:p>
            <a:r>
              <a:rPr lang="en-US" dirty="0"/>
              <a:t>Topics for the 9/25 LFLTF Meeting</a:t>
            </a:r>
          </a:p>
        </p:txBody>
      </p:sp>
      <p:sp>
        <p:nvSpPr>
          <p:cNvPr id="3" name="Slide Number Placeholder 2">
            <a:extLst>
              <a:ext uri="{FF2B5EF4-FFF2-40B4-BE49-F238E27FC236}">
                <a16:creationId xmlns:a16="http://schemas.microsoft.com/office/drawing/2014/main" id="{8A43676A-0AC9-36DE-CEB0-E97CDEC0CF75}"/>
              </a:ext>
            </a:extLst>
          </p:cNvPr>
          <p:cNvSpPr>
            <a:spLocks noGrp="1"/>
          </p:cNvSpPr>
          <p:nvPr>
            <p:ph type="sldNum" sz="quarter" idx="4"/>
          </p:nvPr>
        </p:nvSpPr>
        <p:spPr/>
        <p:txBody>
          <a:bodyPr/>
          <a:lstStyle/>
          <a:p>
            <a:fld id="{1D93BD3E-1E9A-4970-A6F7-E7AC52762E0C}" type="slidenum">
              <a:rPr lang="en-US" smtClean="0"/>
              <a:pPr/>
              <a:t>38</a:t>
            </a:fld>
            <a:endParaRPr lang="en-US"/>
          </a:p>
        </p:txBody>
      </p:sp>
    </p:spTree>
    <p:extLst>
      <p:ext uri="{BB962C8B-B14F-4D97-AF65-F5344CB8AC3E}">
        <p14:creationId xmlns:p14="http://schemas.microsoft.com/office/powerpoint/2010/main" val="1398304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7AA4-E8BA-03A1-A601-69776177B66A}"/>
              </a:ext>
            </a:extLst>
          </p:cNvPr>
          <p:cNvSpPr>
            <a:spLocks noGrp="1"/>
          </p:cNvSpPr>
          <p:nvPr>
            <p:ph type="title"/>
          </p:nvPr>
        </p:nvSpPr>
        <p:spPr/>
        <p:txBody>
          <a:bodyPr/>
          <a:lstStyle/>
          <a:p>
            <a:r>
              <a:rPr lang="en-US" dirty="0"/>
              <a:t>Topics for the 9/25 LFLTF Meeting</a:t>
            </a:r>
          </a:p>
        </p:txBody>
      </p:sp>
      <p:sp>
        <p:nvSpPr>
          <p:cNvPr id="3" name="Content Placeholder 2">
            <a:extLst>
              <a:ext uri="{FF2B5EF4-FFF2-40B4-BE49-F238E27FC236}">
                <a16:creationId xmlns:a16="http://schemas.microsoft.com/office/drawing/2014/main" id="{7B80D3AA-37C2-98C8-2D2E-2364F4776321}"/>
              </a:ext>
            </a:extLst>
          </p:cNvPr>
          <p:cNvSpPr>
            <a:spLocks noGrp="1"/>
          </p:cNvSpPr>
          <p:nvPr>
            <p:ph idx="1"/>
          </p:nvPr>
        </p:nvSpPr>
        <p:spPr/>
        <p:txBody>
          <a:bodyPr/>
          <a:lstStyle/>
          <a:p>
            <a:pPr marL="514350" indent="-514350">
              <a:buFont typeface="+mj-lt"/>
              <a:buAutoNum type="arabicPeriod"/>
            </a:pPr>
            <a:r>
              <a:rPr lang="en-US" dirty="0"/>
              <a:t>New Large Load Interconnection Process</a:t>
            </a:r>
          </a:p>
          <a:p>
            <a:pPr marL="514350" indent="-514350">
              <a:buFont typeface="+mj-lt"/>
              <a:buAutoNum type="arabicPeriod"/>
            </a:pPr>
            <a:r>
              <a:rPr lang="en-US" dirty="0"/>
              <a:t>Ramp Rate Restrictions</a:t>
            </a:r>
          </a:p>
          <a:p>
            <a:pPr marL="514350" indent="-514350">
              <a:buFont typeface="+mj-lt"/>
              <a:buAutoNum type="arabicPeriod"/>
            </a:pPr>
            <a:r>
              <a:rPr lang="en-US" dirty="0"/>
              <a:t>Voltage Ride-Through</a:t>
            </a:r>
          </a:p>
          <a:p>
            <a:pPr marL="514350" indent="-514350">
              <a:buFont typeface="+mj-lt"/>
              <a:buAutoNum type="arabicPeriod"/>
            </a:pPr>
            <a:r>
              <a:rPr lang="en-US" dirty="0"/>
              <a:t>Additional topics identified in today’s meeting</a:t>
            </a:r>
          </a:p>
        </p:txBody>
      </p:sp>
      <p:sp>
        <p:nvSpPr>
          <p:cNvPr id="4" name="Slide Number Placeholder 3">
            <a:extLst>
              <a:ext uri="{FF2B5EF4-FFF2-40B4-BE49-F238E27FC236}">
                <a16:creationId xmlns:a16="http://schemas.microsoft.com/office/drawing/2014/main" id="{A9721DF6-7251-42CC-1A56-2D6CCB739B6D}"/>
              </a:ext>
            </a:extLst>
          </p:cNvPr>
          <p:cNvSpPr>
            <a:spLocks noGrp="1"/>
          </p:cNvSpPr>
          <p:nvPr>
            <p:ph type="sldNum" sz="quarter" idx="4"/>
          </p:nvPr>
        </p:nvSpPr>
        <p:spPr/>
        <p:txBody>
          <a:bodyPr/>
          <a:lstStyle/>
          <a:p>
            <a:fld id="{1D93BD3E-1E9A-4970-A6F7-E7AC52762E0C}" type="slidenum">
              <a:rPr lang="en-US" smtClean="0"/>
              <a:pPr/>
              <a:t>39</a:t>
            </a:fld>
            <a:endParaRPr lang="en-US"/>
          </a:p>
        </p:txBody>
      </p:sp>
    </p:spTree>
    <p:extLst>
      <p:ext uri="{BB962C8B-B14F-4D97-AF65-F5344CB8AC3E}">
        <p14:creationId xmlns:p14="http://schemas.microsoft.com/office/powerpoint/2010/main" val="235065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C6BF-D728-2E08-3B8B-BBA78CF91290}"/>
              </a:ext>
            </a:extLst>
          </p:cNvPr>
          <p:cNvSpPr>
            <a:spLocks noGrp="1"/>
          </p:cNvSpPr>
          <p:nvPr>
            <p:ph type="title"/>
          </p:nvPr>
        </p:nvSpPr>
        <p:spPr/>
        <p:txBody>
          <a:bodyPr/>
          <a:lstStyle/>
          <a:p>
            <a:r>
              <a:rPr lang="en-US" dirty="0"/>
              <a:t>Feedback on Large Load Revision Requests</a:t>
            </a:r>
          </a:p>
        </p:txBody>
      </p:sp>
      <p:sp>
        <p:nvSpPr>
          <p:cNvPr id="3" name="Content Placeholder 2">
            <a:extLst>
              <a:ext uri="{FF2B5EF4-FFF2-40B4-BE49-F238E27FC236}">
                <a16:creationId xmlns:a16="http://schemas.microsoft.com/office/drawing/2014/main" id="{95026931-2F10-BB6D-70CA-E532FC3AF84B}"/>
              </a:ext>
            </a:extLst>
          </p:cNvPr>
          <p:cNvSpPr>
            <a:spLocks noGrp="1"/>
          </p:cNvSpPr>
          <p:nvPr>
            <p:ph idx="1"/>
          </p:nvPr>
        </p:nvSpPr>
        <p:spPr/>
        <p:txBody>
          <a:bodyPr/>
          <a:lstStyle/>
          <a:p>
            <a:r>
              <a:rPr lang="en-US" dirty="0"/>
              <a:t>Today’s meeting will cover feedback received on the following topics:</a:t>
            </a:r>
          </a:p>
          <a:p>
            <a:pPr lvl="1"/>
            <a:r>
              <a:rPr lang="en-US" dirty="0"/>
              <a:t>New Large Load Interconnection Process</a:t>
            </a:r>
          </a:p>
          <a:p>
            <a:pPr lvl="1"/>
            <a:r>
              <a:rPr lang="en-US" dirty="0"/>
              <a:t>RCL Registration and Deployment</a:t>
            </a:r>
          </a:p>
          <a:p>
            <a:pPr lvl="1"/>
            <a:r>
              <a:rPr lang="en-US" dirty="0"/>
              <a:t>Ramp Rate Restrictions</a:t>
            </a:r>
          </a:p>
          <a:p>
            <a:pPr lvl="1"/>
            <a:r>
              <a:rPr lang="en-US" dirty="0"/>
              <a:t>Registration of Loads 25 MW or More</a:t>
            </a:r>
          </a:p>
          <a:p>
            <a:endParaRPr lang="en-US" dirty="0"/>
          </a:p>
          <a:p>
            <a:r>
              <a:rPr lang="en-US" dirty="0"/>
              <a:t>Not all questions and comments received on these topics will be addressed today due to ongoing internal discussions.</a:t>
            </a:r>
          </a:p>
          <a:p>
            <a:pPr lvl="1"/>
            <a:r>
              <a:rPr lang="en-US" dirty="0"/>
              <a:t>ERCOT is committed to discussing these comments at future LFLTF meetings.</a:t>
            </a:r>
          </a:p>
        </p:txBody>
      </p:sp>
      <p:sp>
        <p:nvSpPr>
          <p:cNvPr id="4" name="Slide Number Placeholder 3">
            <a:extLst>
              <a:ext uri="{FF2B5EF4-FFF2-40B4-BE49-F238E27FC236}">
                <a16:creationId xmlns:a16="http://schemas.microsoft.com/office/drawing/2014/main" id="{0DF909C1-AC7C-B551-149D-59F1E152CC4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72420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dirty="0"/>
              <a:t>New Interconnection Process</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7148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578053"/>
            <a:ext cx="11379200" cy="3576257"/>
          </a:xfrm>
        </p:spPr>
        <p:txBody>
          <a:bodyPr/>
          <a:lstStyle/>
          <a:p>
            <a:r>
              <a:rPr lang="en-US" dirty="0"/>
              <a:t>Submitted by CPS Energy</a:t>
            </a:r>
          </a:p>
          <a:p>
            <a:endParaRPr lang="en-US" dirty="0"/>
          </a:p>
          <a:p>
            <a:r>
              <a:rPr lang="en-US" b="1" dirty="0"/>
              <a:t>ERCOT Comments:</a:t>
            </a:r>
            <a:r>
              <a:rPr lang="en-US" dirty="0"/>
              <a:t> </a:t>
            </a:r>
          </a:p>
          <a:p>
            <a:pPr lvl="1"/>
            <a:r>
              <a:rPr lang="en-US" dirty="0"/>
              <a:t>As currently drafted, the fee would be assessed on the Customer. The Customer likely would not have selected a QSE at the time the LLIS is initiated.</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675737"/>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Will the LLIS Study Fee be assessed on the Customer or the Customer’s QSE?</a:t>
            </a:r>
            <a:endParaRPr lang="en-US" sz="3200" b="1" dirty="0"/>
          </a:p>
        </p:txBody>
      </p:sp>
      <p:sp>
        <p:nvSpPr>
          <p:cNvPr id="8" name="TextBox 7">
            <a:extLst>
              <a:ext uri="{FF2B5EF4-FFF2-40B4-BE49-F238E27FC236}">
                <a16:creationId xmlns:a16="http://schemas.microsoft.com/office/drawing/2014/main" id="{53354ADA-44C7-9810-B004-13FFEBBE05B1}"/>
              </a:ext>
            </a:extLst>
          </p:cNvPr>
          <p:cNvSpPr txBox="1"/>
          <p:nvPr/>
        </p:nvSpPr>
        <p:spPr>
          <a:xfrm>
            <a:off x="2056793" y="6517580"/>
            <a:ext cx="6776122"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Fee Schedule</a:t>
            </a:r>
            <a:endParaRPr lang="en-US" sz="1400" b="1" dirty="0">
              <a:solidFill>
                <a:srgbClr val="093C61"/>
              </a:solidFill>
            </a:endParaRPr>
          </a:p>
        </p:txBody>
      </p:sp>
    </p:spTree>
    <p:extLst>
      <p:ext uri="{BB962C8B-B14F-4D97-AF65-F5344CB8AC3E}">
        <p14:creationId xmlns:p14="http://schemas.microsoft.com/office/powerpoint/2010/main" val="370398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a:bodyPr>
          <a:lstStyle/>
          <a:p>
            <a:r>
              <a:rPr lang="en-US" dirty="0"/>
              <a:t>Submitted by </a:t>
            </a:r>
            <a:r>
              <a:rPr lang="en-US" dirty="0" err="1"/>
              <a:t>Lancium</a:t>
            </a:r>
            <a:r>
              <a:rPr lang="en-US" dirty="0"/>
              <a:t>, Satoshi Energy</a:t>
            </a:r>
          </a:p>
          <a:p>
            <a:endParaRPr lang="en-US" dirty="0"/>
          </a:p>
          <a:p>
            <a:r>
              <a:rPr lang="en-US" b="1" dirty="0"/>
              <a:t>ERCOT Comments:</a:t>
            </a:r>
            <a:r>
              <a:rPr lang="en-US" dirty="0"/>
              <a:t> </a:t>
            </a:r>
          </a:p>
          <a:p>
            <a:pPr lvl="1"/>
            <a:r>
              <a:rPr lang="en-US" dirty="0"/>
              <a:t>Section 9.1 of the Board Policies and Procedures authorizes fees for "services provided by ERCOT." It is unclear that this would qualify as a service.</a:t>
            </a:r>
          </a:p>
          <a:p>
            <a:pPr lvl="1"/>
            <a:endParaRPr lang="en-US"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In addition to the proposed fee to cover ERCOT’s costs, an additional large fee should be required that is refundable when the Large Load energizes. The goal is to rationalize the interconnection request queue.</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0AEC7"/>
                </a:solidFill>
              </a:rPr>
              <a:t>NPRR1191 </a:t>
            </a:r>
            <a:r>
              <a:rPr lang="en-US" sz="1400" dirty="0">
                <a:solidFill>
                  <a:srgbClr val="00AEC7"/>
                </a:solidFill>
              </a:rPr>
              <a:t>Fee Schedule</a:t>
            </a:r>
            <a:endParaRPr lang="en-US" sz="1400" b="1" dirty="0">
              <a:solidFill>
                <a:srgbClr val="093C61"/>
              </a:solidFill>
            </a:endParaRPr>
          </a:p>
        </p:txBody>
      </p:sp>
    </p:spTree>
    <p:extLst>
      <p:ext uri="{BB962C8B-B14F-4D97-AF65-F5344CB8AC3E}">
        <p14:creationId xmlns:p14="http://schemas.microsoft.com/office/powerpoint/2010/main" val="192800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lstStyle/>
          <a:p>
            <a:r>
              <a:rPr lang="en-US" dirty="0"/>
              <a:t>Submitted by CPS Energy</a:t>
            </a:r>
          </a:p>
          <a:p>
            <a:endParaRPr lang="en-US" dirty="0"/>
          </a:p>
          <a:p>
            <a:r>
              <a:rPr lang="en-US" b="1" dirty="0"/>
              <a:t>ERCOT Comments:</a:t>
            </a:r>
            <a:r>
              <a:rPr lang="en-US" dirty="0"/>
              <a:t> </a:t>
            </a:r>
          </a:p>
          <a:p>
            <a:pPr lvl="1"/>
            <a:r>
              <a:rPr lang="en-US" dirty="0"/>
              <a:t>ERCOT’s goal is to ensure its NERC obligations are met for Large Loads requesting interconnection within 24 months. This is also true for the current interim interconnection process.</a:t>
            </a:r>
            <a:endParaRPr lang="en-US" b="1" dirty="0"/>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Is ERCOT's goal to speed up interconnection or to get more time to assess these projects with more detail to preserve reliability?</a:t>
            </a:r>
            <a:endParaRPr lang="en-US" sz="32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 </a:t>
            </a:r>
            <a:r>
              <a:rPr lang="en-US" sz="1400" dirty="0">
                <a:solidFill>
                  <a:srgbClr val="093C61"/>
                </a:solidFill>
              </a:rPr>
              <a:t>Section 9</a:t>
            </a:r>
            <a:endParaRPr lang="en-US" sz="1400" b="1" dirty="0">
              <a:solidFill>
                <a:srgbClr val="093C61"/>
              </a:solidFill>
            </a:endParaRPr>
          </a:p>
        </p:txBody>
      </p:sp>
    </p:spTree>
    <p:extLst>
      <p:ext uri="{BB962C8B-B14F-4D97-AF65-F5344CB8AC3E}">
        <p14:creationId xmlns:p14="http://schemas.microsoft.com/office/powerpoint/2010/main" val="2977028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dirty="0"/>
              <a:t>New Interconnection Process</a:t>
            </a:r>
          </a:p>
        </p:txBody>
      </p:sp>
      <p:sp>
        <p:nvSpPr>
          <p:cNvPr id="6" name="Content Placeholder 5">
            <a:extLst>
              <a:ext uri="{FF2B5EF4-FFF2-40B4-BE49-F238E27FC236}">
                <a16:creationId xmlns:a16="http://schemas.microsoft.com/office/drawing/2014/main" id="{8E8B5C6B-D069-B0AE-C7D7-6B0A9AA9C110}"/>
              </a:ext>
            </a:extLst>
          </p:cNvPr>
          <p:cNvSpPr>
            <a:spLocks noGrp="1"/>
          </p:cNvSpPr>
          <p:nvPr>
            <p:ph idx="1"/>
          </p:nvPr>
        </p:nvSpPr>
        <p:spPr>
          <a:xfrm>
            <a:off x="406400" y="2765650"/>
            <a:ext cx="11379200" cy="3388660"/>
          </a:xfrm>
        </p:spPr>
        <p:txBody>
          <a:bodyPr>
            <a:normAutofit fontScale="92500"/>
          </a:bodyPr>
          <a:lstStyle/>
          <a:p>
            <a:r>
              <a:rPr lang="en-US" dirty="0"/>
              <a:t>Submitted by AEP</a:t>
            </a:r>
          </a:p>
          <a:p>
            <a:endParaRPr lang="en-US" dirty="0"/>
          </a:p>
          <a:p>
            <a:r>
              <a:rPr lang="en-US" b="1" dirty="0"/>
              <a:t>ERCOT Comments:</a:t>
            </a:r>
            <a:r>
              <a:rPr lang="en-US" dirty="0"/>
              <a:t> </a:t>
            </a:r>
          </a:p>
          <a:p>
            <a:pPr lvl="1"/>
            <a:r>
              <a:rPr lang="en-US" dirty="0"/>
              <a:t>The LLIS timelines were developed with the concept of an accelerated interconnection process for Loads wishing to interconnect in less than 24 months.</a:t>
            </a:r>
          </a:p>
          <a:p>
            <a:pPr lvl="1"/>
            <a:r>
              <a:rPr lang="en-US" dirty="0"/>
              <a:t>ERCOT is open to revisions to this timeline to address the needs of all stakeholders.</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Rounded Corners 4">
            <a:extLst>
              <a:ext uri="{FF2B5EF4-FFF2-40B4-BE49-F238E27FC236}">
                <a16:creationId xmlns:a16="http://schemas.microsoft.com/office/drawing/2014/main" id="{252B0ABA-7AC0-7A19-5985-877BB7B5C997}"/>
              </a:ext>
            </a:extLst>
          </p:cNvPr>
          <p:cNvSpPr/>
          <p:nvPr/>
        </p:nvSpPr>
        <p:spPr>
          <a:xfrm>
            <a:off x="349857" y="832158"/>
            <a:ext cx="11492286" cy="186333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3 Business Days is too quick of a turnaround for many steps of the LLIS. We would like to extend those to 10 Business Days or have the LLIS timeline match the response times of the generation interconnection process.</a:t>
            </a:r>
            <a:endParaRPr lang="en-US" sz="2800" b="1" dirty="0"/>
          </a:p>
        </p:txBody>
      </p:sp>
      <p:sp>
        <p:nvSpPr>
          <p:cNvPr id="3" name="TextBox 2">
            <a:extLst>
              <a:ext uri="{FF2B5EF4-FFF2-40B4-BE49-F238E27FC236}">
                <a16:creationId xmlns:a16="http://schemas.microsoft.com/office/drawing/2014/main" id="{18B65853-575A-12E0-CF83-A69AEF52166E}"/>
              </a:ext>
            </a:extLst>
          </p:cNvPr>
          <p:cNvSpPr txBox="1"/>
          <p:nvPr/>
        </p:nvSpPr>
        <p:spPr>
          <a:xfrm>
            <a:off x="2056793" y="6517580"/>
            <a:ext cx="4870765" cy="307777"/>
          </a:xfrm>
          <a:prstGeom prst="rect">
            <a:avLst/>
          </a:prstGeom>
          <a:noFill/>
        </p:spPr>
        <p:txBody>
          <a:bodyPr wrap="square" rtlCol="0">
            <a:spAutoFit/>
          </a:bodyPr>
          <a:lstStyle/>
          <a:p>
            <a:r>
              <a:rPr lang="en-US" sz="1400" b="1" dirty="0">
                <a:solidFill>
                  <a:srgbClr val="5B6770"/>
                </a:solidFill>
              </a:rPr>
              <a:t>References – </a:t>
            </a:r>
            <a:r>
              <a:rPr lang="en-US" sz="1400" b="1" dirty="0">
                <a:solidFill>
                  <a:srgbClr val="093C61"/>
                </a:solidFill>
              </a:rPr>
              <a:t>PGRR111</a:t>
            </a:r>
            <a:r>
              <a:rPr lang="en-US" sz="1400" dirty="0">
                <a:solidFill>
                  <a:srgbClr val="093C61"/>
                </a:solidFill>
              </a:rPr>
              <a:t> Section 9</a:t>
            </a:r>
            <a:endParaRPr lang="en-US" sz="1400" b="1" dirty="0">
              <a:solidFill>
                <a:srgbClr val="093C61"/>
              </a:solidFill>
            </a:endParaRPr>
          </a:p>
        </p:txBody>
      </p:sp>
    </p:spTree>
    <p:extLst>
      <p:ext uri="{BB962C8B-B14F-4D97-AF65-F5344CB8AC3E}">
        <p14:creationId xmlns:p14="http://schemas.microsoft.com/office/powerpoint/2010/main" val="1511059135"/>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1" ma:contentTypeDescription="Create a new document." ma:contentTypeScope="" ma:versionID="1c2c5339430372cf9c5efa4cc8c3d996">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4e6053bd017db935f68f1209494901b1"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6093d562-e644-4fa2-a2d5-67c193c082f0"/>
    <ds:schemaRef ds:uri="723a8b7a-cd21-471e-94a6-6be23f24a34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A473808-355A-4ED0-8D7C-1CAAD49FC44D}">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3672</TotalTime>
  <Words>2492</Words>
  <Application>Microsoft Office PowerPoint</Application>
  <PresentationFormat>Widescreen</PresentationFormat>
  <Paragraphs>301</Paragraphs>
  <Slides>39</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39</vt:i4>
      </vt:variant>
    </vt:vector>
  </HeadingPairs>
  <TitlesOfParts>
    <vt:vector size="44" baseType="lpstr">
      <vt:lpstr>Arial</vt:lpstr>
      <vt:lpstr>Calibri</vt:lpstr>
      <vt:lpstr>Cover Slide</vt:lpstr>
      <vt:lpstr>Horizontal Theme</vt:lpstr>
      <vt:lpstr>Vertical Theme</vt:lpstr>
      <vt:lpstr>PowerPoint Presentation</vt:lpstr>
      <vt:lpstr>PowerPoint Presentation</vt:lpstr>
      <vt:lpstr>LFLTF Meeting Agenda</vt:lpstr>
      <vt:lpstr>Feedback on Large Load Revision Requests</vt:lpstr>
      <vt:lpstr>New Interconnection Process</vt:lpstr>
      <vt:lpstr>New Interconnection Process</vt:lpstr>
      <vt:lpstr>New Interconnection Process</vt:lpstr>
      <vt:lpstr>New Interconnection Process</vt:lpstr>
      <vt:lpstr>New Interconnection Process</vt:lpstr>
      <vt:lpstr>New Interconnection Process</vt:lpstr>
      <vt:lpstr>New Interconnection Process</vt:lpstr>
      <vt:lpstr>Feedback – New Interconnection Process</vt:lpstr>
      <vt:lpstr>New Interconnection Process</vt:lpstr>
      <vt:lpstr>SSO Mitigation</vt:lpstr>
      <vt:lpstr>Clarifying Questions – New Interconnection Process</vt:lpstr>
      <vt:lpstr>New Interconnection Process</vt:lpstr>
      <vt:lpstr>Clarifying Questions – New Interconnection Process</vt:lpstr>
      <vt:lpstr>Registration and Deployment of RCLs</vt:lpstr>
      <vt:lpstr>Registration of RCLs</vt:lpstr>
      <vt:lpstr>Discussion – Deployment of RCLs</vt:lpstr>
      <vt:lpstr>Discussion – Deployment of RCLs</vt:lpstr>
      <vt:lpstr>Deployment of RCLs</vt:lpstr>
      <vt:lpstr>Discussion – Deployment of RCLs</vt:lpstr>
      <vt:lpstr>Ramp Rate Limitations</vt:lpstr>
      <vt:lpstr>Ramp Rate Limitations</vt:lpstr>
      <vt:lpstr>Ramp Rate Limitations</vt:lpstr>
      <vt:lpstr>Ramp Rate Limitations</vt:lpstr>
      <vt:lpstr>Ramp Rate Limitations</vt:lpstr>
      <vt:lpstr>Ramp Rate Limitations</vt:lpstr>
      <vt:lpstr>Ramp Rate Limitations</vt:lpstr>
      <vt:lpstr>Ramp Rate Limitations</vt:lpstr>
      <vt:lpstr>Ramp Rate Limitations</vt:lpstr>
      <vt:lpstr>Ramp Rate Limitations</vt:lpstr>
      <vt:lpstr>Ramp Rate Limitations</vt:lpstr>
      <vt:lpstr>Registration of Loads Greater than  25 MW</vt:lpstr>
      <vt:lpstr>Registration of Loads ≥ 25 MW</vt:lpstr>
      <vt:lpstr>Registration of Loads ≥ 25 MW</vt:lpstr>
      <vt:lpstr>Topics for the 9/25 LFLTF Meeting</vt:lpstr>
      <vt:lpstr>Topics for the 9/25 LFLTF Meeting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Springer, Agee</cp:lastModifiedBy>
  <cp:revision>13</cp:revision>
  <cp:lastPrinted>2017-10-10T21:31:05Z</cp:lastPrinted>
  <dcterms:created xsi:type="dcterms:W3CDTF">2016-01-21T15:20:31Z</dcterms:created>
  <dcterms:modified xsi:type="dcterms:W3CDTF">2023-09-06T15:40:35Z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