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</p:sldMasterIdLst>
  <p:notesMasterIdLst>
    <p:notesMasterId r:id="rId10"/>
  </p:notesMasterIdLst>
  <p:sldIdLst>
    <p:sldId id="256" r:id="rId5"/>
    <p:sldId id="276" r:id="rId6"/>
    <p:sldId id="277" r:id="rId7"/>
    <p:sldId id="274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AA41BA-93B4-4898-9D02-C990A7CC97AF}" v="7" dt="2023-08-31T22:25:09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309" autoAdjust="0"/>
  </p:normalViewPr>
  <p:slideViewPr>
    <p:cSldViewPr snapToGrid="0">
      <p:cViewPr varScale="1">
        <p:scale>
          <a:sx n="99" d="100"/>
          <a:sy n="99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Rich" userId="5e9684b8-063c-4aeb-98ff-468c96de35a9" providerId="ADAL" clId="{9AAA41BA-93B4-4898-9D02-C990A7CC97AF}"/>
    <pc:docChg chg="custSel addSld delSld modSld">
      <pc:chgData name="Katie Rich" userId="5e9684b8-063c-4aeb-98ff-468c96de35a9" providerId="ADAL" clId="{9AAA41BA-93B4-4898-9D02-C990A7CC97AF}" dt="2023-09-01T16:03:49.698" v="934" actId="20577"/>
      <pc:docMkLst>
        <pc:docMk/>
      </pc:docMkLst>
      <pc:sldChg chg="modSp mod">
        <pc:chgData name="Katie Rich" userId="5e9684b8-063c-4aeb-98ff-468c96de35a9" providerId="ADAL" clId="{9AAA41BA-93B4-4898-9D02-C990A7CC97AF}" dt="2023-08-31T22:12:48.167" v="12" actId="20577"/>
        <pc:sldMkLst>
          <pc:docMk/>
          <pc:sldMk cId="161441392" sldId="256"/>
        </pc:sldMkLst>
        <pc:spChg chg="mod">
          <ac:chgData name="Katie Rich" userId="5e9684b8-063c-4aeb-98ff-468c96de35a9" providerId="ADAL" clId="{9AAA41BA-93B4-4898-9D02-C990A7CC97AF}" dt="2023-08-31T22:12:48.167" v="12" actId="20577"/>
          <ac:spMkLst>
            <pc:docMk/>
            <pc:sldMk cId="161441392" sldId="256"/>
            <ac:spMk id="3" creationId="{A4E42BE5-C11C-48C6-B3FE-69A55D3E592E}"/>
          </ac:spMkLst>
        </pc:spChg>
      </pc:sldChg>
      <pc:sldChg chg="modSp mod">
        <pc:chgData name="Katie Rich" userId="5e9684b8-063c-4aeb-98ff-468c96de35a9" providerId="ADAL" clId="{9AAA41BA-93B4-4898-9D02-C990A7CC97AF}" dt="2023-08-31T22:32:42.522" v="892" actId="20577"/>
        <pc:sldMkLst>
          <pc:docMk/>
          <pc:sldMk cId="2973100125" sldId="274"/>
        </pc:sldMkLst>
        <pc:spChg chg="mod">
          <ac:chgData name="Katie Rich" userId="5e9684b8-063c-4aeb-98ff-468c96de35a9" providerId="ADAL" clId="{9AAA41BA-93B4-4898-9D02-C990A7CC97AF}" dt="2023-08-31T22:26:13.187" v="632" actId="20577"/>
          <ac:spMkLst>
            <pc:docMk/>
            <pc:sldMk cId="2973100125" sldId="274"/>
            <ac:spMk id="2" creationId="{16F4F925-7594-4981-8B3A-172414960D84}"/>
          </ac:spMkLst>
        </pc:spChg>
        <pc:spChg chg="mod">
          <ac:chgData name="Katie Rich" userId="5e9684b8-063c-4aeb-98ff-468c96de35a9" providerId="ADAL" clId="{9AAA41BA-93B4-4898-9D02-C990A7CC97AF}" dt="2023-08-31T22:32:42.522" v="892" actId="20577"/>
          <ac:spMkLst>
            <pc:docMk/>
            <pc:sldMk cId="2973100125" sldId="274"/>
            <ac:spMk id="3" creationId="{90D9035A-D695-40B0-9A9A-33A63927B740}"/>
          </ac:spMkLst>
        </pc:spChg>
      </pc:sldChg>
      <pc:sldChg chg="del">
        <pc:chgData name="Katie Rich" userId="5e9684b8-063c-4aeb-98ff-468c96de35a9" providerId="ADAL" clId="{9AAA41BA-93B4-4898-9D02-C990A7CC97AF}" dt="2023-09-01T16:03:34.822" v="932" actId="47"/>
        <pc:sldMkLst>
          <pc:docMk/>
          <pc:sldMk cId="3434981717" sldId="275"/>
        </pc:sldMkLst>
      </pc:sldChg>
      <pc:sldChg chg="modSp mod">
        <pc:chgData name="Katie Rich" userId="5e9684b8-063c-4aeb-98ff-468c96de35a9" providerId="ADAL" clId="{9AAA41BA-93B4-4898-9D02-C990A7CC97AF}" dt="2023-08-31T22:24:18.908" v="615" actId="20577"/>
        <pc:sldMkLst>
          <pc:docMk/>
          <pc:sldMk cId="4255044349" sldId="276"/>
        </pc:sldMkLst>
        <pc:spChg chg="mod">
          <ac:chgData name="Katie Rich" userId="5e9684b8-063c-4aeb-98ff-468c96de35a9" providerId="ADAL" clId="{9AAA41BA-93B4-4898-9D02-C990A7CC97AF}" dt="2023-08-31T22:13:17.814" v="55" actId="20577"/>
          <ac:spMkLst>
            <pc:docMk/>
            <pc:sldMk cId="4255044349" sldId="276"/>
            <ac:spMk id="2" creationId="{B65A69B7-B208-C5A9-11AD-5858D1FD710B}"/>
          </ac:spMkLst>
        </pc:spChg>
        <pc:spChg chg="mod">
          <ac:chgData name="Katie Rich" userId="5e9684b8-063c-4aeb-98ff-468c96de35a9" providerId="ADAL" clId="{9AAA41BA-93B4-4898-9D02-C990A7CC97AF}" dt="2023-08-31T22:24:18.908" v="615" actId="20577"/>
          <ac:spMkLst>
            <pc:docMk/>
            <pc:sldMk cId="4255044349" sldId="276"/>
            <ac:spMk id="3" creationId="{69A33C24-D3EA-1A85-CA40-65F3ABB01973}"/>
          </ac:spMkLst>
        </pc:spChg>
      </pc:sldChg>
      <pc:sldChg chg="addSp delSp modSp new mod setBg">
        <pc:chgData name="Katie Rich" userId="5e9684b8-063c-4aeb-98ff-468c96de35a9" providerId="ADAL" clId="{9AAA41BA-93B4-4898-9D02-C990A7CC97AF}" dt="2023-08-31T22:25:09.781" v="617"/>
        <pc:sldMkLst>
          <pc:docMk/>
          <pc:sldMk cId="3859042395" sldId="277"/>
        </pc:sldMkLst>
        <pc:spChg chg="mod">
          <ac:chgData name="Katie Rich" userId="5e9684b8-063c-4aeb-98ff-468c96de35a9" providerId="ADAL" clId="{9AAA41BA-93B4-4898-9D02-C990A7CC97AF}" dt="2023-08-31T22:24:48.636" v="616" actId="26606"/>
          <ac:spMkLst>
            <pc:docMk/>
            <pc:sldMk cId="3859042395" sldId="277"/>
            <ac:spMk id="2" creationId="{8A1A5D5A-B3C2-163F-62F0-21336E037048}"/>
          </ac:spMkLst>
        </pc:spChg>
        <pc:spChg chg="del">
          <ac:chgData name="Katie Rich" userId="5e9684b8-063c-4aeb-98ff-468c96de35a9" providerId="ADAL" clId="{9AAA41BA-93B4-4898-9D02-C990A7CC97AF}" dt="2023-08-31T22:22:44.405" v="595"/>
          <ac:spMkLst>
            <pc:docMk/>
            <pc:sldMk cId="3859042395" sldId="277"/>
            <ac:spMk id="3" creationId="{2A403A19-CD1D-37B4-0D3D-31857DE9D918}"/>
          </ac:spMkLst>
        </pc:spChg>
        <pc:spChg chg="add del">
          <ac:chgData name="Katie Rich" userId="5e9684b8-063c-4aeb-98ff-468c96de35a9" providerId="ADAL" clId="{9AAA41BA-93B4-4898-9D02-C990A7CC97AF}" dt="2023-08-31T22:24:48.636" v="616" actId="26606"/>
          <ac:spMkLst>
            <pc:docMk/>
            <pc:sldMk cId="3859042395" sldId="277"/>
            <ac:spMk id="1032" creationId="{BB2B8762-61F0-4F1B-9364-D633EE9D6AF5}"/>
          </ac:spMkLst>
        </pc:spChg>
        <pc:spChg chg="add del">
          <ac:chgData name="Katie Rich" userId="5e9684b8-063c-4aeb-98ff-468c96de35a9" providerId="ADAL" clId="{9AAA41BA-93B4-4898-9D02-C990A7CC97AF}" dt="2023-08-31T22:24:48.636" v="616" actId="26606"/>
          <ac:spMkLst>
            <pc:docMk/>
            <pc:sldMk cId="3859042395" sldId="277"/>
            <ac:spMk id="1034" creationId="{E97675C8-1328-460C-9EBF-6B446B67EAD3}"/>
          </ac:spMkLst>
        </pc:spChg>
        <pc:spChg chg="add del">
          <ac:chgData name="Katie Rich" userId="5e9684b8-063c-4aeb-98ff-468c96de35a9" providerId="ADAL" clId="{9AAA41BA-93B4-4898-9D02-C990A7CC97AF}" dt="2023-08-31T22:24:48.636" v="616" actId="26606"/>
          <ac:spMkLst>
            <pc:docMk/>
            <pc:sldMk cId="3859042395" sldId="277"/>
            <ac:spMk id="1038" creationId="{2AD83CFE-1CA3-4832-A4B9-C48CD1347C03}"/>
          </ac:spMkLst>
        </pc:spChg>
        <pc:spChg chg="add del">
          <ac:chgData name="Katie Rich" userId="5e9684b8-063c-4aeb-98ff-468c96de35a9" providerId="ADAL" clId="{9AAA41BA-93B4-4898-9D02-C990A7CC97AF}" dt="2023-08-31T22:24:48.636" v="616" actId="26606"/>
          <ac:spMkLst>
            <pc:docMk/>
            <pc:sldMk cId="3859042395" sldId="277"/>
            <ac:spMk id="1040" creationId="{BC98641C-7F74-435D-996F-A4387A3C3C26}"/>
          </ac:spMkLst>
        </pc:spChg>
        <pc:spChg chg="add del">
          <ac:chgData name="Katie Rich" userId="5e9684b8-063c-4aeb-98ff-468c96de35a9" providerId="ADAL" clId="{9AAA41BA-93B4-4898-9D02-C990A7CC97AF}" dt="2023-08-31T22:24:48.636" v="616" actId="26606"/>
          <ac:spMkLst>
            <pc:docMk/>
            <pc:sldMk cId="3859042395" sldId="277"/>
            <ac:spMk id="1042" creationId="{F530C0F6-C8DF-4539-B30C-8105DB618C20}"/>
          </ac:spMkLst>
        </pc:spChg>
        <pc:spChg chg="add del">
          <ac:chgData name="Katie Rich" userId="5e9684b8-063c-4aeb-98ff-468c96de35a9" providerId="ADAL" clId="{9AAA41BA-93B4-4898-9D02-C990A7CC97AF}" dt="2023-08-31T22:24:48.636" v="616" actId="26606"/>
          <ac:spMkLst>
            <pc:docMk/>
            <pc:sldMk cId="3859042395" sldId="277"/>
            <ac:spMk id="1044" creationId="{BAE51241-AA8B-4B82-9C59-6738DB85674C}"/>
          </ac:spMkLst>
        </pc:spChg>
        <pc:spChg chg="add del">
          <ac:chgData name="Katie Rich" userId="5e9684b8-063c-4aeb-98ff-468c96de35a9" providerId="ADAL" clId="{9AAA41BA-93B4-4898-9D02-C990A7CC97AF}" dt="2023-08-31T22:25:09.781" v="617"/>
          <ac:spMkLst>
            <pc:docMk/>
            <pc:sldMk cId="3859042395" sldId="277"/>
            <ac:spMk id="1048" creationId="{D6921C2E-D89C-3BA7-0178-F6EEEA077D8A}"/>
          </ac:spMkLst>
        </pc:spChg>
        <pc:spChg chg="add">
          <ac:chgData name="Katie Rich" userId="5e9684b8-063c-4aeb-98ff-468c96de35a9" providerId="ADAL" clId="{9AAA41BA-93B4-4898-9D02-C990A7CC97AF}" dt="2023-08-31T22:24:48.636" v="616" actId="26606"/>
          <ac:spMkLst>
            <pc:docMk/>
            <pc:sldMk cId="3859042395" sldId="277"/>
            <ac:spMk id="1051" creationId="{E5958DBC-F4DA-42A8-8C52-860179790ECD}"/>
          </ac:spMkLst>
        </pc:spChg>
        <pc:spChg chg="add">
          <ac:chgData name="Katie Rich" userId="5e9684b8-063c-4aeb-98ff-468c96de35a9" providerId="ADAL" clId="{9AAA41BA-93B4-4898-9D02-C990A7CC97AF}" dt="2023-08-31T22:24:48.636" v="616" actId="26606"/>
          <ac:spMkLst>
            <pc:docMk/>
            <pc:sldMk cId="3859042395" sldId="277"/>
            <ac:spMk id="1055" creationId="{51DDD252-D7C8-4CE5-9C61-D60D722BC217}"/>
          </ac:spMkLst>
        </pc:spChg>
        <pc:spChg chg="add">
          <ac:chgData name="Katie Rich" userId="5e9684b8-063c-4aeb-98ff-468c96de35a9" providerId="ADAL" clId="{9AAA41BA-93B4-4898-9D02-C990A7CC97AF}" dt="2023-08-31T22:24:48.636" v="616" actId="26606"/>
          <ac:spMkLst>
            <pc:docMk/>
            <pc:sldMk cId="3859042395" sldId="277"/>
            <ac:spMk id="1057" creationId="{2FBD75F5-C49C-4F6A-8D43-7A5939C23307}"/>
          </ac:spMkLst>
        </pc:spChg>
        <pc:picChg chg="add mod">
          <ac:chgData name="Katie Rich" userId="5e9684b8-063c-4aeb-98ff-468c96de35a9" providerId="ADAL" clId="{9AAA41BA-93B4-4898-9D02-C990A7CC97AF}" dt="2023-08-31T22:24:48.636" v="616" actId="26606"/>
          <ac:picMkLst>
            <pc:docMk/>
            <pc:sldMk cId="3859042395" sldId="277"/>
            <ac:picMk id="1025" creationId="{F79A5090-5A60-8D58-FA32-EB88FB61B738}"/>
          </ac:picMkLst>
        </pc:picChg>
        <pc:picChg chg="add del">
          <ac:chgData name="Katie Rich" userId="5e9684b8-063c-4aeb-98ff-468c96de35a9" providerId="ADAL" clId="{9AAA41BA-93B4-4898-9D02-C990A7CC97AF}" dt="2023-08-31T22:23:10.667" v="598"/>
          <ac:picMkLst>
            <pc:docMk/>
            <pc:sldMk cId="3859042395" sldId="277"/>
            <ac:picMk id="1026" creationId="{85BE8560-2084-1C42-3527-34ECB0D78273}"/>
          </ac:picMkLst>
        </pc:picChg>
        <pc:picChg chg="add mod">
          <ac:chgData name="Katie Rich" userId="5e9684b8-063c-4aeb-98ff-468c96de35a9" providerId="ADAL" clId="{9AAA41BA-93B4-4898-9D02-C990A7CC97AF}" dt="2023-08-31T22:24:48.636" v="616" actId="26606"/>
          <ac:picMkLst>
            <pc:docMk/>
            <pc:sldMk cId="3859042395" sldId="277"/>
            <ac:picMk id="1027" creationId="{51905762-5160-19B3-5D29-C708D5946F61}"/>
          </ac:picMkLst>
        </pc:picChg>
        <pc:picChg chg="add mod">
          <ac:chgData name="Katie Rich" userId="5e9684b8-063c-4aeb-98ff-468c96de35a9" providerId="ADAL" clId="{9AAA41BA-93B4-4898-9D02-C990A7CC97AF}" dt="2023-08-31T22:25:09.781" v="617"/>
          <ac:picMkLst>
            <pc:docMk/>
            <pc:sldMk cId="3859042395" sldId="277"/>
            <ac:picMk id="1028" creationId="{C0DDDB75-D745-6AAB-7F72-F552024A438F}"/>
          </ac:picMkLst>
        </pc:picChg>
        <pc:cxnChg chg="add del">
          <ac:chgData name="Katie Rich" userId="5e9684b8-063c-4aeb-98ff-468c96de35a9" providerId="ADAL" clId="{9AAA41BA-93B4-4898-9D02-C990A7CC97AF}" dt="2023-08-31T22:24:48.636" v="616" actId="26606"/>
          <ac:cxnSpMkLst>
            <pc:docMk/>
            <pc:sldMk cId="3859042395" sldId="277"/>
            <ac:cxnSpMk id="1036" creationId="{514EE78B-AF71-4195-A01B-F1165D9233BF}"/>
          </ac:cxnSpMkLst>
        </pc:cxnChg>
        <pc:cxnChg chg="add">
          <ac:chgData name="Katie Rich" userId="5e9684b8-063c-4aeb-98ff-468c96de35a9" providerId="ADAL" clId="{9AAA41BA-93B4-4898-9D02-C990A7CC97AF}" dt="2023-08-31T22:24:48.636" v="616" actId="26606"/>
          <ac:cxnSpMkLst>
            <pc:docMk/>
            <pc:sldMk cId="3859042395" sldId="277"/>
            <ac:cxnSpMk id="1053" creationId="{79FCC9A9-2031-4283-9B27-34B62BB7F305}"/>
          </ac:cxnSpMkLst>
        </pc:cxnChg>
      </pc:sldChg>
      <pc:sldChg chg="modSp new mod">
        <pc:chgData name="Katie Rich" userId="5e9684b8-063c-4aeb-98ff-468c96de35a9" providerId="ADAL" clId="{9AAA41BA-93B4-4898-9D02-C990A7CC97AF}" dt="2023-09-01T16:03:49.698" v="934" actId="20577"/>
        <pc:sldMkLst>
          <pc:docMk/>
          <pc:sldMk cId="2597423958" sldId="278"/>
        </pc:sldMkLst>
        <pc:spChg chg="mod">
          <ac:chgData name="Katie Rich" userId="5e9684b8-063c-4aeb-98ff-468c96de35a9" providerId="ADAL" clId="{9AAA41BA-93B4-4898-9D02-C990A7CC97AF}" dt="2023-09-01T16:02:43.151" v="915" actId="20577"/>
          <ac:spMkLst>
            <pc:docMk/>
            <pc:sldMk cId="2597423958" sldId="278"/>
            <ac:spMk id="2" creationId="{1DF21ED5-049E-E803-2F7D-37A3077ED4AF}"/>
          </ac:spMkLst>
        </pc:spChg>
        <pc:spChg chg="mod">
          <ac:chgData name="Katie Rich" userId="5e9684b8-063c-4aeb-98ff-468c96de35a9" providerId="ADAL" clId="{9AAA41BA-93B4-4898-9D02-C990A7CC97AF}" dt="2023-09-01T16:03:49.698" v="934" actId="20577"/>
          <ac:spMkLst>
            <pc:docMk/>
            <pc:sldMk cId="2597423958" sldId="278"/>
            <ac:spMk id="3" creationId="{3DC74D62-F700-0F19-41E7-D223A367AD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EFAFA-34C6-4193-8439-F5DD41942FA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4CDBA-CD6A-4A0A-8B97-F97DD661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E7EB-62E5-4854-A58A-BCE516D80C6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DF4C-EFB4-45D2-9370-B6E859D55DC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78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E7EB-62E5-4854-A58A-BCE516D80C6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DF4C-EFB4-45D2-9370-B6E859D5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E7EB-62E5-4854-A58A-BCE516D80C6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DF4C-EFB4-45D2-9370-B6E859D5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E7EB-62E5-4854-A58A-BCE516D80C6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DF4C-EFB4-45D2-9370-B6E859D5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E7EB-62E5-4854-A58A-BCE516D80C6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DF4C-EFB4-45D2-9370-B6E859D55DC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9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E7EB-62E5-4854-A58A-BCE516D80C6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DF4C-EFB4-45D2-9370-B6E859D5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E7EB-62E5-4854-A58A-BCE516D80C6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DF4C-EFB4-45D2-9370-B6E859D5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6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E7EB-62E5-4854-A58A-BCE516D80C6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DF4C-EFB4-45D2-9370-B6E859D5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6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E7EB-62E5-4854-A58A-BCE516D80C6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DF4C-EFB4-45D2-9370-B6E859D5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063E7EB-62E5-4854-A58A-BCE516D80C6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BCDF4C-EFB4-45D2-9370-B6E859D5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4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E7EB-62E5-4854-A58A-BCE516D80C6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DF4C-EFB4-45D2-9370-B6E859D5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7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63E7EB-62E5-4854-A58A-BCE516D80C67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BCDF4C-EFB4-45D2-9370-B6E859D55DC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9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0425-BFA3-4F76-A3D7-DC99BE53D0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Congestion Management Working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42BE5-C11C-48C6-B3FE-69A55D3E5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September 6, 2023</a:t>
            </a:r>
          </a:p>
          <a:p>
            <a:endParaRPr lang="en-US" dirty="0"/>
          </a:p>
          <a:p>
            <a:r>
              <a:rPr lang="en-US" dirty="0"/>
              <a:t>Katie Rich, Chair</a:t>
            </a:r>
          </a:p>
          <a:p>
            <a:r>
              <a:rPr lang="en-US" dirty="0"/>
              <a:t>Andy Nguyen, Vice Chair</a:t>
            </a:r>
          </a:p>
        </p:txBody>
      </p:sp>
    </p:spTree>
    <p:extLst>
      <p:ext uri="{BB962C8B-B14F-4D97-AF65-F5344CB8AC3E}">
        <p14:creationId xmlns:p14="http://schemas.microsoft.com/office/powerpoint/2010/main" val="16144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69B7-B208-C5A9-11AD-5858D1FD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 Smaller Load Zone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3C24-D3EA-1A85-CA40-65F3ABB01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IMM recommendation to re-evaluate load zones based on key congestion patterns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Goal is to minimize intra-zonal congestion and provide better incentives for demand response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IMM staff provided an overview of their methodology on clustering substations to form individual groups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Two resulting levels with an average of 10 and 6 groups respectively (as shown on the maps)</a:t>
            </a:r>
          </a:p>
        </p:txBody>
      </p:sp>
    </p:spTree>
    <p:extLst>
      <p:ext uri="{BB962C8B-B14F-4D97-AF65-F5344CB8AC3E}">
        <p14:creationId xmlns:p14="http://schemas.microsoft.com/office/powerpoint/2010/main" val="425504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A5D5A-B3C2-163F-62F0-21336E03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Level 1 and 2 Groups</a:t>
            </a:r>
          </a:p>
        </p:txBody>
      </p:sp>
      <p:pic>
        <p:nvPicPr>
          <p:cNvPr id="1025" name="Picture 1" descr="Level — &#10;All year Average &#10;All Year AVG - 10 groups &#10;Panhandle GT &#10;Valley Import GTC ">
            <a:extLst>
              <a:ext uri="{FF2B5EF4-FFF2-40B4-BE49-F238E27FC236}">
                <a16:creationId xmlns:a16="http://schemas.microsoft.com/office/drawing/2014/main" id="{F79A5090-5A60-8D58-FA32-EB88FB61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390" y="581098"/>
            <a:ext cx="33015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Level 2 — All year Average &#10;All year AVG- 6 groups &#10;Panhandle GTC &#10;Valley Import GTC ">
            <a:extLst>
              <a:ext uri="{FF2B5EF4-FFF2-40B4-BE49-F238E27FC236}">
                <a16:creationId xmlns:a16="http://schemas.microsoft.com/office/drawing/2014/main" id="{51905762-5160-19B3-5D29-C708D594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390" y="3218101"/>
            <a:ext cx="33015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Rectangle 1054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Methodology — Clustering &#10;• Convert the latitude and longitude of each substation into x-y coordinates &#10;Distance between substations computed as: &#10;Max[ (ya -Yb + (xa - Xb 0.0000112* Max(ICCa - CGI, 0.001) &#10;where (xa, ya) and CCa are the coordinates and congestion component &#10;for Substation a, and (Xb, YD and CCb are the coordinates and &#10;congestion component for Substation b &#10;The coordinate difference is squared and the congestion component difference is &#10;square rooted to give geographical distance more weight such that substations &#10;with similar congestion component magnitudes located at opposite ends of Texas &#10;are not seen as &quot;close&quot; &#10;Applied the following clustering process &#10;Distance from one substation to another is computed for all substations &#10;Substation pairs with least distance are grouped together &#10;New coordinates and congestion component average computed for the groups &#10;New distances computed between the formed groups &#10;b &#10;d &#10;a &#10;c &#10;e &#10;Repeat process until only 1 group remains &#10;de &#10;def &#10;POTONL\C &#10;ECONOMICS &#10;bc &#10;bcdef &#10;abcdef &#10;4 ">
            <a:extLst>
              <a:ext uri="{FF2B5EF4-FFF2-40B4-BE49-F238E27FC236}">
                <a16:creationId xmlns:a16="http://schemas.microsoft.com/office/drawing/2014/main" id="{C0DDDB75-D745-6AAB-7F72-F552024A43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09" y="2198688"/>
            <a:ext cx="4893733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4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F925-7594-4981-8B3A-17241496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9035A-D695-40B0-9A9A-33A63927B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CMWG provided feedback to IMM staff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IMM will provide an updated presentation at the September 18 meeting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Aim to develop consensus around a grouping so a petition to change the load zones can be developed</a:t>
            </a:r>
          </a:p>
        </p:txBody>
      </p:sp>
    </p:spTree>
    <p:extLst>
      <p:ext uri="{BB962C8B-B14F-4D97-AF65-F5344CB8AC3E}">
        <p14:creationId xmlns:p14="http://schemas.microsoft.com/office/powerpoint/2010/main" val="297310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1ED5-049E-E803-2F7D-37A3077E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74D62-F700-0F19-41E7-D223A367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September </a:t>
            </a:r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974239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6BF004497F87479DAD31F00AF725C6" ma:contentTypeVersion="11" ma:contentTypeDescription="Create a new document." ma:contentTypeScope="" ma:versionID="3ab0190e023d7e5aafc33e46ba37906b">
  <xsd:schema xmlns:xsd="http://www.w3.org/2001/XMLSchema" xmlns:xs="http://www.w3.org/2001/XMLSchema" xmlns:p="http://schemas.microsoft.com/office/2006/metadata/properties" xmlns:ns3="4345d1df-5d12-4f7e-b776-008b25f27986" xmlns:ns4="74773060-95be-4758-a20e-6e2cb91bc751" targetNamespace="http://schemas.microsoft.com/office/2006/metadata/properties" ma:root="true" ma:fieldsID="666fe65660b28134fc1fceb1ad30ea0e" ns3:_="" ns4:_="">
    <xsd:import namespace="4345d1df-5d12-4f7e-b776-008b25f27986"/>
    <xsd:import namespace="74773060-95be-4758-a20e-6e2cb91bc7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5d1df-5d12-4f7e-b776-008b25f279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73060-95be-4758-a20e-6e2cb91bc75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B11B8E-E5F0-4984-885F-01D3E6F11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45d1df-5d12-4f7e-b776-008b25f27986"/>
    <ds:schemaRef ds:uri="74773060-95be-4758-a20e-6e2cb91bc7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38B4D0-C359-4FA3-8BF1-2E9184C77F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38DB13F-86D2-4716-9AB2-253CE0661D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25026</TotalTime>
  <Words>134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Retrospect</vt:lpstr>
      <vt:lpstr>Congestion Management Working Group</vt:lpstr>
      <vt:lpstr>IMM Smaller Load Zone Analysis</vt:lpstr>
      <vt:lpstr>Level 1 and 2 Groups</vt:lpstr>
      <vt:lpstr>Next Steps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Congestion Management Working Group</dc:title>
  <dc:creator>Morris, Sandra</dc:creator>
  <cp:lastModifiedBy>Katie Rich</cp:lastModifiedBy>
  <cp:revision>38</cp:revision>
  <dcterms:created xsi:type="dcterms:W3CDTF">2019-09-10T19:44:15Z</dcterms:created>
  <dcterms:modified xsi:type="dcterms:W3CDTF">2023-09-01T16:03:52Z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0x010100816BF004497F87479DAD31F00AF725C6</vt:lpwstr>
  </property>
</Properties>
</file>