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67" r:id="rId7"/>
    <p:sldId id="268" r:id="rId8"/>
    <p:sldId id="269" r:id="rId9"/>
    <p:sldId id="270" r:id="rId10"/>
  </p:sldIdLst>
  <p:sldSz cx="12192000" cy="6858000"/>
  <p:notesSz cx="7010400" cy="92964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howGuides="1">
      <p:cViewPr varScale="1">
        <p:scale>
          <a:sx n="99" d="100"/>
          <a:sy n="99" d="100"/>
        </p:scale>
        <p:origin x="504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gs" Target="tags/tag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llard, James" userId="8194f7b4-fb2a-4d7e-af07-6574d4326aa2" providerId="ADAL" clId="{8C3B9024-3776-4AD3-9790-D5C1518E2FB3}"/>
    <pc:docChg chg="custSel modSld replTag">
      <pc:chgData name="Ballard, James" userId="8194f7b4-fb2a-4d7e-af07-6574d4326aa2" providerId="ADAL" clId="{8C3B9024-3776-4AD3-9790-D5C1518E2FB3}" dt="2023-08-28T12:30:00.750" v="89" actId="20577"/>
      <pc:docMkLst>
        <pc:docMk/>
      </pc:docMkLst>
      <pc:sldChg chg="modSp mod replTag delTag">
        <pc:chgData name="Ballard, James" userId="8194f7b4-fb2a-4d7e-af07-6574d4326aa2" providerId="ADAL" clId="{8C3B9024-3776-4AD3-9790-D5C1518E2FB3}" dt="2023-08-28T12:30:00.750" v="89" actId="20577"/>
        <pc:sldMkLst>
          <pc:docMk/>
          <pc:sldMk cId="3190927396" sldId="267"/>
        </pc:sldMkLst>
        <pc:spChg chg="mod">
          <ac:chgData name="Ballard, James" userId="8194f7b4-fb2a-4d7e-af07-6574d4326aa2" providerId="ADAL" clId="{8C3B9024-3776-4AD3-9790-D5C1518E2FB3}" dt="2023-08-28T12:30:00.750" v="89" actId="20577"/>
          <ac:spMkLst>
            <pc:docMk/>
            <pc:sldMk cId="3190927396" sldId="267"/>
            <ac:spMk id="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OTWG Leadership Change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Interconnection Training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James Ballard, Vice Chair, OTWG</a:t>
            </a:r>
          </a:p>
          <a:p>
            <a:r>
              <a:rPr lang="en-US" dirty="0">
                <a:solidFill>
                  <a:schemeClr val="tx2"/>
                </a:solidFill>
              </a:rPr>
              <a:t>Operation Training, Senior Instructor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September 7,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OTWG Leadership Change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Previous Chair: David Blackshear (TNMP)</a:t>
            </a:r>
          </a:p>
          <a:p>
            <a:endParaRPr lang="en-US" dirty="0"/>
          </a:p>
          <a:p>
            <a:r>
              <a:rPr lang="en-US" dirty="0"/>
              <a:t>New Chair as Proposed by OTWG: </a:t>
            </a:r>
            <a:r>
              <a:rPr lang="en-US" b="1" dirty="0"/>
              <a:t>Manuel Sanchez</a:t>
            </a:r>
            <a:r>
              <a:rPr lang="en-US" dirty="0"/>
              <a:t>, Manager OTS Training and Development, Oncor Electric Delivery</a:t>
            </a:r>
          </a:p>
          <a:p>
            <a:pPr lvl="1"/>
            <a:r>
              <a:rPr lang="en-US" dirty="0"/>
              <a:t>This is a mid-cycle change.</a:t>
            </a:r>
          </a:p>
          <a:p>
            <a:pPr lvl="1"/>
            <a:r>
              <a:rPr lang="en-US" dirty="0"/>
              <a:t>Full OTWG elections scheduled for January 2024.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Vice Chair: James Ballard, ERCOT, Operations Training, </a:t>
            </a:r>
            <a:r>
              <a:rPr lang="en-US"/>
              <a:t>Senior Instructor</a:t>
            </a:r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B942E-E85D-C966-6A65-5C01FEB75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OTWG Initiatives and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50F3B-1B45-1F25-BD4A-1D5C8F97A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OTWG’s monthly meetings are conducted on site and via Webex.</a:t>
            </a:r>
          </a:p>
          <a:p>
            <a:endParaRPr lang="en-US" dirty="0"/>
          </a:p>
          <a:p>
            <a:r>
              <a:rPr lang="en-US" dirty="0"/>
              <a:t>New portion of monthly meeting: </a:t>
            </a:r>
            <a:r>
              <a:rPr lang="en-US" i="1" dirty="0"/>
              <a:t>Trainers Sharing with Trainers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198BF-FA7C-357F-4F88-8ED7306FE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0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7D953-C23B-A2EB-E926-CD384BC7E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Interconnection Training Schedule (2023)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AE34B-07A7-17DC-2C79-25A8B003E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2023 Black Start / System Restoration Training – COMPLETE</a:t>
            </a:r>
          </a:p>
          <a:p>
            <a:endParaRPr lang="en-US" dirty="0"/>
          </a:p>
          <a:p>
            <a:r>
              <a:rPr lang="en-US" dirty="0"/>
              <a:t>Hurricane Severe Weather Drill – COMPLETE</a:t>
            </a:r>
          </a:p>
          <a:p>
            <a:endParaRPr lang="en-US" dirty="0"/>
          </a:p>
          <a:p>
            <a:r>
              <a:rPr lang="en-US" dirty="0"/>
              <a:t>Operations Training Seminar, October 12 – 0800-1700 WebEx ONLY, No CEHs</a:t>
            </a:r>
          </a:p>
          <a:p>
            <a:endParaRPr lang="en-US" dirty="0"/>
          </a:p>
          <a:p>
            <a:r>
              <a:rPr lang="en-US" dirty="0" err="1"/>
              <a:t>GridEx</a:t>
            </a:r>
            <a:r>
              <a:rPr lang="en-US" dirty="0"/>
              <a:t> 7, November 14 &amp; 15 – 0800-1700, WebEx, No CEHs</a:t>
            </a:r>
          </a:p>
          <a:p>
            <a:endParaRPr lang="en-US" dirty="0"/>
          </a:p>
          <a:p>
            <a:r>
              <a:rPr lang="en-US" dirty="0"/>
              <a:t>Winter Load Shed Workshop, December 7 – 0900-1200, WebEx, No CEHs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4A0D8F-7BAA-7D35-5690-5FF0831E83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55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E5DCA0E-E217-4D69-F704-F0DF7ED8C8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342BD80F-C82C-C5CB-9BA3-ABE8268358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3460AC-B760-A931-2C0D-4D1D0B643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099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 by 9 PUBLIC PowerPoint Template.pptx  -  Read-Only" id="{58434699-872D-49A5-ABB4-F328B2154262}" vid="{409CA855-FC58-48CC-8B58-17ED3E2CCC78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 by 9 PUBLIC PowerPoint Template.pptx  -  Read-Only" id="{58434699-872D-49A5-ABB4-F328B2154262}" vid="{5E347EFE-871B-42D2-A9BE-001B904CF63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D7B7B8-5774-4569-A810-363B3D6ADC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c34af464-7aa1-4edd-9be4-83dffc1cb926"/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EROCT 16 by 9 PUBLIC PowerPoint Template</Template>
  <TotalTime>10</TotalTime>
  <Words>173</Words>
  <Application>Microsoft Office PowerPoint</Application>
  <PresentationFormat>Widescreen</PresentationFormat>
  <Paragraphs>38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OTWG Leadership Change</vt:lpstr>
      <vt:lpstr>OTWG Initiatives and Changes</vt:lpstr>
      <vt:lpstr>Interconnection Training Schedule (2023)</vt:lpstr>
      <vt:lpstr>Thank You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Ballard, James</dc:creator>
  <cp:lastModifiedBy>Ballard, James</cp:lastModifiedBy>
  <cp:revision>1</cp:revision>
  <cp:lastPrinted>2016-01-21T20:53:15Z</cp:lastPrinted>
  <dcterms:created xsi:type="dcterms:W3CDTF">2023-08-28T12:02:05Z</dcterms:created>
  <dcterms:modified xsi:type="dcterms:W3CDTF">2023-08-28T12:30:07Z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ArticulateGUID">
    <vt:lpwstr>36B0C480-FE01-4A89-B317-1025B5C8E11F</vt:lpwstr>
  </property>
  <property fmtid="{D5CDD505-2E9C-101B-9397-08002B2CF9AE}" pid="4" name="ArticulatePath">
    <vt:lpwstr>Presentation1</vt:lpwstr>
  </property>
  <property fmtid="{D5CDD505-2E9C-101B-9397-08002B2CF9AE}" pid="5" name="MSIP_Label_7084cbda-52b8-46fb-a7b7-cb5bd465ed85_Enabled">
    <vt:lpwstr>true</vt:lpwstr>
  </property>
  <property fmtid="{D5CDD505-2E9C-101B-9397-08002B2CF9AE}" pid="6" name="MSIP_Label_7084cbda-52b8-46fb-a7b7-cb5bd465ed85_SetDate">
    <vt:lpwstr>2023-08-28T12:19:53Z</vt:lpwstr>
  </property>
  <property fmtid="{D5CDD505-2E9C-101B-9397-08002B2CF9AE}" pid="7" name="MSIP_Label_7084cbda-52b8-46fb-a7b7-cb5bd465ed85_Method">
    <vt:lpwstr>Standard</vt:lpwstr>
  </property>
  <property fmtid="{D5CDD505-2E9C-101B-9397-08002B2CF9AE}" pid="8" name="MSIP_Label_7084cbda-52b8-46fb-a7b7-cb5bd465ed85_Name">
    <vt:lpwstr>Internal</vt:lpwstr>
  </property>
  <property fmtid="{D5CDD505-2E9C-101B-9397-08002B2CF9AE}" pid="9" name="MSIP_Label_7084cbda-52b8-46fb-a7b7-cb5bd465ed85_SiteId">
    <vt:lpwstr>0afb747d-bff7-4596-a9fc-950ef9e0ec45</vt:lpwstr>
  </property>
  <property fmtid="{D5CDD505-2E9C-101B-9397-08002B2CF9AE}" pid="10" name="MSIP_Label_7084cbda-52b8-46fb-a7b7-cb5bd465ed85_ActionId">
    <vt:lpwstr>e1286d16-917f-48d9-8039-67fee871b430</vt:lpwstr>
  </property>
  <property fmtid="{D5CDD505-2E9C-101B-9397-08002B2CF9AE}" pid="11" name="MSIP_Label_7084cbda-52b8-46fb-a7b7-cb5bd465ed85_ContentBits">
    <vt:lpwstr>0</vt:lpwstr>
  </property>
</Properties>
</file>