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70" r:id="rId7"/>
    <p:sldId id="267" r:id="rId8"/>
    <p:sldId id="269" r:id="rId9"/>
    <p:sldId id="274"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C3FAE-6D2E-4945-9EA8-78B86962EE2F}" v="1" dt="2023-08-10T20:26:22.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530"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pChg chg="mod">
          <ac:chgData name="Pedigo, Jake" userId="S::jake.pedigo@ercot.com::0c06b333-eb43-4e1b-ae58-2615bd219d7a" providerId="AD" clId="Web-{0DE54B2D-B04B-F031-BAE5-8CDBB15C84E2}" dt="2023-07-13T20:15:37.315" v="3" actId="20577"/>
          <ac:spMkLst>
            <pc:docMk/>
            <pc:sldMk cId="3190927396" sldId="267"/>
            <ac:spMk id="2" creationId="{00000000-0000-0000-0000-000000000000}"/>
          </ac:spMkLst>
        </pc:spChg>
      </pc:sldChg>
      <pc:sldChg chg="modSp">
        <pc:chgData name="Pedigo, Jake" userId="S::jake.pedigo@ercot.com::0c06b333-eb43-4e1b-ae58-2615bd219d7a" providerId="AD" clId="Web-{0DE54B2D-B04B-F031-BAE5-8CDBB15C84E2}" dt="2023-07-13T20:18:52.585" v="18" actId="20577"/>
        <pc:sldMkLst>
          <pc:docMk/>
          <pc:sldMk cId="219772866" sldId="269"/>
        </pc:sldMkLst>
        <pc:spChg chg="mod">
          <ac:chgData name="Pedigo, Jake" userId="S::jake.pedigo@ercot.com::0c06b333-eb43-4e1b-ae58-2615bd219d7a" providerId="AD" clId="Web-{0DE54B2D-B04B-F031-BAE5-8CDBB15C84E2}" dt="2023-07-13T20:15:48.159" v="4" actId="20577"/>
          <ac:spMkLst>
            <pc:docMk/>
            <pc:sldMk cId="219772866" sldId="269"/>
            <ac:spMk id="2" creationId="{00000000-0000-0000-0000-000000000000}"/>
          </ac:spMkLst>
        </pc:spChg>
        <pc:spChg chg="mod">
          <ac:chgData name="Pedigo, Jake" userId="S::jake.pedigo@ercot.com::0c06b333-eb43-4e1b-ae58-2615bd219d7a" providerId="AD" clId="Web-{0DE54B2D-B04B-F031-BAE5-8CDBB15C84E2}" dt="2023-07-13T20:18:52.585" v="18" actId="20577"/>
          <ac:spMkLst>
            <pc:docMk/>
            <pc:sldMk cId="219772866" sldId="269"/>
            <ac:spMk id="7" creationId="{00000000-0000-0000-0000-000000000000}"/>
          </ac:spMkLst>
        </pc:spChg>
      </pc:sldChg>
      <pc:sldChg chg="modSp">
        <pc:chgData name="Pedigo, Jake" userId="S::jake.pedigo@ercot.com::0c06b333-eb43-4e1b-ae58-2615bd219d7a" providerId="AD" clId="Web-{0DE54B2D-B04B-F031-BAE5-8CDBB15C84E2}" dt="2023-07-13T20:14:22.610" v="2" actId="20577"/>
        <pc:sldMkLst>
          <pc:docMk/>
          <pc:sldMk cId="2858133224" sldId="270"/>
        </pc:sldMkLst>
        <pc:spChg chg="mod">
          <ac:chgData name="Pedigo, Jake" userId="S::jake.pedigo@ercot.com::0c06b333-eb43-4e1b-ae58-2615bd219d7a" providerId="AD" clId="Web-{0DE54B2D-B04B-F031-BAE5-8CDBB15C84E2}" dt="2023-07-13T20:14:22.610" v="2" actId="20577"/>
          <ac:spMkLst>
            <pc:docMk/>
            <pc:sldMk cId="2858133224" sldId="270"/>
            <ac:spMk id="2" creationId="{00000000-0000-0000-0000-000000000000}"/>
          </ac:spMkLst>
        </pc:spChg>
      </pc:sldChg>
    </pc:docChg>
  </pc:docChgLst>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pChg chg="mod">
          <ac:chgData name="Pedigo, Jake" userId="S::jake.pedigo@ercot.com::0c06b333-eb43-4e1b-ae58-2615bd219d7a" providerId="AD" clId="Web-{E7AEEF15-4FE2-0A82-D32B-86B5667E0779}" dt="2023-07-18T20:41:26.431" v="20" actId="20577"/>
          <ac:spMkLst>
            <pc:docMk/>
            <pc:sldMk cId="2810262404" sldId="272"/>
            <ac:spMk id="8" creationId="{6947F6C1-9F1D-85FB-6F76-C7BD811B8A94}"/>
          </ac:spMkLst>
        </pc:spChg>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graphicFrameChg chg="modGraphic">
          <ac:chgData name="Frosch, Colleen" userId="ad348aff-c0ed-4a2c-bb5e-ef5cc181394b" providerId="ADAL" clId="{D7E57908-9288-4A7A-9C3F-F3F08066F6FE}" dt="2023-07-27T17:09:33.656" v="117" actId="20577"/>
          <ac:graphicFrameMkLst>
            <pc:docMk/>
            <pc:sldMk cId="3190927396" sldId="267"/>
            <ac:graphicFrameMk id="7" creationId="{26069804-E26A-40C8-BA92-EACB16385E0A}"/>
          </ac:graphicFrameMkLst>
        </pc:graphicFrameChg>
      </pc:sldChg>
      <pc:sldChg chg="modSp mod modCm">
        <pc:chgData name="Frosch, Colleen" userId="ad348aff-c0ed-4a2c-bb5e-ef5cc181394b" providerId="ADAL" clId="{D7E57908-9288-4A7A-9C3F-F3F08066F6FE}" dt="2023-08-01T15:35:13.627" v="209" actId="6549"/>
        <pc:sldMkLst>
          <pc:docMk/>
          <pc:sldMk cId="2507959690" sldId="271"/>
        </pc:sldMkLst>
        <pc:spChg chg="mod">
          <ac:chgData name="Frosch, Colleen" userId="ad348aff-c0ed-4a2c-bb5e-ef5cc181394b" providerId="ADAL" clId="{D7E57908-9288-4A7A-9C3F-F3F08066F6FE}" dt="2023-08-01T14:00:46.587" v="185" actId="6549"/>
          <ac:spMkLst>
            <pc:docMk/>
            <pc:sldMk cId="2507959690" sldId="271"/>
            <ac:spMk id="2" creationId="{00000000-0000-0000-0000-000000000000}"/>
          </ac:spMkLst>
        </pc:spChg>
        <pc:spChg chg="mod">
          <ac:chgData name="Frosch, Colleen" userId="ad348aff-c0ed-4a2c-bb5e-ef5cc181394b" providerId="ADAL" clId="{D7E57908-9288-4A7A-9C3F-F3F08066F6FE}" dt="2023-08-01T13:58:38.433" v="180" actId="20577"/>
          <ac:spMkLst>
            <pc:docMk/>
            <pc:sldMk cId="2507959690" sldId="271"/>
            <ac:spMk id="3" creationId="{00000000-0000-0000-0000-000000000000}"/>
          </ac:spMkLst>
        </pc:spChg>
        <pc:spChg chg="mod">
          <ac:chgData name="Frosch, Colleen" userId="ad348aff-c0ed-4a2c-bb5e-ef5cc181394b" providerId="ADAL" clId="{D7E57908-9288-4A7A-9C3F-F3F08066F6FE}" dt="2023-08-01T15:35:13.627" v="209" actId="6549"/>
          <ac:spMkLst>
            <pc:docMk/>
            <pc:sldMk cId="2507959690" sldId="271"/>
            <ac:spMk id="4" creationId="{0F823F6B-70B6-47FB-4F66-85F32356EAFB}"/>
          </ac:spMkLst>
        </pc:spChg>
      </pc:sldChg>
      <pc:sldChg chg="modSp mod">
        <pc:chgData name="Frosch, Colleen" userId="ad348aff-c0ed-4a2c-bb5e-ef5cc181394b" providerId="ADAL" clId="{D7E57908-9288-4A7A-9C3F-F3F08066F6FE}" dt="2023-08-01T13:58:48.519" v="181" actId="20577"/>
        <pc:sldMkLst>
          <pc:docMk/>
          <pc:sldMk cId="2187991941" sldId="274"/>
        </pc:sldMkLst>
        <pc:spChg chg="mod">
          <ac:chgData name="Frosch, Colleen" userId="ad348aff-c0ed-4a2c-bb5e-ef5cc181394b" providerId="ADAL" clId="{D7E57908-9288-4A7A-9C3F-F3F08066F6FE}" dt="2023-08-01T13:58:48.519" v="181" actId="20577"/>
          <ac:spMkLst>
            <pc:docMk/>
            <pc:sldMk cId="2187991941" sldId="274"/>
            <ac:spMk id="2" creationId="{00000000-0000-0000-0000-000000000000}"/>
          </ac:spMkLst>
        </pc:spChg>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pChg chg="mod">
          <ac:chgData name="Pedigo, Jake" userId="S::jake.pedigo@ercot.com::0c06b333-eb43-4e1b-ae58-2615bd219d7a" providerId="AD" clId="Web-{F605E4E1-0997-5DB5-6719-0AEE78DC07A2}" dt="2023-07-28T16:02:34.246" v="0" actId="20577"/>
          <ac:spMkLst>
            <pc:docMk/>
            <pc:sldMk cId="2810262404" sldId="272"/>
            <ac:spMk id="8" creationId="{6947F6C1-9F1D-85FB-6F76-C7BD811B8A94}"/>
          </ac:spMkLst>
        </pc:spChg>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pChg chg="mod">
          <ac:chgData name="Pedigo, Jake" userId="S::jake.pedigo@ercot.com::0c06b333-eb43-4e1b-ae58-2615bd219d7a" providerId="AD" clId="Web-{A862A4FA-DD9F-00A7-B891-239EBB93F2E0}" dt="2023-08-02T20:54:30.494" v="13" actId="20577"/>
          <ac:spMkLst>
            <pc:docMk/>
            <pc:sldMk cId="2507959690" sldId="271"/>
            <ac:spMk id="3" creationId="{00000000-0000-0000-0000-000000000000}"/>
          </ac:spMkLst>
        </pc:spChg>
      </pc:sldChg>
      <pc:sldChg chg="modSp modCm">
        <pc:chgData name="Pedigo, Jake" userId="S::jake.pedigo@ercot.com::0c06b333-eb43-4e1b-ae58-2615bd219d7a" providerId="AD" clId="Web-{A862A4FA-DD9F-00A7-B891-239EBB93F2E0}" dt="2023-08-02T20:54:10.056" v="10" actId="20577"/>
        <pc:sldMkLst>
          <pc:docMk/>
          <pc:sldMk cId="2187991941" sldId="274"/>
        </pc:sldMkLst>
        <pc:spChg chg="mod">
          <ac:chgData name="Pedigo, Jake" userId="S::jake.pedigo@ercot.com::0c06b333-eb43-4e1b-ae58-2615bd219d7a" providerId="AD" clId="Web-{A862A4FA-DD9F-00A7-B891-239EBB93F2E0}" dt="2023-08-02T20:54:10.056" v="10" actId="20577"/>
          <ac:spMkLst>
            <pc:docMk/>
            <pc:sldMk cId="2187991941" sldId="274"/>
            <ac:spMk id="2" creationId="{00000000-0000-0000-0000-000000000000}"/>
          </ac:spMkLst>
        </pc:spChg>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sldChg chg="addCm">
        <pc:chgData name="Herrera, Shane" userId="d15ff436-6b1f-4184-8e30-7c70948ea62e" providerId="ADAL" clId="{AF355519-06A9-4447-A6F3-14258C968648}" dt="2023-08-02T20:37:57.240" v="0"/>
        <pc:sldMkLst>
          <pc:docMk/>
          <pc:sldMk cId="2187991941" sldId="274"/>
        </pc:sldMkLst>
      </pc:sldChg>
    </pc:docChg>
  </pc:docChgLst>
  <pc:docChgLst>
    <pc:chgData name="Pedigo, Jake" userId="0c06b333-eb43-4e1b-ae58-2615bd219d7a" providerId="ADAL" clId="{649C3FAE-6D2E-4945-9EA8-78B86962EE2F}"/>
    <pc:docChg chg="custSel delSld modSld">
      <pc:chgData name="Pedigo, Jake" userId="0c06b333-eb43-4e1b-ae58-2615bd219d7a" providerId="ADAL" clId="{649C3FAE-6D2E-4945-9EA8-78B86962EE2F}" dt="2023-08-17T14:51:46.585" v="136" actId="20577"/>
      <pc:docMkLst>
        <pc:docMk/>
      </pc:docMkLst>
      <pc:sldChg chg="modSp del mod modShow">
        <pc:chgData name="Pedigo, Jake" userId="0c06b333-eb43-4e1b-ae58-2615bd219d7a" providerId="ADAL" clId="{649C3FAE-6D2E-4945-9EA8-78B86962EE2F}" dt="2023-08-10T20:10:09.587" v="3" actId="47"/>
        <pc:sldMkLst>
          <pc:docMk/>
          <pc:sldMk cId="2507959690" sldId="271"/>
        </pc:sldMkLst>
        <pc:graphicFrameChg chg="modGraphic">
          <ac:chgData name="Pedigo, Jake" userId="0c06b333-eb43-4e1b-ae58-2615bd219d7a" providerId="ADAL" clId="{649C3FAE-6D2E-4945-9EA8-78B86962EE2F}" dt="2023-08-10T20:10:00.031" v="2" actId="6549"/>
          <ac:graphicFrameMkLst>
            <pc:docMk/>
            <pc:sldMk cId="2507959690" sldId="271"/>
            <ac:graphicFrameMk id="8" creationId="{00000000-0000-0000-0000-000000000000}"/>
          </ac:graphicFrameMkLst>
        </pc:graphicFrameChg>
      </pc:sldChg>
      <pc:sldChg chg="modSp mod">
        <pc:chgData name="Pedigo, Jake" userId="0c06b333-eb43-4e1b-ae58-2615bd219d7a" providerId="ADAL" clId="{649C3FAE-6D2E-4945-9EA8-78B86962EE2F}" dt="2023-08-17T14:51:46.585" v="136" actId="20577"/>
        <pc:sldMkLst>
          <pc:docMk/>
          <pc:sldMk cId="2810262404" sldId="272"/>
        </pc:sldMkLst>
        <pc:spChg chg="mod">
          <ac:chgData name="Pedigo, Jake" userId="0c06b333-eb43-4e1b-ae58-2615bd219d7a" providerId="ADAL" clId="{649C3FAE-6D2E-4945-9EA8-78B86962EE2F}" dt="2023-08-17T14:51:46.585" v="136" actId="20577"/>
          <ac:spMkLst>
            <pc:docMk/>
            <pc:sldMk cId="2810262404" sldId="272"/>
            <ac:spMk id="8" creationId="{6947F6C1-9F1D-85FB-6F76-C7BD811B8A94}"/>
          </ac:spMkLst>
        </pc:spChg>
      </pc:sldChg>
      <pc:sldChg chg="modSp mod addCm delCm modCm modNotesTx">
        <pc:chgData name="Pedigo, Jake" userId="0c06b333-eb43-4e1b-ae58-2615bd219d7a" providerId="ADAL" clId="{649C3FAE-6D2E-4945-9EA8-78B86962EE2F}" dt="2023-08-10T20:28:00.881" v="92"/>
        <pc:sldMkLst>
          <pc:docMk/>
          <pc:sldMk cId="2187991941" sldId="274"/>
        </pc:sldMkLst>
        <pc:spChg chg="mod">
          <ac:chgData name="Pedigo, Jake" userId="0c06b333-eb43-4e1b-ae58-2615bd219d7a" providerId="ADAL" clId="{649C3FAE-6D2E-4945-9EA8-78B86962EE2F}" dt="2023-08-10T20:27:50.330" v="91" actId="20577"/>
          <ac:spMkLst>
            <pc:docMk/>
            <pc:sldMk cId="2187991941" sldId="274"/>
            <ac:spMk id="3" creationId="{00000000-0000-0000-0000-000000000000}"/>
          </ac:spMkLst>
        </pc:spChg>
        <pc:graphicFrameChg chg="mod">
          <ac:chgData name="Pedigo, Jake" userId="0c06b333-eb43-4e1b-ae58-2615bd219d7a" providerId="ADAL" clId="{649C3FAE-6D2E-4945-9EA8-78B86962EE2F}" dt="2023-08-10T20:26:56.361" v="72" actId="1035"/>
          <ac:graphicFrameMkLst>
            <pc:docMk/>
            <pc:sldMk cId="2187991941" sldId="274"/>
            <ac:graphicFrameMk id="5" creationId="{5E8BF154-29FF-C6D9-C424-E6AEB72C70BA}"/>
          </ac:graphicFrameMkLst>
        </pc:graphicFrameChg>
      </pc:sldChg>
    </pc:docChg>
  </pc:docChgLst>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pChg chg="mod">
          <ac:chgData name="Pedigo, Jake" userId="0c06b333-eb43-4e1b-ae58-2615bd219d7a" providerId="ADAL" clId="{75E8DE1C-95EA-4FCC-BF85-150F3C719D71}" dt="2023-08-08T14:04:30.223" v="596" actId="113"/>
          <ac:spMkLst>
            <pc:docMk/>
            <pc:sldMk cId="219772866" sldId="269"/>
            <ac:spMk id="7" creationId="{00000000-0000-0000-0000-000000000000}"/>
          </ac:spMkLst>
        </pc:spChg>
        <pc:graphicFrameChg chg="modGraphic">
          <ac:chgData name="Pedigo, Jake" userId="0c06b333-eb43-4e1b-ae58-2615bd219d7a" providerId="ADAL" clId="{75E8DE1C-95EA-4FCC-BF85-150F3C719D71}" dt="2023-07-28T15:13:15.128" v="557" actId="20577"/>
          <ac:graphicFrameMkLst>
            <pc:docMk/>
            <pc:sldMk cId="219772866" sldId="269"/>
            <ac:graphicFrameMk id="8" creationId="{00000000-0000-0000-0000-000000000000}"/>
          </ac:graphicFrameMkLst>
        </pc:graphicFrameChg>
      </pc:sldChg>
      <pc:sldChg chg="modSp mod delCm">
        <pc:chgData name="Pedigo, Jake" userId="0c06b333-eb43-4e1b-ae58-2615bd219d7a" providerId="ADAL" clId="{75E8DE1C-95EA-4FCC-BF85-150F3C719D71}" dt="2023-08-01T14:47:29.473" v="592"/>
        <pc:sldMkLst>
          <pc:docMk/>
          <pc:sldMk cId="2507959690" sldId="271"/>
        </pc:sldMkLst>
        <pc:spChg chg="mod">
          <ac:chgData name="Pedigo, Jake" userId="0c06b333-eb43-4e1b-ae58-2615bd219d7a" providerId="ADAL" clId="{75E8DE1C-95EA-4FCC-BF85-150F3C719D71}" dt="2023-07-28T13:37:31.703" v="74" actId="255"/>
          <ac:spMkLst>
            <pc:docMk/>
            <pc:sldMk cId="2507959690" sldId="271"/>
            <ac:spMk id="2" creationId="{00000000-0000-0000-0000-000000000000}"/>
          </ac:spMkLst>
        </pc:spChg>
        <pc:spChg chg="mod">
          <ac:chgData name="Pedigo, Jake" userId="0c06b333-eb43-4e1b-ae58-2615bd219d7a" providerId="ADAL" clId="{75E8DE1C-95EA-4FCC-BF85-150F3C719D71}" dt="2023-07-28T15:00:31.501" v="494" actId="20577"/>
          <ac:spMkLst>
            <pc:docMk/>
            <pc:sldMk cId="2507959690" sldId="271"/>
            <ac:spMk id="4" creationId="{0F823F6B-70B6-47FB-4F66-85F32356EAFB}"/>
          </ac:spMkLst>
        </pc:spChg>
        <pc:graphicFrameChg chg="mod modGraphic">
          <ac:chgData name="Pedigo, Jake" userId="0c06b333-eb43-4e1b-ae58-2615bd219d7a" providerId="ADAL" clId="{75E8DE1C-95EA-4FCC-BF85-150F3C719D71}" dt="2023-08-01T14:47:23.674" v="591" actId="20577"/>
          <ac:graphicFrameMkLst>
            <pc:docMk/>
            <pc:sldMk cId="2507959690" sldId="271"/>
            <ac:graphicFrameMk id="8" creationId="{00000000-0000-0000-0000-000000000000}"/>
          </ac:graphicFrameMkLst>
        </pc:graphicFrameChg>
      </pc:sldChg>
      <pc:sldChg chg="modSp mod">
        <pc:chgData name="Pedigo, Jake" userId="0c06b333-eb43-4e1b-ae58-2615bd219d7a" providerId="ADAL" clId="{75E8DE1C-95EA-4FCC-BF85-150F3C719D71}" dt="2023-07-27T17:05:39.111" v="0" actId="20577"/>
        <pc:sldMkLst>
          <pc:docMk/>
          <pc:sldMk cId="2810262404" sldId="272"/>
        </pc:sldMkLst>
        <pc:spChg chg="mod">
          <ac:chgData name="Pedigo, Jake" userId="0c06b333-eb43-4e1b-ae58-2615bd219d7a" providerId="ADAL" clId="{75E8DE1C-95EA-4FCC-BF85-150F3C719D71}" dt="2023-07-27T17:05:39.111" v="0" actId="20577"/>
          <ac:spMkLst>
            <pc:docMk/>
            <pc:sldMk cId="2810262404" sldId="272"/>
            <ac:spMk id="8" creationId="{6947F6C1-9F1D-85FB-6F76-C7BD811B8A94}"/>
          </ac:spMkLst>
        </pc:spChg>
      </pc:sldChg>
      <pc:sldChg chg="modSp mod delCm modCm">
        <pc:chgData name="Pedigo, Jake" userId="0c06b333-eb43-4e1b-ae58-2615bd219d7a" providerId="ADAL" clId="{75E8DE1C-95EA-4FCC-BF85-150F3C719D71}" dt="2023-08-01T14:44:57.368" v="574"/>
        <pc:sldMkLst>
          <pc:docMk/>
          <pc:sldMk cId="2187991941" sldId="274"/>
        </pc:sldMkLst>
        <pc:spChg chg="mod">
          <ac:chgData name="Pedigo, Jake" userId="0c06b333-eb43-4e1b-ae58-2615bd219d7a" providerId="ADAL" clId="{75E8DE1C-95EA-4FCC-BF85-150F3C719D71}" dt="2023-07-28T13:36:08.327" v="56" actId="20577"/>
          <ac:spMkLst>
            <pc:docMk/>
            <pc:sldMk cId="2187991941" sldId="274"/>
            <ac:spMk id="3" creationId="{00000000-0000-0000-0000-000000000000}"/>
          </ac:spMkLst>
        </pc:spChg>
        <pc:graphicFrameChg chg="mod">
          <ac:chgData name="Pedigo, Jake" userId="0c06b333-eb43-4e1b-ae58-2615bd219d7a" providerId="ADAL" clId="{75E8DE1C-95EA-4FCC-BF85-150F3C719D71}" dt="2023-07-28T13:36:15.977" v="72" actId="1036"/>
          <ac:graphicFrameMkLst>
            <pc:docMk/>
            <pc:sldMk cId="2187991941" sldId="274"/>
            <ac:graphicFrameMk id="5" creationId="{5E8BF154-29FF-C6D9-C424-E6AEB72C70BA}"/>
          </ac:graphicFrameMkLst>
        </pc:graphicFrameChg>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pChg chg="mod">
          <ac:chgData name="Pedigo, Jake" userId="0c06b333-eb43-4e1b-ae58-2615bd219d7a" providerId="ADAL" clId="{9E5BD41A-627D-4566-98DC-84057DE4E6CD}" dt="2023-07-18T19:26:49.752" v="276" actId="1076"/>
          <ac:spMkLst>
            <pc:docMk/>
            <pc:sldMk cId="2507959690" sldId="271"/>
            <ac:spMk id="2" creationId="{00000000-0000-0000-0000-000000000000}"/>
          </ac:spMkLst>
        </pc:spChg>
        <pc:spChg chg="mod">
          <ac:chgData name="Pedigo, Jake" userId="0c06b333-eb43-4e1b-ae58-2615bd219d7a" providerId="ADAL" clId="{9E5BD41A-627D-4566-98DC-84057DE4E6CD}" dt="2023-07-18T19:08:47.210" v="60" actId="20577"/>
          <ac:spMkLst>
            <pc:docMk/>
            <pc:sldMk cId="2507959690" sldId="271"/>
            <ac:spMk id="3" creationId="{00000000-0000-0000-0000-000000000000}"/>
          </ac:spMkLst>
        </pc:spChg>
        <pc:spChg chg="add mod">
          <ac:chgData name="Pedigo, Jake" userId="0c06b333-eb43-4e1b-ae58-2615bd219d7a" providerId="ADAL" clId="{9E5BD41A-627D-4566-98DC-84057DE4E6CD}" dt="2023-07-18T19:35:26.415" v="542" actId="20577"/>
          <ac:spMkLst>
            <pc:docMk/>
            <pc:sldMk cId="2507959690" sldId="271"/>
            <ac:spMk id="4" creationId="{0F823F6B-70B6-47FB-4F66-85F32356EAFB}"/>
          </ac:spMkLst>
        </pc:spChg>
        <pc:spChg chg="mod">
          <ac:chgData name="Pedigo, Jake" userId="0c06b333-eb43-4e1b-ae58-2615bd219d7a" providerId="ADAL" clId="{9E5BD41A-627D-4566-98DC-84057DE4E6CD}" dt="2023-07-18T19:21:00.753" v="239" actId="20577"/>
          <ac:spMkLst>
            <pc:docMk/>
            <pc:sldMk cId="2507959690" sldId="271"/>
            <ac:spMk id="7" creationId="{00000000-0000-0000-0000-000000000000}"/>
          </ac:spMkLst>
        </pc:spChg>
        <pc:graphicFrameChg chg="mod modGraphic">
          <ac:chgData name="Pedigo, Jake" userId="0c06b333-eb43-4e1b-ae58-2615bd219d7a" providerId="ADAL" clId="{9E5BD41A-627D-4566-98DC-84057DE4E6CD}" dt="2023-07-18T19:29:45.850" v="503" actId="20577"/>
          <ac:graphicFrameMkLst>
            <pc:docMk/>
            <pc:sldMk cId="2507959690" sldId="271"/>
            <ac:graphicFrameMk id="8" creationId="{00000000-0000-0000-0000-000000000000}"/>
          </ac:graphicFrameMkLst>
        </pc:graphicFrameChg>
      </pc:sldChg>
      <pc:sldChg chg="addSp delSp modSp new mod">
        <pc:chgData name="Pedigo, Jake" userId="0c06b333-eb43-4e1b-ae58-2615bd219d7a" providerId="ADAL" clId="{9E5BD41A-627D-4566-98DC-84057DE4E6CD}" dt="2023-07-18T19:41:20.833" v="875" actId="20577"/>
        <pc:sldMkLst>
          <pc:docMk/>
          <pc:sldMk cId="2810262404" sldId="272"/>
        </pc:sldMkLst>
        <pc:spChg chg="mod">
          <ac:chgData name="Pedigo, Jake" userId="0c06b333-eb43-4e1b-ae58-2615bd219d7a" providerId="ADAL" clId="{9E5BD41A-627D-4566-98DC-84057DE4E6CD}" dt="2023-07-18T19:35:59.021" v="562" actId="20577"/>
          <ac:spMkLst>
            <pc:docMk/>
            <pc:sldMk cId="2810262404" sldId="272"/>
            <ac:spMk id="2" creationId="{371575C0-DB84-EBB7-391D-91934F63FBEF}"/>
          </ac:spMkLst>
        </pc:spChg>
        <pc:spChg chg="del mod">
          <ac:chgData name="Pedigo, Jake" userId="0c06b333-eb43-4e1b-ae58-2615bd219d7a" providerId="ADAL" clId="{9E5BD41A-627D-4566-98DC-84057DE4E6CD}" dt="2023-07-18T19:36:23.308" v="570" actId="478"/>
          <ac:spMkLst>
            <pc:docMk/>
            <pc:sldMk cId="2810262404" sldId="272"/>
            <ac:spMk id="3" creationId="{11CFF0C9-24F3-F57B-7E05-E20318C028F6}"/>
          </ac:spMkLst>
        </pc:spChg>
        <pc:spChg chg="add del mod">
          <ac:chgData name="Pedigo, Jake" userId="0c06b333-eb43-4e1b-ae58-2615bd219d7a" providerId="ADAL" clId="{9E5BD41A-627D-4566-98DC-84057DE4E6CD}" dt="2023-07-18T19:36:27.578" v="572" actId="478"/>
          <ac:spMkLst>
            <pc:docMk/>
            <pc:sldMk cId="2810262404" sldId="272"/>
            <ac:spMk id="6" creationId="{3DA6BA8A-CC57-70B9-722E-987C4F6A9B9D}"/>
          </ac:spMkLst>
        </pc:spChg>
        <pc:spChg chg="add mod">
          <ac:chgData name="Pedigo, Jake" userId="0c06b333-eb43-4e1b-ae58-2615bd219d7a" providerId="ADAL" clId="{9E5BD41A-627D-4566-98DC-84057DE4E6CD}" dt="2023-07-18T19:41:20.833" v="875" actId="20577"/>
          <ac:spMkLst>
            <pc:docMk/>
            <pc:sldMk cId="2810262404" sldId="272"/>
            <ac:spMk id="8" creationId="{6947F6C1-9F1D-85FB-6F76-C7BD811B8A94}"/>
          </ac:spMkLst>
        </pc:spChg>
        <pc:spChg chg="add del">
          <ac:chgData name="Pedigo, Jake" userId="0c06b333-eb43-4e1b-ae58-2615bd219d7a" providerId="ADAL" clId="{9E5BD41A-627D-4566-98DC-84057DE4E6CD}" dt="2023-07-18T19:36:34.864" v="574" actId="478"/>
          <ac:spMkLst>
            <pc:docMk/>
            <pc:sldMk cId="2810262404" sldId="272"/>
            <ac:spMk id="10" creationId="{607CF8F0-0E38-E99B-DA56-ADCDCEB16D33}"/>
          </ac:spMkLst>
        </pc:spChg>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pChg chg="mod">
          <ac:chgData name="Pedigo, Jake" userId="0c06b333-eb43-4e1b-ae58-2615bd219d7a" providerId="ADAL" clId="{9E5BD41A-627D-4566-98DC-84057DE4E6CD}" dt="2023-07-18T19:43:54.319" v="947" actId="20577"/>
          <ac:spMkLst>
            <pc:docMk/>
            <pc:sldMk cId="2187991941" sldId="274"/>
            <ac:spMk id="2" creationId="{00000000-0000-0000-0000-000000000000}"/>
          </ac:spMkLst>
        </pc:spChg>
        <pc:spChg chg="mod">
          <ac:chgData name="Pedigo, Jake" userId="0c06b333-eb43-4e1b-ae58-2615bd219d7a" providerId="ADAL" clId="{9E5BD41A-627D-4566-98DC-84057DE4E6CD}" dt="2023-07-18T19:44:06.557" v="948" actId="1076"/>
          <ac:spMkLst>
            <pc:docMk/>
            <pc:sldMk cId="2187991941" sldId="274"/>
            <ac:spMk id="3" creationId="{00000000-0000-0000-0000-000000000000}"/>
          </ac:spMkLst>
        </pc:spChg>
        <pc:graphicFrameChg chg="add mod modGraphic">
          <ac:chgData name="Pedigo, Jake" userId="0c06b333-eb43-4e1b-ae58-2615bd219d7a" providerId="ADAL" clId="{9E5BD41A-627D-4566-98DC-84057DE4E6CD}" dt="2023-07-18T19:46:10.815" v="1047" actId="113"/>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pChg chg="mod">
          <ac:chgData name="Pedigo, Jake" userId="S::jake.pedigo@ercot.com::0c06b333-eb43-4e1b-ae58-2615bd219d7a" providerId="AD" clId="Web-{11BBB86A-8ED4-CDF3-9C46-6411827D684F}" dt="2023-07-28T13:33:01.225" v="0" actId="20577"/>
          <ac:spMkLst>
            <pc:docMk/>
            <pc:sldMk cId="2507959690" sldId="271"/>
            <ac:spMk id="4" creationId="{0F823F6B-70B6-47FB-4F66-85F32356EAFB}"/>
          </ac:spMkLst>
        </pc:spChg>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pChg chg="add del mod">
          <ac:chgData name="Sanchez, Daniel" userId="fb619a67-39da-40d8-9da5-675a1573cb40" providerId="ADAL" clId="{0747BF91-D8AE-43D7-8D09-357D950BC647}" dt="2023-08-01T16:05:25.918" v="87" actId="20577"/>
          <ac:spMkLst>
            <pc:docMk/>
            <pc:sldMk cId="2507959690" sldId="271"/>
            <ac:spMk id="4" creationId="{0F823F6B-70B6-47FB-4F66-85F32356EAFB}"/>
          </ac:spMkLst>
        </pc:spChg>
      </pc:sldChg>
      <pc:sldChg chg="addCm">
        <pc:chgData name="Sanchez, Daniel" userId="fb619a67-39da-40d8-9da5-675a1573cb40" providerId="ADAL" clId="{0747BF91-D8AE-43D7-8D09-357D950BC647}" dt="2023-07-27T20:14:42.244" v="8"/>
        <pc:sldMkLst>
          <pc:docMk/>
          <pc:sldMk cId="218799194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29410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view.officeapps.live.com/op/view.aspx?src=https%3A%2F%2Fwww.ercot.com%2Ffiles%2Fdocs%2F2022%2F11%2F01%2F02-080123.doc&amp;wdOrigin=BROWSELINK"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dirty="0">
                <a:latin typeface="+mj-lt"/>
              </a:rPr>
              <a:t>ERCOT 2023 UFLS Survey Results</a:t>
            </a:r>
          </a:p>
          <a:p>
            <a:r>
              <a:rPr lang="en-US" sz="2000" dirty="0">
                <a:latin typeface="+mj-lt"/>
              </a:rPr>
              <a:t>Jake Pedigo </a:t>
            </a:r>
          </a:p>
          <a:p>
            <a:r>
              <a:rPr lang="en-US" sz="2000" dirty="0">
                <a:latin typeface="+mj-lt"/>
              </a:rPr>
              <a:t>ERCOT Compliance</a:t>
            </a:r>
            <a:endParaRPr lang="en-US" sz="2000" dirty="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600"/>
              <a:t>ERCOT coordinated and conducted the 2023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a:t>The table below is taken from the </a:t>
            </a:r>
            <a:r>
              <a:rPr lang="en-US" sz="1600" b="1" i="1"/>
              <a:t>ERCOT Nodal Operating Guides, Section 2.6.1 (1), Requirements for Under-Frequency Load Shedding</a:t>
            </a:r>
            <a:r>
              <a:rPr lang="en-US" sz="1600"/>
              <a:t>, and lists the required load shed amounts:</a:t>
            </a:r>
          </a:p>
          <a:p>
            <a:pPr marL="0" indent="0">
              <a:buNone/>
            </a:pPr>
            <a:endParaRPr lang="en-US" sz="1600"/>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a:solidFill>
                  <a:schemeClr val="tx2"/>
                </a:solidFill>
              </a:rPr>
              <a:t>ERCOT Nodal Operating Guides, Section 2.6.1 (2) </a:t>
            </a:r>
          </a:p>
          <a:p>
            <a:pPr marL="400050" lvl="1" indent="0">
              <a:buNone/>
            </a:pPr>
            <a:r>
              <a:rPr lang="en-US" sz="16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2023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2695673979"/>
              </p:ext>
            </p:extLst>
          </p:nvPr>
        </p:nvGraphicFramePr>
        <p:xfrm>
          <a:off x="533400" y="1371600"/>
          <a:ext cx="7924800" cy="317500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600"/>
                        <a:t>March 16</a:t>
                      </a:r>
                    </a:p>
                  </a:txBody>
                  <a:tcPr anchor="ctr"/>
                </a:tc>
                <a:tc>
                  <a:txBody>
                    <a:bodyPr/>
                    <a:lstStyle/>
                    <a:p>
                      <a:pPr algn="l"/>
                      <a:r>
                        <a:rPr lang="en-US" sz="16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t>March 30</a:t>
                      </a:r>
                    </a:p>
                  </a:txBody>
                  <a:tcPr anchor="ctr"/>
                </a:tc>
                <a:tc>
                  <a:txBody>
                    <a:bodyPr/>
                    <a:lstStyle/>
                    <a:p>
                      <a:pPr algn="l"/>
                      <a:r>
                        <a:rPr lang="en-US" sz="1600"/>
                        <a:t>Market Notice sent</a:t>
                      </a:r>
                      <a:r>
                        <a:rPr lang="en-US" sz="1600" baseline="0"/>
                        <a:t> to Authorized TO Representatives</a:t>
                      </a:r>
                      <a:endParaRPr lang="en-US" sz="1600"/>
                    </a:p>
                  </a:txBody>
                  <a:tcPr anchor="ctr"/>
                </a:tc>
                <a:extLst>
                  <a:ext uri="{0D108BD9-81ED-4DB2-BD59-A6C34878D82A}">
                    <a16:rowId xmlns:a16="http://schemas.microsoft.com/office/drawing/2014/main" val="10002"/>
                  </a:ext>
                </a:extLst>
              </a:tr>
              <a:tr h="370840">
                <a:tc>
                  <a:txBody>
                    <a:bodyPr/>
                    <a:lstStyle/>
                    <a:p>
                      <a:pPr algn="ctr"/>
                      <a:r>
                        <a:rPr lang="en-US" sz="1600"/>
                        <a:t>May 11</a:t>
                      </a:r>
                      <a:r>
                        <a:rPr lang="en-US" sz="1600" baseline="0"/>
                        <a:t> @ </a:t>
                      </a:r>
                      <a:r>
                        <a:rPr lang="en-US" sz="1600"/>
                        <a:t>11:00 AM</a:t>
                      </a:r>
                    </a:p>
                  </a:txBody>
                  <a:tcPr anchor="ctr"/>
                </a:tc>
                <a:tc>
                  <a:txBody>
                    <a:bodyPr/>
                    <a:lstStyle/>
                    <a:p>
                      <a:pPr algn="l"/>
                      <a:r>
                        <a:rPr lang="en-US" sz="16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a:t>July 14</a:t>
                      </a:r>
                    </a:p>
                  </a:txBody>
                  <a:tcPr anchor="ctr"/>
                </a:tc>
                <a:tc>
                  <a:txBody>
                    <a:bodyPr/>
                    <a:lstStyle/>
                    <a:p>
                      <a:pPr algn="l"/>
                      <a:r>
                        <a:rPr lang="en-US" sz="16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a:t>August 17</a:t>
                      </a:r>
                    </a:p>
                  </a:txBody>
                  <a:tcPr anchor="ctr"/>
                </a:tc>
                <a:tc>
                  <a:txBody>
                    <a:bodyPr/>
                    <a:lstStyle/>
                    <a:p>
                      <a:pPr algn="l"/>
                      <a:r>
                        <a:rPr lang="en-US" sz="16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600"/>
                        <a:t>September 7</a:t>
                      </a:r>
                    </a:p>
                  </a:txBody>
                  <a:tcPr anchor="ctr"/>
                </a:tc>
                <a:tc>
                  <a:txBody>
                    <a:bodyPr/>
                    <a:lstStyle/>
                    <a:p>
                      <a:pPr algn="l"/>
                      <a:r>
                        <a:rPr lang="en-US" sz="1600"/>
                        <a:t>Results reported to ROS</a:t>
                      </a:r>
                    </a:p>
                  </a:txBody>
                  <a:tcPr anchor="ctr"/>
                </a:tc>
                <a:extLst>
                  <a:ext uri="{0D108BD9-81ED-4DB2-BD59-A6C34878D82A}">
                    <a16:rowId xmlns:a16="http://schemas.microsoft.com/office/drawing/2014/main" val="3397586573"/>
                  </a:ext>
                </a:extLst>
              </a:tr>
              <a:tr h="370840">
                <a:tc>
                  <a:txBody>
                    <a:bodyPr/>
                    <a:lstStyle/>
                    <a:p>
                      <a:pPr algn="ctr"/>
                      <a:r>
                        <a:rPr lang="en-US" sz="1600"/>
                        <a:t>September 26</a:t>
                      </a:r>
                    </a:p>
                  </a:txBody>
                  <a:tcPr anchor="ctr"/>
                </a:tc>
                <a:tc>
                  <a:txBody>
                    <a:bodyPr/>
                    <a:lstStyle/>
                    <a:p>
                      <a:pPr algn="l"/>
                      <a:r>
                        <a:rPr lang="en-US" sz="16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600"/>
              <a:t>The overall results of the 2023 UFLS survey are reflected in the table below:</a:t>
            </a:r>
            <a:endParaRPr lang="en-US" sz="16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solidFill>
                  <a:schemeClr val="tx2"/>
                </a:solidFill>
              </a:rPr>
              <a:t>TOs successfully met the UFLS requirements for all three thresholds.</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a:t>
            </a:r>
            <a:r>
              <a:rPr lang="en-US" sz="1600" b="1" dirty="0">
                <a:solidFill>
                  <a:schemeClr val="tx2"/>
                </a:solidFill>
              </a:rPr>
              <a:t>51,290 </a:t>
            </a:r>
            <a:r>
              <a:rPr lang="en-US" sz="1600" dirty="0">
                <a:solidFill>
                  <a:schemeClr val="tx2"/>
                </a:solidFill>
              </a:rPr>
              <a:t>MW. In comparison, the 2022 survey overall result was </a:t>
            </a:r>
            <a:r>
              <a:rPr lang="en-US" sz="1600" b="1" dirty="0">
                <a:solidFill>
                  <a:schemeClr val="tx2"/>
                </a:solidFill>
              </a:rPr>
              <a:t>32.62%</a:t>
            </a:r>
            <a:r>
              <a:rPr lang="en-US" sz="1600" dirty="0">
                <a:solidFill>
                  <a:schemeClr val="tx2"/>
                </a:solidFill>
              </a:rPr>
              <a:t> at </a:t>
            </a:r>
            <a:r>
              <a:rPr lang="en-US" sz="1600" b="1" dirty="0">
                <a:solidFill>
                  <a:schemeClr val="tx2"/>
                </a:solidFill>
              </a:rPr>
              <a:t>52,825 </a:t>
            </a:r>
            <a:r>
              <a:rPr lang="en-US" sz="1600" dirty="0">
                <a:solidFill>
                  <a:schemeClr val="tx2"/>
                </a:solidFill>
              </a:rPr>
              <a:t>MW of load.</a:t>
            </a:r>
            <a:endParaRPr lang="en-US" sz="1600" dirty="0">
              <a:solidFill>
                <a:schemeClr val="tx2"/>
              </a:solidFill>
              <a:cs typeface="Arial"/>
            </a:endParaRP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143623910"/>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Frequency Threshold</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Measurement</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59.3 Hz</a:t>
                      </a:r>
                    </a:p>
                  </a:txBody>
                  <a:tcPr marL="9525" marR="9525" marT="9525" marB="0" anchor="ctr"/>
                </a:tc>
                <a:tc>
                  <a:txBody>
                    <a:bodyPr/>
                    <a:lstStyle/>
                    <a:p>
                      <a:pPr algn="ctr" fontAlgn="b"/>
                      <a:r>
                        <a:rPr lang="en-US" sz="16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a:solidFill>
                            <a:schemeClr val="tx2"/>
                          </a:solidFill>
                          <a:latin typeface="+mn-lt"/>
                          <a:ea typeface="+mn-ea"/>
                          <a:cs typeface="+mn-cs"/>
                        </a:rPr>
                        <a:t>7.06%</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15%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1" kern="1200">
                          <a:solidFill>
                            <a:schemeClr val="tx2"/>
                          </a:solidFill>
                          <a:latin typeface="+mn-lt"/>
                          <a:ea typeface="+mn-ea"/>
                          <a:cs typeface="+mn-cs"/>
                        </a:rPr>
                        <a:t>18.93%</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58.5 Hz</a:t>
                      </a:r>
                    </a:p>
                  </a:txBody>
                  <a:tcPr marL="9525" marR="9525" marT="9525" marB="0" anchor="ctr"/>
                </a:tc>
                <a:tc>
                  <a:txBody>
                    <a:bodyPr/>
                    <a:lstStyle/>
                    <a:p>
                      <a:pPr algn="ctr"/>
                      <a:r>
                        <a:rPr lang="en-US" sz="16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a:solidFill>
                            <a:schemeClr val="tx2"/>
                          </a:solidFill>
                          <a:latin typeface="+mn-lt"/>
                          <a:ea typeface="+mn-ea"/>
                          <a:cs typeface="+mn-cs"/>
                        </a:rPr>
                        <a:t>30.95%</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dirty="0"/>
              <a:t>Optional Supplemental Anti-Stall UFLS Stages</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600" b="1" dirty="0"/>
              <a:t>ERCOT Nodal Operating Guides 2.6.1 (3)</a:t>
            </a:r>
            <a:br>
              <a:rPr lang="en-US" sz="1600" dirty="0">
                <a:ea typeface="+mn-lt"/>
                <a:cs typeface="+mn-lt"/>
              </a:rPr>
            </a:br>
            <a:endParaRPr lang="en-US" sz="1600" dirty="0">
              <a:ea typeface="+mn-lt"/>
              <a:cs typeface="+mn-lt"/>
            </a:endParaRPr>
          </a:p>
          <a:p>
            <a:pPr marL="0" indent="0">
              <a:buNone/>
            </a:pPr>
            <a:r>
              <a:rPr lang="en-US" sz="1600" dirty="0">
                <a:ea typeface="+mn-lt"/>
                <a:cs typeface="+mn-lt"/>
              </a:rPr>
              <a:t>A TO may meet the Load relief requirements of the Supplemental anti-stall UFLS stages by utilizing Load that would otherwise be utilized to meet the 58.9 Hz and 58.5 Hz standard UFLS stages.  In this circumstance, the TO’s Load relief responsibility at the 58.9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a:t>
            </a:r>
            <a:endParaRPr lang="en-US" sz="1600" dirty="0">
              <a:cs typeface="Arial"/>
            </a:endParaRPr>
          </a:p>
          <a:p>
            <a:pPr marL="0" indent="0">
              <a:buNone/>
            </a:pPr>
            <a:br>
              <a:rPr lang="en-US" sz="145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r>
              <a:rPr lang="en-US" sz="1400" dirty="0">
                <a:cs typeface="Arial"/>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1651865010"/>
              </p:ext>
            </p:extLst>
          </p:nvPr>
        </p:nvGraphicFramePr>
        <p:xfrm>
          <a:off x="697579" y="3375003"/>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Delay to Trip</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dirty="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3.0%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dirty="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dirty="0"/>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600" dirty="0"/>
              <a:t>ERCOT Compliance appreciates all entities participation in the 2023 UFLS Survey. </a:t>
            </a:r>
            <a:endParaRPr lang="en-US" sz="1600" dirty="0">
              <a:cs typeface="Arial"/>
            </a:endParaRPr>
          </a:p>
          <a:p>
            <a:pPr marL="0" indent="0">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2800">
              <a:latin typeface="+mj-lt"/>
              <a:cs typeface="Arial"/>
            </a:endParaRPr>
          </a:p>
          <a:p>
            <a:pPr marL="0" indent="0" algn="ctr">
              <a:buNone/>
            </a:pPr>
            <a:r>
              <a:rPr lang="en-US" sz="2800">
                <a:latin typeface="+mj-lt"/>
                <a:cs typeface="Arial"/>
              </a:rPr>
              <a:t>Questions </a:t>
            </a:r>
            <a:r>
              <a:rPr lang="en-US" sz="2800" dirty="0">
                <a:latin typeface="+mj-lt"/>
                <a:cs typeface="Arial"/>
              </a:rPr>
              <a:t>or Comments?</a:t>
            </a:r>
            <a:endParaRPr lang="en-US" sz="2800" dirty="0">
              <a:latin typeface="+mj-lt"/>
            </a:endParaRPr>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1" ma:contentTypeDescription="Create a new document." ma:contentTypeScope="" ma:versionID="a4eecb2c0678a2bdb5a162083d72f21c">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39ed41789c32f2fc513077513bcd457b"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documentManagement>
</p:properties>
</file>

<file path=customXml/itemProps1.xml><?xml version="1.0" encoding="utf-8"?>
<ds:datastoreItem xmlns:ds="http://schemas.openxmlformats.org/officeDocument/2006/customXml" ds:itemID="{FAD60C95-3B9A-4F13-A2BE-5078DBCC032F}">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70B54FF-97B3-4583-89A8-6B83542E2C8A}">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54b9945b-bdc1-47d8-839f-cb700d43e85f"/>
    <ds:schemaRef ds:uri="http://schemas.microsoft.com/office/2006/documentManagement/types"/>
    <ds:schemaRef ds:uri="http://schemas.microsoft.com/office/infopath/2007/PartnerControls"/>
    <ds:schemaRef ds:uri="http://www.w3.org/XML/1998/namespace"/>
    <ds:schemaRef ds:uri="http://purl.org/dc/terms/"/>
    <ds:schemaRef ds:uri="fb345aca-afcc-41ce-93cb-87b3e88e776f"/>
    <ds:schemaRef ds:uri="http://schemas.microsoft.com/office/2006/metadata/properti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95</TotalTime>
  <Words>617</Words>
  <Application>Microsoft Office PowerPoint</Application>
  <PresentationFormat>On-screen Show (4:3)</PresentationFormat>
  <Paragraphs>103</Paragraphs>
  <Slides>6</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Background on the ERCOT UFLS Survey and Requirements</vt:lpstr>
      <vt:lpstr>2023 UFLS Survey Activity Timeline</vt:lpstr>
      <vt:lpstr>Survey Results</vt:lpstr>
      <vt:lpstr>Optional Supplemental Anti-Stall UFLS Stages</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cp:revision>
  <cp:lastPrinted>2016-01-21T20:53:15Z</cp:lastPrinted>
  <dcterms:created xsi:type="dcterms:W3CDTF">2016-01-21T15:20:31Z</dcterms:created>
  <dcterms:modified xsi:type="dcterms:W3CDTF">2023-08-23T19:20:41Z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