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10"/>
  </p:notesMasterIdLst>
  <p:sldIdLst>
    <p:sldId id="256" r:id="rId6"/>
    <p:sldId id="269" r:id="rId7"/>
    <p:sldId id="274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96BBA4-DB3F-9C46-63BA-09DAFBD5D222}" v="5" dt="2023-08-23T20:24:10.831"/>
    <p1510:client id="{7C2EF0A1-7759-483C-B723-2B95017FE893}" v="287" dt="2023-08-23T19:58:58.5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nepalli, Ajay" userId="S::ajay.mannepalli@ercot.com::68b3615e-a270-46a7-8f3b-6ea808aadab9" providerId="AD" clId="Web-{2896BBA4-DB3F-9C46-63BA-09DAFBD5D222}"/>
    <pc:docChg chg="modSld">
      <pc:chgData name="Mannepalli, Ajay" userId="S::ajay.mannepalli@ercot.com::68b3615e-a270-46a7-8f3b-6ea808aadab9" providerId="AD" clId="Web-{2896BBA4-DB3F-9C46-63BA-09DAFBD5D222}" dt="2023-08-23T20:26:41.397" v="22" actId="20577"/>
      <pc:docMkLst>
        <pc:docMk/>
      </pc:docMkLst>
      <pc:sldChg chg="modSp">
        <pc:chgData name="Mannepalli, Ajay" userId="S::ajay.mannepalli@ercot.com::68b3615e-a270-46a7-8f3b-6ea808aadab9" providerId="AD" clId="Web-{2896BBA4-DB3F-9C46-63BA-09DAFBD5D222}" dt="2023-08-23T20:24:10.831" v="5" actId="20577"/>
        <pc:sldMkLst>
          <pc:docMk/>
          <pc:sldMk cId="1777030820" sldId="269"/>
        </pc:sldMkLst>
        <pc:spChg chg="mod">
          <ac:chgData name="Mannepalli, Ajay" userId="S::ajay.mannepalli@ercot.com::68b3615e-a270-46a7-8f3b-6ea808aadab9" providerId="AD" clId="Web-{2896BBA4-DB3F-9C46-63BA-09DAFBD5D222}" dt="2023-08-23T20:24:10.831" v="5" actId="20577"/>
          <ac:spMkLst>
            <pc:docMk/>
            <pc:sldMk cId="1777030820" sldId="269"/>
            <ac:spMk id="3" creationId="{3C874D75-4FC9-48E4-A51E-8EE681743687}"/>
          </ac:spMkLst>
        </pc:spChg>
      </pc:sldChg>
      <pc:sldChg chg="modSp">
        <pc:chgData name="Mannepalli, Ajay" userId="S::ajay.mannepalli@ercot.com::68b3615e-a270-46a7-8f3b-6ea808aadab9" providerId="AD" clId="Web-{2896BBA4-DB3F-9C46-63BA-09DAFBD5D222}" dt="2023-08-23T20:26:41.397" v="22" actId="20577"/>
        <pc:sldMkLst>
          <pc:docMk/>
          <pc:sldMk cId="2506634174" sldId="274"/>
        </pc:sldMkLst>
        <pc:graphicFrameChg chg="modGraphic">
          <ac:chgData name="Mannepalli, Ajay" userId="S::ajay.mannepalli@ercot.com::68b3615e-a270-46a7-8f3b-6ea808aadab9" providerId="AD" clId="Web-{2896BBA4-DB3F-9C46-63BA-09DAFBD5D222}" dt="2023-08-23T20:26:41.397" v="22" actId="20577"/>
          <ac:graphicFrameMkLst>
            <pc:docMk/>
            <pc:sldMk cId="2506634174" sldId="274"/>
            <ac:graphicFrameMk id="4" creationId="{747C60FB-7A38-BC00-BDE1-E438A3454C9A}"/>
          </ac:graphicFrameMkLst>
        </pc:graphicFrameChg>
      </pc:sldChg>
    </pc:docChg>
  </pc:docChgLst>
  <pc:docChgLst>
    <pc:chgData name="Soberanis, Omar" userId="f59b416e-b60d-4f1a-9cd6-0f6da77d7864" providerId="ADAL" clId="{7C2EF0A1-7759-483C-B723-2B95017FE893}"/>
    <pc:docChg chg="undo custSel addSld delSld modSld">
      <pc:chgData name="Soberanis, Omar" userId="f59b416e-b60d-4f1a-9cd6-0f6da77d7864" providerId="ADAL" clId="{7C2EF0A1-7759-483C-B723-2B95017FE893}" dt="2023-08-23T20:52:48.831" v="1059" actId="1076"/>
      <pc:docMkLst>
        <pc:docMk/>
      </pc:docMkLst>
      <pc:sldChg chg="modSp mod">
        <pc:chgData name="Soberanis, Omar" userId="f59b416e-b60d-4f1a-9cd6-0f6da77d7864" providerId="ADAL" clId="{7C2EF0A1-7759-483C-B723-2B95017FE893}" dt="2023-08-23T19:59:33.185" v="636" actId="6549"/>
        <pc:sldMkLst>
          <pc:docMk/>
          <pc:sldMk cId="3718213714" sldId="256"/>
        </pc:sldMkLst>
        <pc:spChg chg="mod">
          <ac:chgData name="Soberanis, Omar" userId="f59b416e-b60d-4f1a-9cd6-0f6da77d7864" providerId="ADAL" clId="{7C2EF0A1-7759-483C-B723-2B95017FE893}" dt="2023-08-23T19:59:33.185" v="636" actId="6549"/>
          <ac:spMkLst>
            <pc:docMk/>
            <pc:sldMk cId="3718213714" sldId="256"/>
            <ac:spMk id="3" creationId="{00000000-0000-0000-0000-000000000000}"/>
          </ac:spMkLst>
        </pc:spChg>
      </pc:sldChg>
      <pc:sldChg chg="modSp mod">
        <pc:chgData name="Soberanis, Omar" userId="f59b416e-b60d-4f1a-9cd6-0f6da77d7864" providerId="ADAL" clId="{7C2EF0A1-7759-483C-B723-2B95017FE893}" dt="2023-08-23T20:11:43.743" v="1058" actId="27636"/>
        <pc:sldMkLst>
          <pc:docMk/>
          <pc:sldMk cId="1777030820" sldId="269"/>
        </pc:sldMkLst>
        <pc:spChg chg="mod">
          <ac:chgData name="Soberanis, Omar" userId="f59b416e-b60d-4f1a-9cd6-0f6da77d7864" providerId="ADAL" clId="{7C2EF0A1-7759-483C-B723-2B95017FE893}" dt="2023-08-23T20:11:43.743" v="1058" actId="27636"/>
          <ac:spMkLst>
            <pc:docMk/>
            <pc:sldMk cId="1777030820" sldId="269"/>
            <ac:spMk id="3" creationId="{3C874D75-4FC9-48E4-A51E-8EE681743687}"/>
          </ac:spMkLst>
        </pc:spChg>
      </pc:sldChg>
      <pc:sldChg chg="del">
        <pc:chgData name="Soberanis, Omar" userId="f59b416e-b60d-4f1a-9cd6-0f6da77d7864" providerId="ADAL" clId="{7C2EF0A1-7759-483C-B723-2B95017FE893}" dt="2023-08-23T13:50:19.247" v="0" actId="47"/>
        <pc:sldMkLst>
          <pc:docMk/>
          <pc:sldMk cId="803549019" sldId="270"/>
        </pc:sldMkLst>
      </pc:sldChg>
      <pc:sldChg chg="del">
        <pc:chgData name="Soberanis, Omar" userId="f59b416e-b60d-4f1a-9cd6-0f6da77d7864" providerId="ADAL" clId="{7C2EF0A1-7759-483C-B723-2B95017FE893}" dt="2023-08-23T13:50:19.247" v="0" actId="47"/>
        <pc:sldMkLst>
          <pc:docMk/>
          <pc:sldMk cId="576846999" sldId="274"/>
        </pc:sldMkLst>
      </pc:sldChg>
      <pc:sldChg chg="addSp delSp modSp new mod">
        <pc:chgData name="Soberanis, Omar" userId="f59b416e-b60d-4f1a-9cd6-0f6da77d7864" providerId="ADAL" clId="{7C2EF0A1-7759-483C-B723-2B95017FE893}" dt="2023-08-23T20:52:48.831" v="1059" actId="1076"/>
        <pc:sldMkLst>
          <pc:docMk/>
          <pc:sldMk cId="2506634174" sldId="274"/>
        </pc:sldMkLst>
        <pc:spChg chg="mod">
          <ac:chgData name="Soberanis, Omar" userId="f59b416e-b60d-4f1a-9cd6-0f6da77d7864" providerId="ADAL" clId="{7C2EF0A1-7759-483C-B723-2B95017FE893}" dt="2023-08-23T14:13:44.589" v="310" actId="20577"/>
          <ac:spMkLst>
            <pc:docMk/>
            <pc:sldMk cId="2506634174" sldId="274"/>
            <ac:spMk id="2" creationId="{014D5562-1A73-4F8B-5FA6-7EC3BEA0764F}"/>
          </ac:spMkLst>
        </pc:spChg>
        <pc:spChg chg="del mod">
          <ac:chgData name="Soberanis, Omar" userId="f59b416e-b60d-4f1a-9cd6-0f6da77d7864" providerId="ADAL" clId="{7C2EF0A1-7759-483C-B723-2B95017FE893}" dt="2023-08-23T19:53:56.419" v="494" actId="478"/>
          <ac:spMkLst>
            <pc:docMk/>
            <pc:sldMk cId="2506634174" sldId="274"/>
            <ac:spMk id="3" creationId="{C2DDB6DA-A25A-3166-C458-6DA8C30A0669}"/>
          </ac:spMkLst>
        </pc:spChg>
        <pc:spChg chg="add del mod">
          <ac:chgData name="Soberanis, Omar" userId="f59b416e-b60d-4f1a-9cd6-0f6da77d7864" providerId="ADAL" clId="{7C2EF0A1-7759-483C-B723-2B95017FE893}" dt="2023-08-23T19:54:01.857" v="495" actId="478"/>
          <ac:spMkLst>
            <pc:docMk/>
            <pc:sldMk cId="2506634174" sldId="274"/>
            <ac:spMk id="10" creationId="{5C9648E2-3C2D-AA88-50E6-5C10374C00F9}"/>
          </ac:spMkLst>
        </pc:spChg>
        <pc:graphicFrameChg chg="add mod modGraphic">
          <ac:chgData name="Soberanis, Omar" userId="f59b416e-b60d-4f1a-9cd6-0f6da77d7864" providerId="ADAL" clId="{7C2EF0A1-7759-483C-B723-2B95017FE893}" dt="2023-08-23T20:52:48.831" v="1059" actId="1076"/>
          <ac:graphicFrameMkLst>
            <pc:docMk/>
            <pc:sldMk cId="2506634174" sldId="274"/>
            <ac:graphicFrameMk id="4" creationId="{747C60FB-7A38-BC00-BDE1-E438A3454C9A}"/>
          </ac:graphicFrameMkLst>
        </pc:graphicFrameChg>
        <pc:picChg chg="add mod">
          <ac:chgData name="Soberanis, Omar" userId="f59b416e-b60d-4f1a-9cd6-0f6da77d7864" providerId="ADAL" clId="{7C2EF0A1-7759-483C-B723-2B95017FE893}" dt="2023-08-23T20:52:48.831" v="1059" actId="1076"/>
          <ac:picMkLst>
            <pc:docMk/>
            <pc:sldMk cId="2506634174" sldId="274"/>
            <ac:picMk id="6" creationId="{AF29D234-4B26-E36A-5561-C553BFB9503B}"/>
          </ac:picMkLst>
        </pc:picChg>
        <pc:picChg chg="add mod">
          <ac:chgData name="Soberanis, Omar" userId="f59b416e-b60d-4f1a-9cd6-0f6da77d7864" providerId="ADAL" clId="{7C2EF0A1-7759-483C-B723-2B95017FE893}" dt="2023-08-23T20:52:48.831" v="1059" actId="1076"/>
          <ac:picMkLst>
            <pc:docMk/>
            <pc:sldMk cId="2506634174" sldId="274"/>
            <ac:picMk id="8" creationId="{6521C389-F758-8915-D5C7-297CB80F82D3}"/>
          </ac:picMkLst>
        </pc:picChg>
      </pc:sldChg>
      <pc:sldChg chg="del">
        <pc:chgData name="Soberanis, Omar" userId="f59b416e-b60d-4f1a-9cd6-0f6da77d7864" providerId="ADAL" clId="{7C2EF0A1-7759-483C-B723-2B95017FE893}" dt="2023-08-23T13:50:19.247" v="0" actId="47"/>
        <pc:sldMkLst>
          <pc:docMk/>
          <pc:sldMk cId="3853338005" sldId="275"/>
        </pc:sldMkLst>
      </pc:sldChg>
      <pc:sldChg chg="del">
        <pc:chgData name="Soberanis, Omar" userId="f59b416e-b60d-4f1a-9cd6-0f6da77d7864" providerId="ADAL" clId="{7C2EF0A1-7759-483C-B723-2B95017FE893}" dt="2023-08-23T13:50:19.247" v="0" actId="47"/>
        <pc:sldMkLst>
          <pc:docMk/>
          <pc:sldMk cId="1227980516" sldId="276"/>
        </pc:sldMkLst>
      </pc:sldChg>
      <pc:sldChg chg="del">
        <pc:chgData name="Soberanis, Omar" userId="f59b416e-b60d-4f1a-9cd6-0f6da77d7864" providerId="ADAL" clId="{7C2EF0A1-7759-483C-B723-2B95017FE893}" dt="2023-08-23T13:50:19.247" v="0" actId="47"/>
        <pc:sldMkLst>
          <pc:docMk/>
          <pc:sldMk cId="272799383" sldId="27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1ECE82-9E1E-4102-9D4C-E44C29BCEAE5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F51109-C166-481A-934C-8F747A3C445F}">
      <dgm:prSet phldrT="[Text]"/>
      <dgm:spPr/>
      <dgm:t>
        <a:bodyPr/>
        <a:lstStyle/>
        <a:p>
          <a:r>
            <a:rPr lang="en-US"/>
            <a:t>Beta</a:t>
          </a:r>
        </a:p>
      </dgm:t>
    </dgm:pt>
    <dgm:pt modelId="{A9C18E91-9CB8-44A0-89C7-A1DD073E5EEF}" type="parTrans" cxnId="{63D530DF-FF48-4606-95CA-B5601D742C3B}">
      <dgm:prSet/>
      <dgm:spPr/>
      <dgm:t>
        <a:bodyPr/>
        <a:lstStyle/>
        <a:p>
          <a:endParaRPr lang="en-US"/>
        </a:p>
      </dgm:t>
    </dgm:pt>
    <dgm:pt modelId="{7F34B935-183B-4A35-93D9-B450A7D8E4D0}" type="sibTrans" cxnId="{63D530DF-FF48-4606-95CA-B5601D742C3B}">
      <dgm:prSet/>
      <dgm:spPr/>
      <dgm:t>
        <a:bodyPr/>
        <a:lstStyle/>
        <a:p>
          <a:endParaRPr lang="en-US"/>
        </a:p>
      </dgm:t>
    </dgm:pt>
    <dgm:pt modelId="{40F6C5DF-7995-46E3-8F10-A015FEDDEF99}">
      <dgm:prSet phldrT="[Text]" custT="1"/>
      <dgm:spPr/>
      <dgm:t>
        <a:bodyPr/>
        <a:lstStyle/>
        <a:p>
          <a:pPr rtl="0"/>
          <a:r>
            <a:rPr lang="en-US" sz="2800" dirty="0"/>
            <a:t>UI will be limited to </a:t>
          </a:r>
          <a:r>
            <a:rPr lang="en-US" sz="2800" dirty="0">
              <a:latin typeface="Arial" panose="020B0604020202020204"/>
            </a:rPr>
            <a:t>few hundred rows</a:t>
          </a:r>
          <a:endParaRPr lang="en-US" sz="2800" dirty="0"/>
        </a:p>
      </dgm:t>
    </dgm:pt>
    <dgm:pt modelId="{AB16D975-2DB0-4AB4-A6EC-5E237BAB1239}" type="parTrans" cxnId="{BD37AB38-99F3-4AA1-B3D4-F3E4478E0CD6}">
      <dgm:prSet/>
      <dgm:spPr/>
      <dgm:t>
        <a:bodyPr/>
        <a:lstStyle/>
        <a:p>
          <a:endParaRPr lang="en-US"/>
        </a:p>
      </dgm:t>
    </dgm:pt>
    <dgm:pt modelId="{164A537B-A468-49A5-BFDD-FE28CBBCAC42}" type="sibTrans" cxnId="{BD37AB38-99F3-4AA1-B3D4-F3E4478E0CD6}">
      <dgm:prSet/>
      <dgm:spPr/>
      <dgm:t>
        <a:bodyPr/>
        <a:lstStyle/>
        <a:p>
          <a:endParaRPr lang="en-US"/>
        </a:p>
      </dgm:t>
    </dgm:pt>
    <dgm:pt modelId="{8FB3461E-AD9C-411F-BAA1-5B39B0EE782E}">
      <dgm:prSet phldrT="[Text]"/>
      <dgm:spPr/>
      <dgm:t>
        <a:bodyPr/>
        <a:lstStyle/>
        <a:p>
          <a:r>
            <a:rPr lang="en-US"/>
            <a:t>General Availability</a:t>
          </a:r>
        </a:p>
      </dgm:t>
    </dgm:pt>
    <dgm:pt modelId="{F0689EE4-0751-40CB-8064-6A0BE8ED57E6}" type="parTrans" cxnId="{CB6662D8-6AD1-4E92-B721-CBD5FFE2CD55}">
      <dgm:prSet/>
      <dgm:spPr/>
      <dgm:t>
        <a:bodyPr/>
        <a:lstStyle/>
        <a:p>
          <a:endParaRPr lang="en-US"/>
        </a:p>
      </dgm:t>
    </dgm:pt>
    <dgm:pt modelId="{4F7E4984-17F9-42C1-B1EF-829930C5E9F9}" type="sibTrans" cxnId="{CB6662D8-6AD1-4E92-B721-CBD5FFE2CD55}">
      <dgm:prSet/>
      <dgm:spPr/>
      <dgm:t>
        <a:bodyPr/>
        <a:lstStyle/>
        <a:p>
          <a:endParaRPr lang="en-US"/>
        </a:p>
      </dgm:t>
    </dgm:pt>
    <dgm:pt modelId="{61D23E9D-C3FA-4CB1-8F1E-F9099BBB3F9C}">
      <dgm:prSet phldrT="[Text]" custT="1"/>
      <dgm:spPr/>
      <dgm:t>
        <a:bodyPr/>
        <a:lstStyle/>
        <a:p>
          <a:r>
            <a:rPr lang="en-US" sz="2800"/>
            <a:t>No UI limitations on data</a:t>
          </a:r>
        </a:p>
      </dgm:t>
    </dgm:pt>
    <dgm:pt modelId="{31CD8F2A-4B90-454F-A6D3-005C161A45E6}" type="parTrans" cxnId="{C93866F0-30F9-497D-9D98-0BCE8962F8E1}">
      <dgm:prSet/>
      <dgm:spPr/>
      <dgm:t>
        <a:bodyPr/>
        <a:lstStyle/>
        <a:p>
          <a:endParaRPr lang="en-US"/>
        </a:p>
      </dgm:t>
    </dgm:pt>
    <dgm:pt modelId="{B11B0A52-9F22-4CCF-8E6C-67C41EB58A46}" type="sibTrans" cxnId="{C93866F0-30F9-497D-9D98-0BCE8962F8E1}">
      <dgm:prSet/>
      <dgm:spPr/>
      <dgm:t>
        <a:bodyPr/>
        <a:lstStyle/>
        <a:p>
          <a:endParaRPr lang="en-US"/>
        </a:p>
      </dgm:t>
    </dgm:pt>
    <dgm:pt modelId="{3CB369D2-A718-467A-9A62-864D5EF1AAAD}">
      <dgm:prSet phldrT="[Text]" custT="1"/>
      <dgm:spPr/>
      <dgm:t>
        <a:bodyPr/>
        <a:lstStyle/>
        <a:p>
          <a:r>
            <a:rPr lang="en-US" sz="2800"/>
            <a:t>Simple navigation</a:t>
          </a:r>
        </a:p>
      </dgm:t>
    </dgm:pt>
    <dgm:pt modelId="{A581AE3B-1D8F-45A8-84E1-41B8BAC6275A}" type="parTrans" cxnId="{1659D780-55BC-43AC-B6F9-F54A54064461}">
      <dgm:prSet/>
      <dgm:spPr/>
      <dgm:t>
        <a:bodyPr/>
        <a:lstStyle/>
        <a:p>
          <a:endParaRPr lang="en-US"/>
        </a:p>
      </dgm:t>
    </dgm:pt>
    <dgm:pt modelId="{3E2AA0FF-8CFB-412D-9910-D41D2A8334CF}" type="sibTrans" cxnId="{1659D780-55BC-43AC-B6F9-F54A54064461}">
      <dgm:prSet/>
      <dgm:spPr/>
      <dgm:t>
        <a:bodyPr/>
        <a:lstStyle/>
        <a:p>
          <a:endParaRPr lang="en-US"/>
        </a:p>
      </dgm:t>
    </dgm:pt>
    <dgm:pt modelId="{AA6DCF2C-CDE0-4D7C-B67B-D21658D771AF}">
      <dgm:prSet phldrT="[Text]" custT="1"/>
      <dgm:spPr/>
      <dgm:t>
        <a:bodyPr/>
        <a:lstStyle/>
        <a:p>
          <a:r>
            <a:rPr lang="en-US" sz="2800"/>
            <a:t>No limitations on </a:t>
          </a:r>
          <a:r>
            <a:rPr lang="en-US" sz="2800">
              <a:latin typeface="Arial" panose="020B0604020202020204"/>
            </a:rPr>
            <a:t>APIs</a:t>
          </a:r>
          <a:endParaRPr lang="en-US" sz="2800"/>
        </a:p>
      </dgm:t>
    </dgm:pt>
    <dgm:pt modelId="{1FD327EE-171E-4B33-9C31-8FECB4F8F253}" type="parTrans" cxnId="{A3EB0F77-012D-45AA-A84A-07F020B08110}">
      <dgm:prSet/>
      <dgm:spPr/>
      <dgm:t>
        <a:bodyPr/>
        <a:lstStyle/>
        <a:p>
          <a:endParaRPr lang="en-US"/>
        </a:p>
      </dgm:t>
    </dgm:pt>
    <dgm:pt modelId="{2E0497CC-0741-4975-94CF-8BEEAE19AE1E}" type="sibTrans" cxnId="{A3EB0F77-012D-45AA-A84A-07F020B08110}">
      <dgm:prSet/>
      <dgm:spPr/>
      <dgm:t>
        <a:bodyPr/>
        <a:lstStyle/>
        <a:p>
          <a:endParaRPr lang="en-US"/>
        </a:p>
      </dgm:t>
    </dgm:pt>
    <dgm:pt modelId="{6E6DF165-F40B-4D7A-A3BE-1089D19EFA4C}">
      <dgm:prSet phldrT="[Text]"/>
      <dgm:spPr/>
      <dgm:t>
        <a:bodyPr/>
        <a:lstStyle/>
        <a:p>
          <a:endParaRPr lang="en-US" sz="3900"/>
        </a:p>
      </dgm:t>
    </dgm:pt>
    <dgm:pt modelId="{F16E8073-050B-47AE-9B1C-999508F64E5D}" type="parTrans" cxnId="{19EB2374-2B8E-485A-8DBA-583173044973}">
      <dgm:prSet/>
      <dgm:spPr/>
      <dgm:t>
        <a:bodyPr/>
        <a:lstStyle/>
        <a:p>
          <a:endParaRPr lang="en-US"/>
        </a:p>
      </dgm:t>
    </dgm:pt>
    <dgm:pt modelId="{88A36440-2510-44BA-BD18-41E3A83D6F9B}" type="sibTrans" cxnId="{19EB2374-2B8E-485A-8DBA-583173044973}">
      <dgm:prSet/>
      <dgm:spPr/>
      <dgm:t>
        <a:bodyPr/>
        <a:lstStyle/>
        <a:p>
          <a:endParaRPr lang="en-US"/>
        </a:p>
      </dgm:t>
    </dgm:pt>
    <dgm:pt modelId="{B712CA81-0C0C-4EC8-B027-49AAC34854F5}">
      <dgm:prSet phldrT="[Text]" custT="1"/>
      <dgm:spPr/>
      <dgm:t>
        <a:bodyPr/>
        <a:lstStyle/>
        <a:p>
          <a:r>
            <a:rPr lang="en-US" sz="2800"/>
            <a:t>UI download limitation</a:t>
          </a:r>
        </a:p>
      </dgm:t>
    </dgm:pt>
    <dgm:pt modelId="{C5726006-5C2D-47AF-A527-1D7D0541721F}" type="parTrans" cxnId="{782AF46C-87C3-47EB-97E8-86A527058711}">
      <dgm:prSet/>
      <dgm:spPr/>
      <dgm:t>
        <a:bodyPr/>
        <a:lstStyle/>
        <a:p>
          <a:endParaRPr lang="en-US"/>
        </a:p>
      </dgm:t>
    </dgm:pt>
    <dgm:pt modelId="{0ECC55D0-5637-414F-B664-A21183076024}" type="sibTrans" cxnId="{782AF46C-87C3-47EB-97E8-86A527058711}">
      <dgm:prSet/>
      <dgm:spPr/>
      <dgm:t>
        <a:bodyPr/>
        <a:lstStyle/>
        <a:p>
          <a:endParaRPr lang="en-US"/>
        </a:p>
      </dgm:t>
    </dgm:pt>
    <dgm:pt modelId="{2DC41A6F-B6BD-4AE3-AE85-58BCB4D6AE8A}">
      <dgm:prSet phldrT="[Text]" custT="1"/>
      <dgm:spPr/>
      <dgm:t>
        <a:bodyPr/>
        <a:lstStyle/>
        <a:p>
          <a:r>
            <a:rPr lang="en-US" sz="2800"/>
            <a:t>No UI download limitation</a:t>
          </a:r>
        </a:p>
      </dgm:t>
    </dgm:pt>
    <dgm:pt modelId="{803F18A5-9F96-47F4-940D-37164D769AD8}" type="parTrans" cxnId="{064492E6-952E-4D70-AAD5-93A4F27CEA82}">
      <dgm:prSet/>
      <dgm:spPr/>
      <dgm:t>
        <a:bodyPr/>
        <a:lstStyle/>
        <a:p>
          <a:endParaRPr lang="en-US"/>
        </a:p>
      </dgm:t>
    </dgm:pt>
    <dgm:pt modelId="{B187F03D-021D-4421-AB8D-1DBBA1A55BF2}" type="sibTrans" cxnId="{064492E6-952E-4D70-AAD5-93A4F27CEA82}">
      <dgm:prSet/>
      <dgm:spPr/>
      <dgm:t>
        <a:bodyPr/>
        <a:lstStyle/>
        <a:p>
          <a:endParaRPr lang="en-US"/>
        </a:p>
      </dgm:t>
    </dgm:pt>
    <dgm:pt modelId="{3149B840-3479-4CEA-B760-98300B9B3934}">
      <dgm:prSet phldrT="[Text]" custT="1"/>
      <dgm:spPr/>
      <dgm:t>
        <a:bodyPr/>
        <a:lstStyle/>
        <a:p>
          <a:r>
            <a:rPr lang="en-US" sz="2800"/>
            <a:t>Access to all </a:t>
          </a:r>
          <a:r>
            <a:rPr lang="en-US" sz="2800">
              <a:latin typeface="Arial" panose="020B0604020202020204"/>
            </a:rPr>
            <a:t>APIs</a:t>
          </a:r>
          <a:endParaRPr lang="en-US" sz="2800"/>
        </a:p>
      </dgm:t>
    </dgm:pt>
    <dgm:pt modelId="{93B088C0-B051-4ABB-B121-80977BF98654}" type="parTrans" cxnId="{16803154-CC85-4D00-906C-90E4B6A75588}">
      <dgm:prSet/>
      <dgm:spPr/>
      <dgm:t>
        <a:bodyPr/>
        <a:lstStyle/>
        <a:p>
          <a:endParaRPr lang="en-US"/>
        </a:p>
      </dgm:t>
    </dgm:pt>
    <dgm:pt modelId="{BD265D92-929B-46A7-B307-BB336600F34B}" type="sibTrans" cxnId="{16803154-CC85-4D00-906C-90E4B6A75588}">
      <dgm:prSet/>
      <dgm:spPr/>
      <dgm:t>
        <a:bodyPr/>
        <a:lstStyle/>
        <a:p>
          <a:endParaRPr lang="en-US"/>
        </a:p>
      </dgm:t>
    </dgm:pt>
    <dgm:pt modelId="{043402CD-6AFF-4E9E-8A8C-85ACB20FF36C}" type="pres">
      <dgm:prSet presAssocID="{B11ECE82-9E1E-4102-9D4C-E44C29BCEAE5}" presName="linearFlow" presStyleCnt="0">
        <dgm:presLayoutVars>
          <dgm:dir/>
          <dgm:animLvl val="lvl"/>
          <dgm:resizeHandles/>
        </dgm:presLayoutVars>
      </dgm:prSet>
      <dgm:spPr/>
    </dgm:pt>
    <dgm:pt modelId="{C8C37B6D-0580-4975-9F5B-3EB12B71B3FD}" type="pres">
      <dgm:prSet presAssocID="{C5F51109-C166-481A-934C-8F747A3C445F}" presName="compositeNode" presStyleCnt="0">
        <dgm:presLayoutVars>
          <dgm:bulletEnabled val="1"/>
        </dgm:presLayoutVars>
      </dgm:prSet>
      <dgm:spPr/>
    </dgm:pt>
    <dgm:pt modelId="{45F7F69C-8E17-4F3E-ACF2-C6E5AE7761FF}" type="pres">
      <dgm:prSet presAssocID="{C5F51109-C166-481A-934C-8F747A3C445F}" presName="image" presStyleLbl="fgImgPlace1" presStyleIdx="0" presStyleCnt="2"/>
      <dgm:spPr/>
    </dgm:pt>
    <dgm:pt modelId="{A27F751D-14EB-4890-90F1-71E2B5BD8C6B}" type="pres">
      <dgm:prSet presAssocID="{C5F51109-C166-481A-934C-8F747A3C445F}" presName="childNode" presStyleLbl="node1" presStyleIdx="0" presStyleCnt="2">
        <dgm:presLayoutVars>
          <dgm:bulletEnabled val="1"/>
        </dgm:presLayoutVars>
      </dgm:prSet>
      <dgm:spPr/>
    </dgm:pt>
    <dgm:pt modelId="{2037752E-62C8-4D4C-9A51-EEAA3997A5F2}" type="pres">
      <dgm:prSet presAssocID="{C5F51109-C166-481A-934C-8F747A3C445F}" presName="parentNode" presStyleLbl="revTx" presStyleIdx="0" presStyleCnt="2">
        <dgm:presLayoutVars>
          <dgm:chMax val="0"/>
          <dgm:bulletEnabled val="1"/>
        </dgm:presLayoutVars>
      </dgm:prSet>
      <dgm:spPr/>
    </dgm:pt>
    <dgm:pt modelId="{F531383E-163E-49DA-9BD1-21C82C646D07}" type="pres">
      <dgm:prSet presAssocID="{7F34B935-183B-4A35-93D9-B450A7D8E4D0}" presName="sibTrans" presStyleCnt="0"/>
      <dgm:spPr/>
    </dgm:pt>
    <dgm:pt modelId="{E32E2722-0A9A-4A73-8F65-2FFA9EA02DFC}" type="pres">
      <dgm:prSet presAssocID="{8FB3461E-AD9C-411F-BAA1-5B39B0EE782E}" presName="compositeNode" presStyleCnt="0">
        <dgm:presLayoutVars>
          <dgm:bulletEnabled val="1"/>
        </dgm:presLayoutVars>
      </dgm:prSet>
      <dgm:spPr/>
    </dgm:pt>
    <dgm:pt modelId="{824B7746-1C5A-430B-AF4D-2858FD16D6D6}" type="pres">
      <dgm:prSet presAssocID="{8FB3461E-AD9C-411F-BAA1-5B39B0EE782E}" presName="image" presStyleLbl="fgImgPlace1" presStyleIdx="1" presStyleCnt="2"/>
      <dgm:spPr/>
    </dgm:pt>
    <dgm:pt modelId="{A4D5FA99-CE6C-48D6-BF97-BDA230717A04}" type="pres">
      <dgm:prSet presAssocID="{8FB3461E-AD9C-411F-BAA1-5B39B0EE782E}" presName="childNode" presStyleLbl="node1" presStyleIdx="1" presStyleCnt="2">
        <dgm:presLayoutVars>
          <dgm:bulletEnabled val="1"/>
        </dgm:presLayoutVars>
      </dgm:prSet>
      <dgm:spPr/>
    </dgm:pt>
    <dgm:pt modelId="{E9E29C86-8C55-4F15-B18A-BC610B7FA417}" type="pres">
      <dgm:prSet presAssocID="{8FB3461E-AD9C-411F-BAA1-5B39B0EE782E}" presName="parentNode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75E94F12-80A4-42DE-803C-6F1011130F5E}" type="presOf" srcId="{2DC41A6F-B6BD-4AE3-AE85-58BCB4D6AE8A}" destId="{A4D5FA99-CE6C-48D6-BF97-BDA230717A04}" srcOrd="0" destOrd="1" presId="urn:microsoft.com/office/officeart/2005/8/layout/hList2"/>
    <dgm:cxn modelId="{1BF24620-1F08-4B3F-9DD8-0B2DAD6D38FC}" type="presOf" srcId="{40F6C5DF-7995-46E3-8F10-A015FEDDEF99}" destId="{A27F751D-14EB-4890-90F1-71E2B5BD8C6B}" srcOrd="0" destOrd="0" presId="urn:microsoft.com/office/officeart/2005/8/layout/hList2"/>
    <dgm:cxn modelId="{4E2D1527-0C86-4897-A88B-0363785852A9}" type="presOf" srcId="{C5F51109-C166-481A-934C-8F747A3C445F}" destId="{2037752E-62C8-4D4C-9A51-EEAA3997A5F2}" srcOrd="0" destOrd="0" presId="urn:microsoft.com/office/officeart/2005/8/layout/hList2"/>
    <dgm:cxn modelId="{BD37AB38-99F3-4AA1-B3D4-F3E4478E0CD6}" srcId="{C5F51109-C166-481A-934C-8F747A3C445F}" destId="{40F6C5DF-7995-46E3-8F10-A015FEDDEF99}" srcOrd="0" destOrd="0" parTransId="{AB16D975-2DB0-4AB4-A6EC-5E237BAB1239}" sibTransId="{164A537B-A468-49A5-BFDD-FE28CBBCAC42}"/>
    <dgm:cxn modelId="{782AF46C-87C3-47EB-97E8-86A527058711}" srcId="{C5F51109-C166-481A-934C-8F747A3C445F}" destId="{B712CA81-0C0C-4EC8-B027-49AAC34854F5}" srcOrd="1" destOrd="0" parTransId="{C5726006-5C2D-47AF-A527-1D7D0541721F}" sibTransId="{0ECC55D0-5637-414F-B664-A21183076024}"/>
    <dgm:cxn modelId="{70645D70-5EBE-493F-A1F0-551FAD586EEB}" type="presOf" srcId="{B11ECE82-9E1E-4102-9D4C-E44C29BCEAE5}" destId="{043402CD-6AFF-4E9E-8A8C-85ACB20FF36C}" srcOrd="0" destOrd="0" presId="urn:microsoft.com/office/officeart/2005/8/layout/hList2"/>
    <dgm:cxn modelId="{19EB2374-2B8E-485A-8DBA-583173044973}" srcId="{8FB3461E-AD9C-411F-BAA1-5B39B0EE782E}" destId="{6E6DF165-F40B-4D7A-A3BE-1089D19EFA4C}" srcOrd="4" destOrd="0" parTransId="{F16E8073-050B-47AE-9B1C-999508F64E5D}" sibTransId="{88A36440-2510-44BA-BD18-41E3A83D6F9B}"/>
    <dgm:cxn modelId="{16803154-CC85-4D00-906C-90E4B6A75588}" srcId="{8FB3461E-AD9C-411F-BAA1-5B39B0EE782E}" destId="{3149B840-3479-4CEA-B760-98300B9B3934}" srcOrd="3" destOrd="0" parTransId="{93B088C0-B051-4ABB-B121-80977BF98654}" sibTransId="{BD265D92-929B-46A7-B307-BB336600F34B}"/>
    <dgm:cxn modelId="{65AA0D56-A11D-4491-A969-43DCC3BC7C6F}" type="presOf" srcId="{61D23E9D-C3FA-4CB1-8F1E-F9099BBB3F9C}" destId="{A4D5FA99-CE6C-48D6-BF97-BDA230717A04}" srcOrd="0" destOrd="0" presId="urn:microsoft.com/office/officeart/2005/8/layout/hList2"/>
    <dgm:cxn modelId="{A3EB0F77-012D-45AA-A84A-07F020B08110}" srcId="{C5F51109-C166-481A-934C-8F747A3C445F}" destId="{AA6DCF2C-CDE0-4D7C-B67B-D21658D771AF}" srcOrd="2" destOrd="0" parTransId="{1FD327EE-171E-4B33-9C31-8FECB4F8F253}" sibTransId="{2E0497CC-0741-4975-94CF-8BEEAE19AE1E}"/>
    <dgm:cxn modelId="{1659D780-55BC-43AC-B6F9-F54A54064461}" srcId="{8FB3461E-AD9C-411F-BAA1-5B39B0EE782E}" destId="{3CB369D2-A718-467A-9A62-864D5EF1AAAD}" srcOrd="2" destOrd="0" parTransId="{A581AE3B-1D8F-45A8-84E1-41B8BAC6275A}" sibTransId="{3E2AA0FF-8CFB-412D-9910-D41D2A8334CF}"/>
    <dgm:cxn modelId="{28A55984-ED69-43BF-8F15-682EE6518E9E}" type="presOf" srcId="{3CB369D2-A718-467A-9A62-864D5EF1AAAD}" destId="{A4D5FA99-CE6C-48D6-BF97-BDA230717A04}" srcOrd="0" destOrd="2" presId="urn:microsoft.com/office/officeart/2005/8/layout/hList2"/>
    <dgm:cxn modelId="{B599C8A0-1DEC-471B-B76E-75E079F05152}" type="presOf" srcId="{8FB3461E-AD9C-411F-BAA1-5B39B0EE782E}" destId="{E9E29C86-8C55-4F15-B18A-BC610B7FA417}" srcOrd="0" destOrd="0" presId="urn:microsoft.com/office/officeart/2005/8/layout/hList2"/>
    <dgm:cxn modelId="{DB29BDAB-A820-4E20-A461-6B648D671CF7}" type="presOf" srcId="{3149B840-3479-4CEA-B760-98300B9B3934}" destId="{A4D5FA99-CE6C-48D6-BF97-BDA230717A04}" srcOrd="0" destOrd="3" presId="urn:microsoft.com/office/officeart/2005/8/layout/hList2"/>
    <dgm:cxn modelId="{81FEE7B5-28F3-464D-B1AB-75063AE5ED0F}" type="presOf" srcId="{B712CA81-0C0C-4EC8-B027-49AAC34854F5}" destId="{A27F751D-14EB-4890-90F1-71E2B5BD8C6B}" srcOrd="0" destOrd="1" presId="urn:microsoft.com/office/officeart/2005/8/layout/hList2"/>
    <dgm:cxn modelId="{4B4689D6-2A81-4940-92AC-A5A70C9A9085}" type="presOf" srcId="{6E6DF165-F40B-4D7A-A3BE-1089D19EFA4C}" destId="{A4D5FA99-CE6C-48D6-BF97-BDA230717A04}" srcOrd="0" destOrd="4" presId="urn:microsoft.com/office/officeart/2005/8/layout/hList2"/>
    <dgm:cxn modelId="{CB6662D8-6AD1-4E92-B721-CBD5FFE2CD55}" srcId="{B11ECE82-9E1E-4102-9D4C-E44C29BCEAE5}" destId="{8FB3461E-AD9C-411F-BAA1-5B39B0EE782E}" srcOrd="1" destOrd="0" parTransId="{F0689EE4-0751-40CB-8064-6A0BE8ED57E6}" sibTransId="{4F7E4984-17F9-42C1-B1EF-829930C5E9F9}"/>
    <dgm:cxn modelId="{BB429DDE-28CC-4120-BA4D-89302F19EF17}" type="presOf" srcId="{AA6DCF2C-CDE0-4D7C-B67B-D21658D771AF}" destId="{A27F751D-14EB-4890-90F1-71E2B5BD8C6B}" srcOrd="0" destOrd="2" presId="urn:microsoft.com/office/officeart/2005/8/layout/hList2"/>
    <dgm:cxn modelId="{63D530DF-FF48-4606-95CA-B5601D742C3B}" srcId="{B11ECE82-9E1E-4102-9D4C-E44C29BCEAE5}" destId="{C5F51109-C166-481A-934C-8F747A3C445F}" srcOrd="0" destOrd="0" parTransId="{A9C18E91-9CB8-44A0-89C7-A1DD073E5EEF}" sibTransId="{7F34B935-183B-4A35-93D9-B450A7D8E4D0}"/>
    <dgm:cxn modelId="{064492E6-952E-4D70-AAD5-93A4F27CEA82}" srcId="{8FB3461E-AD9C-411F-BAA1-5B39B0EE782E}" destId="{2DC41A6F-B6BD-4AE3-AE85-58BCB4D6AE8A}" srcOrd="1" destOrd="0" parTransId="{803F18A5-9F96-47F4-940D-37164D769AD8}" sibTransId="{B187F03D-021D-4421-AB8D-1DBBA1A55BF2}"/>
    <dgm:cxn modelId="{C93866F0-30F9-497D-9D98-0BCE8962F8E1}" srcId="{8FB3461E-AD9C-411F-BAA1-5B39B0EE782E}" destId="{61D23E9D-C3FA-4CB1-8F1E-F9099BBB3F9C}" srcOrd="0" destOrd="0" parTransId="{31CD8F2A-4B90-454F-A6D3-005C161A45E6}" sibTransId="{B11B0A52-9F22-4CCF-8E6C-67C41EB58A46}"/>
    <dgm:cxn modelId="{94944AF1-5759-462D-801D-0EA1F0D230F8}" type="presParOf" srcId="{043402CD-6AFF-4E9E-8A8C-85ACB20FF36C}" destId="{C8C37B6D-0580-4975-9F5B-3EB12B71B3FD}" srcOrd="0" destOrd="0" presId="urn:microsoft.com/office/officeart/2005/8/layout/hList2"/>
    <dgm:cxn modelId="{F56C2215-3BAE-4114-B08E-818AB9B95833}" type="presParOf" srcId="{C8C37B6D-0580-4975-9F5B-3EB12B71B3FD}" destId="{45F7F69C-8E17-4F3E-ACF2-C6E5AE7761FF}" srcOrd="0" destOrd="0" presId="urn:microsoft.com/office/officeart/2005/8/layout/hList2"/>
    <dgm:cxn modelId="{C3363EDF-D32C-4D25-9C42-7AD65187C203}" type="presParOf" srcId="{C8C37B6D-0580-4975-9F5B-3EB12B71B3FD}" destId="{A27F751D-14EB-4890-90F1-71E2B5BD8C6B}" srcOrd="1" destOrd="0" presId="urn:microsoft.com/office/officeart/2005/8/layout/hList2"/>
    <dgm:cxn modelId="{555B0656-A75B-4E87-BB1A-3281BB6949BC}" type="presParOf" srcId="{C8C37B6D-0580-4975-9F5B-3EB12B71B3FD}" destId="{2037752E-62C8-4D4C-9A51-EEAA3997A5F2}" srcOrd="2" destOrd="0" presId="urn:microsoft.com/office/officeart/2005/8/layout/hList2"/>
    <dgm:cxn modelId="{2846AECF-32BC-42CA-B7A5-7F6E1BA67276}" type="presParOf" srcId="{043402CD-6AFF-4E9E-8A8C-85ACB20FF36C}" destId="{F531383E-163E-49DA-9BD1-21C82C646D07}" srcOrd="1" destOrd="0" presId="urn:microsoft.com/office/officeart/2005/8/layout/hList2"/>
    <dgm:cxn modelId="{37AF3AB6-D53C-4A1B-9501-C5C2BD73B9D7}" type="presParOf" srcId="{043402CD-6AFF-4E9E-8A8C-85ACB20FF36C}" destId="{E32E2722-0A9A-4A73-8F65-2FFA9EA02DFC}" srcOrd="2" destOrd="0" presId="urn:microsoft.com/office/officeart/2005/8/layout/hList2"/>
    <dgm:cxn modelId="{B4D6AC88-2C52-4F26-8C53-DF1C9B0656C7}" type="presParOf" srcId="{E32E2722-0A9A-4A73-8F65-2FFA9EA02DFC}" destId="{824B7746-1C5A-430B-AF4D-2858FD16D6D6}" srcOrd="0" destOrd="0" presId="urn:microsoft.com/office/officeart/2005/8/layout/hList2"/>
    <dgm:cxn modelId="{5CF31EAE-3078-4A1B-BCFE-A27390FF9CD6}" type="presParOf" srcId="{E32E2722-0A9A-4A73-8F65-2FFA9EA02DFC}" destId="{A4D5FA99-CE6C-48D6-BF97-BDA230717A04}" srcOrd="1" destOrd="0" presId="urn:microsoft.com/office/officeart/2005/8/layout/hList2"/>
    <dgm:cxn modelId="{6F9980DD-47BB-4630-8DA5-3439BB58E440}" type="presParOf" srcId="{E32E2722-0A9A-4A73-8F65-2FFA9EA02DFC}" destId="{E9E29C86-8C55-4F15-B18A-BC610B7FA417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7752E-62C8-4D4C-9A51-EEAA3997A5F2}">
      <dsp:nvSpPr>
        <dsp:cNvPr id="0" name=""/>
        <dsp:cNvSpPr/>
      </dsp:nvSpPr>
      <dsp:spPr>
        <a:xfrm rot="16200000">
          <a:off x="-1705497" y="2821849"/>
          <a:ext cx="4226560" cy="703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620207" bIns="0" numCol="1" spcCol="1270" anchor="t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Beta</a:t>
          </a:r>
        </a:p>
      </dsp:txBody>
      <dsp:txXfrm>
        <a:off x="-1705497" y="2821849"/>
        <a:ext cx="4226560" cy="703226"/>
      </dsp:txXfrm>
    </dsp:sp>
    <dsp:sp modelId="{A27F751D-14EB-4890-90F1-71E2B5BD8C6B}">
      <dsp:nvSpPr>
        <dsp:cNvPr id="0" name=""/>
        <dsp:cNvSpPr/>
      </dsp:nvSpPr>
      <dsp:spPr>
        <a:xfrm>
          <a:off x="759396" y="1060183"/>
          <a:ext cx="3502814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620207" rIns="199136" bIns="199136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UI will be limited to </a:t>
          </a:r>
          <a:r>
            <a:rPr lang="en-US" sz="2800" kern="1200" dirty="0">
              <a:latin typeface="Arial" panose="020B0604020202020204"/>
            </a:rPr>
            <a:t>few hundred rows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UI download limitation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No limitations on </a:t>
          </a:r>
          <a:r>
            <a:rPr lang="en-US" sz="2800" kern="1200">
              <a:latin typeface="Arial" panose="020B0604020202020204"/>
            </a:rPr>
            <a:t>APIs</a:t>
          </a:r>
          <a:endParaRPr lang="en-US" sz="2800" kern="1200"/>
        </a:p>
      </dsp:txBody>
      <dsp:txXfrm>
        <a:off x="759396" y="1060183"/>
        <a:ext cx="3502814" cy="4226560"/>
      </dsp:txXfrm>
    </dsp:sp>
    <dsp:sp modelId="{45F7F69C-8E17-4F3E-ACF2-C6E5AE7761FF}">
      <dsp:nvSpPr>
        <dsp:cNvPr id="0" name=""/>
        <dsp:cNvSpPr/>
      </dsp:nvSpPr>
      <dsp:spPr>
        <a:xfrm>
          <a:off x="56169" y="131923"/>
          <a:ext cx="1406453" cy="140645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E29C86-8C55-4F15-B18A-BC610B7FA417}">
      <dsp:nvSpPr>
        <dsp:cNvPr id="0" name=""/>
        <dsp:cNvSpPr/>
      </dsp:nvSpPr>
      <dsp:spPr>
        <a:xfrm rot="16200000">
          <a:off x="3402697" y="2821849"/>
          <a:ext cx="4226560" cy="703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620207" bIns="0" numCol="1" spcCol="1270" anchor="t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General Availability</a:t>
          </a:r>
        </a:p>
      </dsp:txBody>
      <dsp:txXfrm>
        <a:off x="3402697" y="2821849"/>
        <a:ext cx="4226560" cy="703226"/>
      </dsp:txXfrm>
    </dsp:sp>
    <dsp:sp modelId="{A4D5FA99-CE6C-48D6-BF97-BDA230717A04}">
      <dsp:nvSpPr>
        <dsp:cNvPr id="0" name=""/>
        <dsp:cNvSpPr/>
      </dsp:nvSpPr>
      <dsp:spPr>
        <a:xfrm>
          <a:off x="5867590" y="1060183"/>
          <a:ext cx="3502814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620207" rIns="199136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No UI limitations on data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No UI download limitation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Simple navigation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Access to all </a:t>
          </a:r>
          <a:r>
            <a:rPr lang="en-US" sz="2800" kern="1200">
              <a:latin typeface="Arial" panose="020B0604020202020204"/>
            </a:rPr>
            <a:t>APIs</a:t>
          </a:r>
          <a:endParaRPr lang="en-US" sz="2800" kern="120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900" kern="1200"/>
        </a:p>
      </dsp:txBody>
      <dsp:txXfrm>
        <a:off x="5867590" y="1060183"/>
        <a:ext cx="3502814" cy="4226560"/>
      </dsp:txXfrm>
    </dsp:sp>
    <dsp:sp modelId="{824B7746-1C5A-430B-AF4D-2858FD16D6D6}">
      <dsp:nvSpPr>
        <dsp:cNvPr id="0" name=""/>
        <dsp:cNvSpPr/>
      </dsp:nvSpPr>
      <dsp:spPr>
        <a:xfrm>
          <a:off x="5164363" y="131923"/>
          <a:ext cx="1406453" cy="140645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INTERNAL</a:t>
            </a:r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4000"/>
              <a:t>TWG Public API</a:t>
            </a:r>
            <a:endParaRPr lang="en-US" sz="32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/>
              <a:t>Presented by: Omar Soberanis</a:t>
            </a:r>
          </a:p>
          <a:p>
            <a:pPr algn="l"/>
            <a:r>
              <a:rPr lang="en-US"/>
              <a:t>Date: 08/24/2023</a:t>
            </a:r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F8057-E74F-403F-A017-3EEF206C4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81" y="502020"/>
            <a:ext cx="7234814" cy="986851"/>
          </a:xfrm>
        </p:spPr>
        <p:txBody>
          <a:bodyPr anchor="b">
            <a:normAutofit/>
          </a:bodyPr>
          <a:lstStyle/>
          <a:p>
            <a:r>
              <a:rPr lang="en-US" sz="4000"/>
              <a:t>ERCOT Public API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74D75-4FC9-48E4-A51E-8EE681743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711" y="1990891"/>
            <a:ext cx="6491696" cy="3699616"/>
          </a:xfrm>
        </p:spPr>
        <p:txBody>
          <a:bodyPr lIns="91440" tIns="45720" rIns="91440" bIns="45720" anchor="t">
            <a:normAutofit lnSpcReduction="10000"/>
          </a:bodyPr>
          <a:lstStyle/>
          <a:p>
            <a:r>
              <a:rPr lang="en-US" sz="2800"/>
              <a:t>Project is in development phase, getting closer to QA</a:t>
            </a:r>
          </a:p>
          <a:p>
            <a:r>
              <a:rPr lang="en-US" sz="2800"/>
              <a:t>Projecting to have a Beta Release in November/December 2023</a:t>
            </a:r>
            <a:endParaRPr lang="en-US" sz="2800">
              <a:cs typeface="Arial"/>
            </a:endParaRPr>
          </a:p>
          <a:p>
            <a:r>
              <a:rPr lang="en-US" sz="2800"/>
              <a:t>Projecting to have a full functional release in February/March 2024</a:t>
            </a:r>
            <a:endParaRPr lang="en-US"/>
          </a:p>
          <a:p>
            <a:r>
              <a:rPr lang="en-US" sz="2800"/>
              <a:t>A notification will be sent shortly with requests for beta testers</a:t>
            </a:r>
          </a:p>
          <a:p>
            <a:pPr marL="0" indent="0">
              <a:buNone/>
            </a:pPr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>
              <a:cs typeface="Arial" panose="020B060402020202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EFD682-3A13-41AC-824B-5F9A66522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801" y="1678747"/>
            <a:ext cx="4170530" cy="454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030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D5562-1A73-4F8B-5FA6-7EC3BEA07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Release Comparison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47C60FB-7A38-BC00-BDE1-E438A3454C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096206"/>
              </p:ext>
            </p:extLst>
          </p:nvPr>
        </p:nvGraphicFramePr>
        <p:xfrm>
          <a:off x="1382712" y="868955"/>
          <a:ext cx="942657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AF29D234-4B26-E36A-5561-C553BFB9503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289" y="1016064"/>
            <a:ext cx="1479192" cy="1383627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6521C389-F758-8915-D5C7-297CB80F82D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70134" y="1035114"/>
            <a:ext cx="1364577" cy="136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634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F8057-E74F-403F-A017-3EEF206C4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81" y="-43780"/>
            <a:ext cx="7234814" cy="986851"/>
          </a:xfrm>
        </p:spPr>
        <p:txBody>
          <a:bodyPr anchor="b">
            <a:normAutofit/>
          </a:bodyPr>
          <a:lstStyle/>
          <a:p>
            <a:r>
              <a:rPr lang="en-US" sz="4000"/>
              <a:t>Q&amp;A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EFD682-3A13-41AC-824B-5F9A66522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801" y="1678747"/>
            <a:ext cx="4170530" cy="454553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3F0923B-A01A-4252-9AB7-04BF85EA8C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263" y="1568904"/>
            <a:ext cx="5629275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8149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Year0 xmlns="5aa4d6c3-c158-44c8-841a-c9a1485dc550">2020</Year0>
    <IconOverlay xmlns="http://schemas.microsoft.com/sharepoint/v4" xsi:nil="true"/>
    <Year xmlns="5aa4d6c3-c158-44c8-841a-c9a1485dc550">02/10/2020</Year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65605FA1C07940811E8DD774EF21BA" ma:contentTypeVersion="7" ma:contentTypeDescription="Create a new document." ma:contentTypeScope="" ma:versionID="b8cabad19ef086b320a61c61415c1c5e">
  <xsd:schema xmlns:xsd="http://www.w3.org/2001/XMLSchema" xmlns:xs="http://www.w3.org/2001/XMLSchema" xmlns:p="http://schemas.microsoft.com/office/2006/metadata/properties" xmlns:ns2="c34af464-7aa1-4edd-9be4-83dffc1cb926" xmlns:ns3="http://schemas.microsoft.com/sharepoint/v4" xmlns:ns4="5aa4d6c3-c158-44c8-841a-c9a1485dc550" targetNamespace="http://schemas.microsoft.com/office/2006/metadata/properties" ma:root="true" ma:fieldsID="327bcb2b973df4f25f5997c10c1f0400" ns2:_="" ns3:_="" ns4:_="">
    <xsd:import namespace="c34af464-7aa1-4edd-9be4-83dffc1cb926"/>
    <xsd:import namespace="http://schemas.microsoft.com/sharepoint/v4"/>
    <xsd:import namespace="5aa4d6c3-c158-44c8-841a-c9a1485dc550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IconOverlay" minOccurs="0"/>
                <xsd:element ref="ns4:Year" minOccurs="0"/>
                <xsd:element ref="ns4:Yea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4d6c3-c158-44c8-841a-c9a1485dc550" elementFormDefault="qualified">
    <xsd:import namespace="http://schemas.microsoft.com/office/2006/documentManagement/types"/>
    <xsd:import namespace="http://schemas.microsoft.com/office/infopath/2007/PartnerControls"/>
    <xsd:element name="Year" ma:index="10" nillable="true" ma:displayName="ARB Date" ma:internalName="Year">
      <xsd:simpleType>
        <xsd:restriction base="dms:Text">
          <xsd:maxLength value="255"/>
        </xsd:restriction>
      </xsd:simpleType>
    </xsd:element>
    <xsd:element name="Year0" ma:index="11" nillable="true" ma:displayName="Year" ma:format="Dropdown" ma:internalName="Year0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D20F26-CD02-4C37-9BFA-A08EE0436AD7}">
  <ds:schemaRefs>
    <ds:schemaRef ds:uri="5aa4d6c3-c158-44c8-841a-c9a1485dc550"/>
    <ds:schemaRef ds:uri="c34af464-7aa1-4edd-9be4-83dffc1cb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A34D18E-525A-452C-8C87-3071C976C54F}">
  <ds:schemaRefs>
    <ds:schemaRef ds:uri="5aa4d6c3-c158-44c8-841a-c9a1485dc550"/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1_Office Theme</vt:lpstr>
      <vt:lpstr>TWG Public API</vt:lpstr>
      <vt:lpstr>ERCOT Public API Update</vt:lpstr>
      <vt:lpstr>Release Comparison</vt:lpstr>
      <vt:lpstr>Q&amp;A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Soberanis, Omar</cp:lastModifiedBy>
  <cp:revision>1</cp:revision>
  <dcterms:created xsi:type="dcterms:W3CDTF">2019-09-18T13:06:40Z</dcterms:created>
  <dcterms:modified xsi:type="dcterms:W3CDTF">2023-08-23T20:52:52Z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0x010100B465605FA1C07940811E8DD774EF21BA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2023-08-22T18:02:00Z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7124a88f-d3c1-4866-a12d-9a0cdd9281ce</vt:lpwstr>
  </property>
  <property fmtid="{D5CDD505-2E9C-101B-9397-08002B2CF9AE}" pid="9" name="MSIP_Label_7084cbda-52b8-46fb-a7b7-cb5bd465ed85_ContentBits">
    <vt:lpwstr>0</vt:lpwstr>
  </property>
</Properties>
</file>