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0"/>
  </p:notesMasterIdLst>
  <p:handoutMasterIdLst>
    <p:handoutMasterId r:id="rId21"/>
  </p:handoutMasterIdLst>
  <p:sldIdLst>
    <p:sldId id="260" r:id="rId6"/>
    <p:sldId id="269" r:id="rId7"/>
    <p:sldId id="270" r:id="rId8"/>
    <p:sldId id="267" r:id="rId9"/>
    <p:sldId id="274" r:id="rId10"/>
    <p:sldId id="290" r:id="rId11"/>
    <p:sldId id="291" r:id="rId12"/>
    <p:sldId id="300" r:id="rId13"/>
    <p:sldId id="299" r:id="rId14"/>
    <p:sldId id="301" r:id="rId15"/>
    <p:sldId id="292" r:id="rId16"/>
    <p:sldId id="293" r:id="rId17"/>
    <p:sldId id="279" r:id="rId18"/>
    <p:sldId id="280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E6700E-4AB7-4C0E-989D-C17D7AC4CBE2}" v="12" dt="2023-08-24T12:51:25.5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rupati, Venkata" userId="f158bf16-7c33-4cff-afb7-2f4396d4ca51" providerId="ADAL" clId="{E0E6700E-4AB7-4C0E-989D-C17D7AC4CBE2}"/>
    <pc:docChg chg="custSel addSld delSld modSld sldOrd">
      <pc:chgData name="Tirupati, Venkata" userId="f158bf16-7c33-4cff-afb7-2f4396d4ca51" providerId="ADAL" clId="{E0E6700E-4AB7-4C0E-989D-C17D7AC4CBE2}" dt="2023-08-24T12:52:58.874" v="782" actId="47"/>
      <pc:docMkLst>
        <pc:docMk/>
      </pc:docMkLst>
      <pc:sldChg chg="modSp mod">
        <pc:chgData name="Tirupati, Venkata" userId="f158bf16-7c33-4cff-afb7-2f4396d4ca51" providerId="ADAL" clId="{E0E6700E-4AB7-4C0E-989D-C17D7AC4CBE2}" dt="2023-08-24T12:32:38.368" v="15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E0E6700E-4AB7-4C0E-989D-C17D7AC4CBE2}" dt="2023-08-24T12:32:38.368" v="1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Tirupati, Venkata" userId="f158bf16-7c33-4cff-afb7-2f4396d4ca51" providerId="ADAL" clId="{E0E6700E-4AB7-4C0E-989D-C17D7AC4CBE2}" dt="2023-08-24T12:37:28.233" v="490" actId="108"/>
        <pc:sldMkLst>
          <pc:docMk/>
          <pc:sldMk cId="3190927396" sldId="267"/>
        </pc:sldMkLst>
        <pc:graphicFrameChg chg="mod modGraphic">
          <ac:chgData name="Tirupati, Venkata" userId="f158bf16-7c33-4cff-afb7-2f4396d4ca51" providerId="ADAL" clId="{E0E6700E-4AB7-4C0E-989D-C17D7AC4CBE2}" dt="2023-08-24T12:37:28.233" v="490" actId="108"/>
          <ac:graphicFrameMkLst>
            <pc:docMk/>
            <pc:sldMk cId="3190927396" sldId="267"/>
            <ac:graphicFrameMk id="3" creationId="{2562DEFB-3BEF-459F-966E-75FAAC0C8795}"/>
          </ac:graphicFrameMkLst>
        </pc:graphicFrameChg>
      </pc:sldChg>
      <pc:sldChg chg="del">
        <pc:chgData name="Tirupati, Venkata" userId="f158bf16-7c33-4cff-afb7-2f4396d4ca51" providerId="ADAL" clId="{E0E6700E-4AB7-4C0E-989D-C17D7AC4CBE2}" dt="2023-08-24T12:51:11.680" v="566" actId="47"/>
        <pc:sldMkLst>
          <pc:docMk/>
          <pc:sldMk cId="964636123" sldId="273"/>
        </pc:sldMkLst>
      </pc:sldChg>
      <pc:sldChg chg="modSp mod ord">
        <pc:chgData name="Tirupati, Venkata" userId="f158bf16-7c33-4cff-afb7-2f4396d4ca51" providerId="ADAL" clId="{E0E6700E-4AB7-4C0E-989D-C17D7AC4CBE2}" dt="2023-08-24T12:49:16.343" v="509" actId="20577"/>
        <pc:sldMkLst>
          <pc:docMk/>
          <pc:sldMk cId="2157090428" sldId="290"/>
        </pc:sldMkLst>
        <pc:spChg chg="mod">
          <ac:chgData name="Tirupati, Venkata" userId="f158bf16-7c33-4cff-afb7-2f4396d4ca51" providerId="ADAL" clId="{E0E6700E-4AB7-4C0E-989D-C17D7AC4CBE2}" dt="2023-08-24T12:49:16.343" v="509" actId="20577"/>
          <ac:spMkLst>
            <pc:docMk/>
            <pc:sldMk cId="2157090428" sldId="290"/>
            <ac:spMk id="3" creationId="{9CE23014-930F-CCEF-E87B-2EF3C7E8C0BE}"/>
          </ac:spMkLst>
        </pc:spChg>
      </pc:sldChg>
      <pc:sldChg chg="modSp mod ord">
        <pc:chgData name="Tirupati, Venkata" userId="f158bf16-7c33-4cff-afb7-2f4396d4ca51" providerId="ADAL" clId="{E0E6700E-4AB7-4C0E-989D-C17D7AC4CBE2}" dt="2023-08-24T12:49:42.086" v="530" actId="20577"/>
        <pc:sldMkLst>
          <pc:docMk/>
          <pc:sldMk cId="1102227093" sldId="291"/>
        </pc:sldMkLst>
        <pc:spChg chg="mod">
          <ac:chgData name="Tirupati, Venkata" userId="f158bf16-7c33-4cff-afb7-2f4396d4ca51" providerId="ADAL" clId="{E0E6700E-4AB7-4C0E-989D-C17D7AC4CBE2}" dt="2023-08-24T12:49:36.629" v="525" actId="20577"/>
          <ac:spMkLst>
            <pc:docMk/>
            <pc:sldMk cId="1102227093" sldId="291"/>
            <ac:spMk id="2" creationId="{F26BEDB9-8020-4B97-AB5E-79F177A7C045}"/>
          </ac:spMkLst>
        </pc:spChg>
        <pc:spChg chg="mod">
          <ac:chgData name="Tirupati, Venkata" userId="f158bf16-7c33-4cff-afb7-2f4396d4ca51" providerId="ADAL" clId="{E0E6700E-4AB7-4C0E-989D-C17D7AC4CBE2}" dt="2023-08-24T12:49:42.086" v="530" actId="20577"/>
          <ac:spMkLst>
            <pc:docMk/>
            <pc:sldMk cId="1102227093" sldId="291"/>
            <ac:spMk id="3" creationId="{5D70B8B0-EBDD-4911-9F9F-F9895707340D}"/>
          </ac:spMkLst>
        </pc:spChg>
      </pc:sldChg>
      <pc:sldChg chg="modSp mod">
        <pc:chgData name="Tirupati, Venkata" userId="f158bf16-7c33-4cff-afb7-2f4396d4ca51" providerId="ADAL" clId="{E0E6700E-4AB7-4C0E-989D-C17D7AC4CBE2}" dt="2023-08-24T12:52:12.121" v="701" actId="20577"/>
        <pc:sldMkLst>
          <pc:docMk/>
          <pc:sldMk cId="2649520699" sldId="292"/>
        </pc:sldMkLst>
        <pc:spChg chg="mod">
          <ac:chgData name="Tirupati, Venkata" userId="f158bf16-7c33-4cff-afb7-2f4396d4ca51" providerId="ADAL" clId="{E0E6700E-4AB7-4C0E-989D-C17D7AC4CBE2}" dt="2023-08-24T12:51:57.781" v="654" actId="20577"/>
          <ac:spMkLst>
            <pc:docMk/>
            <pc:sldMk cId="2649520699" sldId="292"/>
            <ac:spMk id="2" creationId="{29213027-BE1A-4A6F-8004-9435C5EC275A}"/>
          </ac:spMkLst>
        </pc:spChg>
        <pc:spChg chg="mod">
          <ac:chgData name="Tirupati, Venkata" userId="f158bf16-7c33-4cff-afb7-2f4396d4ca51" providerId="ADAL" clId="{E0E6700E-4AB7-4C0E-989D-C17D7AC4CBE2}" dt="2023-08-24T12:52:12.121" v="701" actId="20577"/>
          <ac:spMkLst>
            <pc:docMk/>
            <pc:sldMk cId="2649520699" sldId="292"/>
            <ac:spMk id="3" creationId="{55E21EB8-D6E2-4E33-88A1-9704FE98BA88}"/>
          </ac:spMkLst>
        </pc:spChg>
      </pc:sldChg>
      <pc:sldChg chg="modSp mod">
        <pc:chgData name="Tirupati, Venkata" userId="f158bf16-7c33-4cff-afb7-2f4396d4ca51" providerId="ADAL" clId="{E0E6700E-4AB7-4C0E-989D-C17D7AC4CBE2}" dt="2023-08-24T12:52:41.094" v="778" actId="20577"/>
        <pc:sldMkLst>
          <pc:docMk/>
          <pc:sldMk cId="3556087222" sldId="293"/>
        </pc:sldMkLst>
        <pc:spChg chg="mod">
          <ac:chgData name="Tirupati, Venkata" userId="f158bf16-7c33-4cff-afb7-2f4396d4ca51" providerId="ADAL" clId="{E0E6700E-4AB7-4C0E-989D-C17D7AC4CBE2}" dt="2023-08-24T12:52:21.320" v="717" actId="20577"/>
          <ac:spMkLst>
            <pc:docMk/>
            <pc:sldMk cId="3556087222" sldId="293"/>
            <ac:spMk id="2" creationId="{71B480C9-F360-4112-9A23-9EE3CAB3794A}"/>
          </ac:spMkLst>
        </pc:spChg>
        <pc:spChg chg="mod">
          <ac:chgData name="Tirupati, Venkata" userId="f158bf16-7c33-4cff-afb7-2f4396d4ca51" providerId="ADAL" clId="{E0E6700E-4AB7-4C0E-989D-C17D7AC4CBE2}" dt="2023-08-24T12:52:41.094" v="778" actId="20577"/>
          <ac:spMkLst>
            <pc:docMk/>
            <pc:sldMk cId="3556087222" sldId="293"/>
            <ac:spMk id="3" creationId="{3FD09DD8-7D6B-40D2-9F49-4C52FFFEAE9B}"/>
          </ac:spMkLst>
        </pc:spChg>
      </pc:sldChg>
      <pc:sldChg chg="del">
        <pc:chgData name="Tirupati, Venkata" userId="f158bf16-7c33-4cff-afb7-2f4396d4ca51" providerId="ADAL" clId="{E0E6700E-4AB7-4C0E-989D-C17D7AC4CBE2}" dt="2023-08-24T12:52:58.874" v="782" actId="47"/>
        <pc:sldMkLst>
          <pc:docMk/>
          <pc:sldMk cId="1361423340" sldId="294"/>
        </pc:sldMkLst>
      </pc:sldChg>
      <pc:sldChg chg="del">
        <pc:chgData name="Tirupati, Venkata" userId="f158bf16-7c33-4cff-afb7-2f4396d4ca51" providerId="ADAL" clId="{E0E6700E-4AB7-4C0E-989D-C17D7AC4CBE2}" dt="2023-08-24T12:52:48.302" v="779" actId="47"/>
        <pc:sldMkLst>
          <pc:docMk/>
          <pc:sldMk cId="878804571" sldId="295"/>
        </pc:sldMkLst>
      </pc:sldChg>
      <pc:sldChg chg="del">
        <pc:chgData name="Tirupati, Venkata" userId="f158bf16-7c33-4cff-afb7-2f4396d4ca51" providerId="ADAL" clId="{E0E6700E-4AB7-4C0E-989D-C17D7AC4CBE2}" dt="2023-08-24T12:52:49.391" v="780" actId="47"/>
        <pc:sldMkLst>
          <pc:docMk/>
          <pc:sldMk cId="674597416" sldId="296"/>
        </pc:sldMkLst>
      </pc:sldChg>
      <pc:sldChg chg="del">
        <pc:chgData name="Tirupati, Venkata" userId="f158bf16-7c33-4cff-afb7-2f4396d4ca51" providerId="ADAL" clId="{E0E6700E-4AB7-4C0E-989D-C17D7AC4CBE2}" dt="2023-08-24T12:52:52.405" v="781" actId="47"/>
        <pc:sldMkLst>
          <pc:docMk/>
          <pc:sldMk cId="3828936364" sldId="297"/>
        </pc:sldMkLst>
      </pc:sldChg>
      <pc:sldChg chg="del">
        <pc:chgData name="Tirupati, Venkata" userId="f158bf16-7c33-4cff-afb7-2f4396d4ca51" providerId="ADAL" clId="{E0E6700E-4AB7-4C0E-989D-C17D7AC4CBE2}" dt="2023-08-24T12:51:14.326" v="567" actId="47"/>
        <pc:sldMkLst>
          <pc:docMk/>
          <pc:sldMk cId="2680493425" sldId="298"/>
        </pc:sldMkLst>
      </pc:sldChg>
      <pc:sldChg chg="ord">
        <pc:chgData name="Tirupati, Venkata" userId="f158bf16-7c33-4cff-afb7-2f4396d4ca51" providerId="ADAL" clId="{E0E6700E-4AB7-4C0E-989D-C17D7AC4CBE2}" dt="2023-08-24T12:51:07.469" v="565"/>
        <pc:sldMkLst>
          <pc:docMk/>
          <pc:sldMk cId="1140886431" sldId="299"/>
        </pc:sldMkLst>
      </pc:sldChg>
      <pc:sldChg chg="modSp add mod">
        <pc:chgData name="Tirupati, Venkata" userId="f158bf16-7c33-4cff-afb7-2f4396d4ca51" providerId="ADAL" clId="{E0E6700E-4AB7-4C0E-989D-C17D7AC4CBE2}" dt="2023-08-24T12:50:07.510" v="563" actId="20577"/>
        <pc:sldMkLst>
          <pc:docMk/>
          <pc:sldMk cId="2173734989" sldId="300"/>
        </pc:sldMkLst>
        <pc:spChg chg="mod">
          <ac:chgData name="Tirupati, Venkata" userId="f158bf16-7c33-4cff-afb7-2f4396d4ca51" providerId="ADAL" clId="{E0E6700E-4AB7-4C0E-989D-C17D7AC4CBE2}" dt="2023-08-24T12:49:59.995" v="543" actId="20577"/>
          <ac:spMkLst>
            <pc:docMk/>
            <pc:sldMk cId="2173734989" sldId="300"/>
            <ac:spMk id="2" creationId="{F26BEDB9-8020-4B97-AB5E-79F177A7C045}"/>
          </ac:spMkLst>
        </pc:spChg>
        <pc:spChg chg="mod">
          <ac:chgData name="Tirupati, Venkata" userId="f158bf16-7c33-4cff-afb7-2f4396d4ca51" providerId="ADAL" clId="{E0E6700E-4AB7-4C0E-989D-C17D7AC4CBE2}" dt="2023-08-24T12:50:07.510" v="563" actId="20577"/>
          <ac:spMkLst>
            <pc:docMk/>
            <pc:sldMk cId="2173734989" sldId="300"/>
            <ac:spMk id="3" creationId="{5D70B8B0-EBDD-4911-9F9F-F9895707340D}"/>
          </ac:spMkLst>
        </pc:spChg>
      </pc:sldChg>
      <pc:sldChg chg="modSp add mod">
        <pc:chgData name="Tirupati, Venkata" userId="f158bf16-7c33-4cff-afb7-2f4396d4ca51" providerId="ADAL" clId="{E0E6700E-4AB7-4C0E-989D-C17D7AC4CBE2}" dt="2023-08-24T12:51:45.652" v="639" actId="20577"/>
        <pc:sldMkLst>
          <pc:docMk/>
          <pc:sldMk cId="3253512497" sldId="301"/>
        </pc:sldMkLst>
        <pc:spChg chg="mod">
          <ac:chgData name="Tirupati, Venkata" userId="f158bf16-7c33-4cff-afb7-2f4396d4ca51" providerId="ADAL" clId="{E0E6700E-4AB7-4C0E-989D-C17D7AC4CBE2}" dt="2023-08-24T12:51:33.753" v="587" actId="20577"/>
          <ac:spMkLst>
            <pc:docMk/>
            <pc:sldMk cId="3253512497" sldId="301"/>
            <ac:spMk id="2" creationId="{559F22C3-D08B-B8FE-CDCF-E72784922B85}"/>
          </ac:spMkLst>
        </pc:spChg>
        <pc:spChg chg="mod">
          <ac:chgData name="Tirupati, Venkata" userId="f158bf16-7c33-4cff-afb7-2f4396d4ca51" providerId="ADAL" clId="{E0E6700E-4AB7-4C0E-989D-C17D7AC4CBE2}" dt="2023-08-24T12:51:45.652" v="639" actId="20577"/>
          <ac:spMkLst>
            <pc:docMk/>
            <pc:sldMk cId="3253512497" sldId="301"/>
            <ac:spMk id="3" creationId="{CB1647A6-551C-224E-8926-E977D191EFAF}"/>
          </ac:spMkLst>
        </pc:spChg>
      </pc:sldChg>
    </pc:docChg>
  </pc:docChgLst>
  <pc:docChgLst>
    <pc:chgData name="Tirupati, Venkata" userId="f158bf16-7c33-4cff-afb7-2f4396d4ca51" providerId="ADAL" clId="{D06234BF-B4F1-4633-A584-ACE0298177F4}"/>
    <pc:docChg chg="undo custSel addSld delSld modSld sldOrd">
      <pc:chgData name="Tirupati, Venkata" userId="f158bf16-7c33-4cff-afb7-2f4396d4ca51" providerId="ADAL" clId="{D06234BF-B4F1-4633-A584-ACE0298177F4}" dt="2022-05-19T16:36:06.435" v="685"/>
      <pc:docMkLst>
        <pc:docMk/>
      </pc:docMkLst>
      <pc:sldChg chg="modSp mod">
        <pc:chgData name="Tirupati, Venkata" userId="f158bf16-7c33-4cff-afb7-2f4396d4ca51" providerId="ADAL" clId="{D06234BF-B4F1-4633-A584-ACE0298177F4}" dt="2022-05-19T10:59:42.313" v="4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D06234BF-B4F1-4633-A584-ACE0298177F4}" dt="2022-05-19T10:59:42.313" v="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Tirupati, Venkata" userId="f158bf16-7c33-4cff-afb7-2f4396d4ca51" providerId="ADAL" clId="{D06234BF-B4F1-4633-A584-ACE0298177F4}" dt="2022-05-19T11:03:57.373" v="247" actId="20577"/>
        <pc:sldMkLst>
          <pc:docMk/>
          <pc:sldMk cId="3190927396" sldId="267"/>
        </pc:sldMkLst>
        <pc:graphicFrameChg chg="mod modGraphic">
          <ac:chgData name="Tirupati, Venkata" userId="f158bf16-7c33-4cff-afb7-2f4396d4ca51" providerId="ADAL" clId="{D06234BF-B4F1-4633-A584-ACE0298177F4}" dt="2022-05-19T11:03:57.373" v="247" actId="20577"/>
          <ac:graphicFrameMkLst>
            <pc:docMk/>
            <pc:sldMk cId="3190927396" sldId="267"/>
            <ac:graphicFrameMk id="5" creationId="{B9AC4765-34C5-497A-876D-70578DC99F75}"/>
          </ac:graphicFrameMkLst>
        </pc:graphicFrameChg>
      </pc:sldChg>
      <pc:sldChg chg="modSp mod">
        <pc:chgData name="Tirupati, Venkata" userId="f158bf16-7c33-4cff-afb7-2f4396d4ca51" providerId="ADAL" clId="{D06234BF-B4F1-4633-A584-ACE0298177F4}" dt="2022-05-19T11:07:20.267" v="260" actId="12"/>
        <pc:sldMkLst>
          <pc:docMk/>
          <pc:sldMk cId="964636123" sldId="273"/>
        </pc:sldMkLst>
        <pc:spChg chg="mod">
          <ac:chgData name="Tirupati, Venkata" userId="f158bf16-7c33-4cff-afb7-2f4396d4ca51" providerId="ADAL" clId="{D06234BF-B4F1-4633-A584-ACE0298177F4}" dt="2022-05-19T11:07:20.267" v="260" actId="12"/>
          <ac:spMkLst>
            <pc:docMk/>
            <pc:sldMk cId="964636123" sldId="273"/>
            <ac:spMk id="3" creationId="{1C26B049-CB4B-40B1-989B-39EA943A3423}"/>
          </ac:spMkLst>
        </pc:spChg>
      </pc:sldChg>
      <pc:sldChg chg="del mod modShow">
        <pc:chgData name="Tirupati, Venkata" userId="f158bf16-7c33-4cff-afb7-2f4396d4ca51" providerId="ADAL" clId="{D06234BF-B4F1-4633-A584-ACE0298177F4}" dt="2022-05-19T16:36:02.386" v="683" actId="2696"/>
        <pc:sldMkLst>
          <pc:docMk/>
          <pc:sldMk cId="442438390" sldId="275"/>
        </pc:sldMkLst>
      </pc:sldChg>
      <pc:sldChg chg="modSp mod">
        <pc:chgData name="Tirupati, Venkata" userId="f158bf16-7c33-4cff-afb7-2f4396d4ca51" providerId="ADAL" clId="{D06234BF-B4F1-4633-A584-ACE0298177F4}" dt="2022-05-19T11:08:08.689" v="356" actId="20577"/>
        <pc:sldMkLst>
          <pc:docMk/>
          <pc:sldMk cId="1673649171" sldId="276"/>
        </pc:sldMkLst>
        <pc:spChg chg="mod">
          <ac:chgData name="Tirupati, Venkata" userId="f158bf16-7c33-4cff-afb7-2f4396d4ca51" providerId="ADAL" clId="{D06234BF-B4F1-4633-A584-ACE0298177F4}" dt="2022-05-19T11:07:49.054" v="300" actId="20577"/>
          <ac:spMkLst>
            <pc:docMk/>
            <pc:sldMk cId="1673649171" sldId="276"/>
            <ac:spMk id="2" creationId="{943E0ECA-E367-4159-A2A9-9736B4FA59FC}"/>
          </ac:spMkLst>
        </pc:spChg>
        <pc:spChg chg="mod">
          <ac:chgData name="Tirupati, Venkata" userId="f158bf16-7c33-4cff-afb7-2f4396d4ca51" providerId="ADAL" clId="{D06234BF-B4F1-4633-A584-ACE0298177F4}" dt="2022-05-19T11:08:08.689" v="356" actId="20577"/>
          <ac:spMkLst>
            <pc:docMk/>
            <pc:sldMk cId="1673649171" sldId="276"/>
            <ac:spMk id="3" creationId="{243DCB27-5801-4335-817C-C55E4C3A54B2}"/>
          </ac:spMkLst>
        </pc:spChg>
      </pc:sldChg>
      <pc:sldChg chg="ord">
        <pc:chgData name="Tirupati, Venkata" userId="f158bf16-7c33-4cff-afb7-2f4396d4ca51" providerId="ADAL" clId="{D06234BF-B4F1-4633-A584-ACE0298177F4}" dt="2022-05-19T16:36:06.435" v="685"/>
        <pc:sldMkLst>
          <pc:docMk/>
          <pc:sldMk cId="266417456" sldId="277"/>
        </pc:sldMkLst>
      </pc:sldChg>
      <pc:sldChg chg="modSp mod">
        <pc:chgData name="Tirupati, Venkata" userId="f158bf16-7c33-4cff-afb7-2f4396d4ca51" providerId="ADAL" clId="{D06234BF-B4F1-4633-A584-ACE0298177F4}" dt="2022-05-19T11:13:51.719" v="539" actId="6549"/>
        <pc:sldMkLst>
          <pc:docMk/>
          <pc:sldMk cId="2071048189" sldId="278"/>
        </pc:sldMkLst>
        <pc:spChg chg="mod">
          <ac:chgData name="Tirupati, Venkata" userId="f158bf16-7c33-4cff-afb7-2f4396d4ca51" providerId="ADAL" clId="{D06234BF-B4F1-4633-A584-ACE0298177F4}" dt="2022-05-19T11:13:48.944" v="538" actId="20577"/>
          <ac:spMkLst>
            <pc:docMk/>
            <pc:sldMk cId="2071048189" sldId="278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3:51.719" v="539" actId="6549"/>
          <ac:spMkLst>
            <pc:docMk/>
            <pc:sldMk cId="2071048189" sldId="278"/>
            <ac:spMk id="3" creationId="{2EC37A8A-0170-4164-B0E6-45E1885EC7B3}"/>
          </ac:spMkLst>
        </pc:spChg>
      </pc:sldChg>
      <pc:sldChg chg="modSp mod">
        <pc:chgData name="Tirupati, Venkata" userId="f158bf16-7c33-4cff-afb7-2f4396d4ca51" providerId="ADAL" clId="{D06234BF-B4F1-4633-A584-ACE0298177F4}" dt="2022-05-19T11:08:37.603" v="400" actId="20577"/>
        <pc:sldMkLst>
          <pc:docMk/>
          <pc:sldMk cId="2568136347" sldId="281"/>
        </pc:sldMkLst>
        <pc:spChg chg="mod">
          <ac:chgData name="Tirupati, Venkata" userId="f158bf16-7c33-4cff-afb7-2f4396d4ca51" providerId="ADAL" clId="{D06234BF-B4F1-4633-A584-ACE0298177F4}" dt="2022-05-19T11:08:37.603" v="400" actId="20577"/>
          <ac:spMkLst>
            <pc:docMk/>
            <pc:sldMk cId="2568136347" sldId="281"/>
            <ac:spMk id="3" creationId="{12286D23-6EC0-40EB-8418-A5C0CBC019E6}"/>
          </ac:spMkLst>
        </pc:spChg>
        <pc:spChg chg="mod">
          <ac:chgData name="Tirupati, Venkata" userId="f158bf16-7c33-4cff-afb7-2f4396d4ca51" providerId="ADAL" clId="{D06234BF-B4F1-4633-A584-ACE0298177F4}" dt="2022-05-19T11:08:24.446" v="376" actId="20577"/>
          <ac:spMkLst>
            <pc:docMk/>
            <pc:sldMk cId="2568136347" sldId="281"/>
            <ac:spMk id="5" creationId="{22BFAE6D-265E-4916-9B63-72DA041410D8}"/>
          </ac:spMkLst>
        </pc:spChg>
      </pc:sldChg>
      <pc:sldChg chg="modSp new mod">
        <pc:chgData name="Tirupati, Venkata" userId="f158bf16-7c33-4cff-afb7-2f4396d4ca51" providerId="ADAL" clId="{D06234BF-B4F1-4633-A584-ACE0298177F4}" dt="2022-05-19T11:09:45.534" v="472" actId="20577"/>
        <pc:sldMkLst>
          <pc:docMk/>
          <pc:sldMk cId="4096765580" sldId="283"/>
        </pc:sldMkLst>
        <pc:spChg chg="mod">
          <ac:chgData name="Tirupati, Venkata" userId="f158bf16-7c33-4cff-afb7-2f4396d4ca51" providerId="ADAL" clId="{D06234BF-B4F1-4633-A584-ACE0298177F4}" dt="2022-05-19T11:09:18.319" v="415" actId="20577"/>
          <ac:spMkLst>
            <pc:docMk/>
            <pc:sldMk cId="4096765580" sldId="283"/>
            <ac:spMk id="2" creationId="{89A15F86-76C1-47AB-AFF9-78F2170EA8F4}"/>
          </ac:spMkLst>
        </pc:spChg>
        <pc:spChg chg="mod">
          <ac:chgData name="Tirupati, Venkata" userId="f158bf16-7c33-4cff-afb7-2f4396d4ca51" providerId="ADAL" clId="{D06234BF-B4F1-4633-A584-ACE0298177F4}" dt="2022-05-19T11:09:45.534" v="472" actId="20577"/>
          <ac:spMkLst>
            <pc:docMk/>
            <pc:sldMk cId="4096765580" sldId="283"/>
            <ac:spMk id="3" creationId="{2804F7D9-8998-489B-888C-35CDEB553090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4:33.684" v="572" actId="20577"/>
        <pc:sldMkLst>
          <pc:docMk/>
          <pc:sldMk cId="1226620800" sldId="284"/>
        </pc:sldMkLst>
        <pc:spChg chg="mod">
          <ac:chgData name="Tirupati, Venkata" userId="f158bf16-7c33-4cff-afb7-2f4396d4ca51" providerId="ADAL" clId="{D06234BF-B4F1-4633-A584-ACE0298177F4}" dt="2022-05-19T11:14:04.803" v="554" actId="20577"/>
          <ac:spMkLst>
            <pc:docMk/>
            <pc:sldMk cId="1226620800" sldId="284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4:33.684" v="572" actId="20577"/>
          <ac:spMkLst>
            <pc:docMk/>
            <pc:sldMk cId="1226620800" sldId="284"/>
            <ac:spMk id="3" creationId="{2EC37A8A-0170-4164-B0E6-45E1885EC7B3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5:26.097" v="605" actId="6549"/>
        <pc:sldMkLst>
          <pc:docMk/>
          <pc:sldMk cId="1140447561" sldId="285"/>
        </pc:sldMkLst>
        <pc:spChg chg="mod">
          <ac:chgData name="Tirupati, Venkata" userId="f158bf16-7c33-4cff-afb7-2f4396d4ca51" providerId="ADAL" clId="{D06234BF-B4F1-4633-A584-ACE0298177F4}" dt="2022-05-19T11:14:50.568" v="589" actId="20577"/>
          <ac:spMkLst>
            <pc:docMk/>
            <pc:sldMk cId="1140447561" sldId="285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5:26.097" v="605" actId="6549"/>
          <ac:spMkLst>
            <pc:docMk/>
            <pc:sldMk cId="1140447561" sldId="285"/>
            <ac:spMk id="3" creationId="{2EC37A8A-0170-4164-B0E6-45E1885EC7B3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6:50.370" v="682" actId="20577"/>
        <pc:sldMkLst>
          <pc:docMk/>
          <pc:sldMk cId="4015341251" sldId="286"/>
        </pc:sldMkLst>
        <pc:spChg chg="mod">
          <ac:chgData name="Tirupati, Venkata" userId="f158bf16-7c33-4cff-afb7-2f4396d4ca51" providerId="ADAL" clId="{D06234BF-B4F1-4633-A584-ACE0298177F4}" dt="2022-05-19T11:16:41.315" v="672" actId="20577"/>
          <ac:spMkLst>
            <pc:docMk/>
            <pc:sldMk cId="4015341251" sldId="286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6:50.370" v="682" actId="20577"/>
          <ac:spMkLst>
            <pc:docMk/>
            <pc:sldMk cId="4015341251" sldId="286"/>
            <ac:spMk id="3" creationId="{2EC37A8A-0170-4164-B0E6-45E1885EC7B3}"/>
          </ac:spMkLst>
        </pc:spChg>
      </pc:sldChg>
      <pc:sldChg chg="modSp add mod">
        <pc:chgData name="Tirupati, Venkata" userId="f158bf16-7c33-4cff-afb7-2f4396d4ca51" providerId="ADAL" clId="{D06234BF-B4F1-4633-A584-ACE0298177F4}" dt="2022-05-19T11:16:22.561" v="656" actId="6549"/>
        <pc:sldMkLst>
          <pc:docMk/>
          <pc:sldMk cId="2144991743" sldId="287"/>
        </pc:sldMkLst>
        <pc:spChg chg="mod">
          <ac:chgData name="Tirupati, Venkata" userId="f158bf16-7c33-4cff-afb7-2f4396d4ca51" providerId="ADAL" clId="{D06234BF-B4F1-4633-A584-ACE0298177F4}" dt="2022-05-19T11:15:45.760" v="625" actId="20577"/>
          <ac:spMkLst>
            <pc:docMk/>
            <pc:sldMk cId="2144991743" sldId="287"/>
            <ac:spMk id="2" creationId="{5ADD5753-0819-4390-A309-990EE981A9BD}"/>
          </ac:spMkLst>
        </pc:spChg>
        <pc:spChg chg="mod">
          <ac:chgData name="Tirupati, Venkata" userId="f158bf16-7c33-4cff-afb7-2f4396d4ca51" providerId="ADAL" clId="{D06234BF-B4F1-4633-A584-ACE0298177F4}" dt="2022-05-19T11:16:22.561" v="656" actId="6549"/>
          <ac:spMkLst>
            <pc:docMk/>
            <pc:sldMk cId="2144991743" sldId="287"/>
            <ac:spMk id="3" creationId="{2EC37A8A-0170-4164-B0E6-45E1885EC7B3}"/>
          </ac:spMkLst>
        </pc:spChg>
      </pc:sldChg>
    </pc:docChg>
  </pc:docChgLst>
  <pc:docChgLst>
    <pc:chgData name="Tirupati, Venkata" userId="f158bf16-7c33-4cff-afb7-2f4396d4ca51" providerId="ADAL" clId="{89828A4A-6806-49FC-ABE6-E648FFA755EC}"/>
    <pc:docChg chg="addSld delSld modSld">
      <pc:chgData name="Tirupati, Venkata" userId="f158bf16-7c33-4cff-afb7-2f4396d4ca51" providerId="ADAL" clId="{89828A4A-6806-49FC-ABE6-E648FFA755EC}" dt="2022-08-03T17:48:39.128" v="106"/>
      <pc:docMkLst>
        <pc:docMk/>
      </pc:docMkLst>
      <pc:sldChg chg="modSp mod">
        <pc:chgData name="Tirupati, Venkata" userId="f158bf16-7c33-4cff-afb7-2f4396d4ca51" providerId="ADAL" clId="{89828A4A-6806-49FC-ABE6-E648FFA755EC}" dt="2022-08-03T14:21:55.539" v="8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89828A4A-6806-49FC-ABE6-E648FFA755EC}" dt="2022-08-03T14:21:55.539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Tirupati, Venkata" userId="f158bf16-7c33-4cff-afb7-2f4396d4ca51" providerId="ADAL" clId="{89828A4A-6806-49FC-ABE6-E648FFA755EC}" dt="2022-08-03T17:43:37.186" v="67" actId="20577"/>
        <pc:sldMkLst>
          <pc:docMk/>
          <pc:sldMk cId="3190927396" sldId="267"/>
        </pc:sldMkLst>
        <pc:graphicFrameChg chg="mod modGraphic">
          <ac:chgData name="Tirupati, Venkata" userId="f158bf16-7c33-4cff-afb7-2f4396d4ca51" providerId="ADAL" clId="{89828A4A-6806-49FC-ABE6-E648FFA755EC}" dt="2022-08-03T17:43:37.186" v="67" actId="20577"/>
          <ac:graphicFrameMkLst>
            <pc:docMk/>
            <pc:sldMk cId="3190927396" sldId="267"/>
            <ac:graphicFrameMk id="5" creationId="{B9AC4765-34C5-497A-876D-70578DC99F75}"/>
          </ac:graphicFrameMkLst>
        </pc:graphicFrameChg>
      </pc:sldChg>
      <pc:sldChg chg="modSp mod">
        <pc:chgData name="Tirupati, Venkata" userId="f158bf16-7c33-4cff-afb7-2f4396d4ca51" providerId="ADAL" clId="{89828A4A-6806-49FC-ABE6-E648FFA755EC}" dt="2022-08-03T17:44:07.688" v="72" actId="5793"/>
        <pc:sldMkLst>
          <pc:docMk/>
          <pc:sldMk cId="964636123" sldId="273"/>
        </pc:sldMkLst>
        <pc:spChg chg="mod">
          <ac:chgData name="Tirupati, Venkata" userId="f158bf16-7c33-4cff-afb7-2f4396d4ca51" providerId="ADAL" clId="{89828A4A-6806-49FC-ABE6-E648FFA755EC}" dt="2022-08-03T17:44:07.688" v="72" actId="5793"/>
          <ac:spMkLst>
            <pc:docMk/>
            <pc:sldMk cId="964636123" sldId="273"/>
            <ac:spMk id="3" creationId="{1C26B049-CB4B-40B1-989B-39EA943A3423}"/>
          </ac:spMkLst>
        </pc:spChg>
      </pc:sldChg>
      <pc:sldChg chg="del">
        <pc:chgData name="Tirupati, Venkata" userId="f158bf16-7c33-4cff-afb7-2f4396d4ca51" providerId="ADAL" clId="{89828A4A-6806-49FC-ABE6-E648FFA755EC}" dt="2022-08-03T17:46:15.481" v="73" actId="2696"/>
        <pc:sldMkLst>
          <pc:docMk/>
          <pc:sldMk cId="1673649171" sldId="276"/>
        </pc:sldMkLst>
      </pc:sldChg>
      <pc:sldChg chg="del">
        <pc:chgData name="Tirupati, Venkata" userId="f158bf16-7c33-4cff-afb7-2f4396d4ca51" providerId="ADAL" clId="{89828A4A-6806-49FC-ABE6-E648FFA755EC}" dt="2022-08-03T17:46:27.586" v="77" actId="2696"/>
        <pc:sldMkLst>
          <pc:docMk/>
          <pc:sldMk cId="2071048189" sldId="278"/>
        </pc:sldMkLst>
      </pc:sldChg>
      <pc:sldChg chg="del">
        <pc:chgData name="Tirupati, Venkata" userId="f158bf16-7c33-4cff-afb7-2f4396d4ca51" providerId="ADAL" clId="{89828A4A-6806-49FC-ABE6-E648FFA755EC}" dt="2022-08-03T17:46:18.224" v="74" actId="2696"/>
        <pc:sldMkLst>
          <pc:docMk/>
          <pc:sldMk cId="2568136347" sldId="281"/>
        </pc:sldMkLst>
      </pc:sldChg>
      <pc:sldChg chg="modSp new mod">
        <pc:chgData name="Tirupati, Venkata" userId="f158bf16-7c33-4cff-afb7-2f4396d4ca51" providerId="ADAL" clId="{89828A4A-6806-49FC-ABE6-E648FFA755EC}" dt="2022-08-03T17:48:17.677" v="104" actId="108"/>
        <pc:sldMkLst>
          <pc:docMk/>
          <pc:sldMk cId="2605013178" sldId="281"/>
        </pc:sldMkLst>
        <pc:spChg chg="mod">
          <ac:chgData name="Tirupati, Venkata" userId="f158bf16-7c33-4cff-afb7-2f4396d4ca51" providerId="ADAL" clId="{89828A4A-6806-49FC-ABE6-E648FFA755EC}" dt="2022-08-03T17:46:55.743" v="98" actId="20577"/>
          <ac:spMkLst>
            <pc:docMk/>
            <pc:sldMk cId="2605013178" sldId="281"/>
            <ac:spMk id="2" creationId="{D8C4C97F-D57E-4378-804C-DF4034F23E74}"/>
          </ac:spMkLst>
        </pc:spChg>
        <pc:spChg chg="mod">
          <ac:chgData name="Tirupati, Venkata" userId="f158bf16-7c33-4cff-afb7-2f4396d4ca51" providerId="ADAL" clId="{89828A4A-6806-49FC-ABE6-E648FFA755EC}" dt="2022-08-03T17:48:17.677" v="104" actId="108"/>
          <ac:spMkLst>
            <pc:docMk/>
            <pc:sldMk cId="2605013178" sldId="281"/>
            <ac:spMk id="3" creationId="{CF6407B3-6973-445D-977B-98F13F984B30}"/>
          </ac:spMkLst>
        </pc:spChg>
      </pc:sldChg>
      <pc:sldChg chg="del">
        <pc:chgData name="Tirupati, Venkata" userId="f158bf16-7c33-4cff-afb7-2f4396d4ca51" providerId="ADAL" clId="{89828A4A-6806-49FC-ABE6-E648FFA755EC}" dt="2022-08-03T17:46:21.313" v="75" actId="2696"/>
        <pc:sldMkLst>
          <pc:docMk/>
          <pc:sldMk cId="505054964" sldId="282"/>
        </pc:sldMkLst>
      </pc:sldChg>
      <pc:sldChg chg="modSp new mod">
        <pc:chgData name="Tirupati, Venkata" userId="f158bf16-7c33-4cff-afb7-2f4396d4ca51" providerId="ADAL" clId="{89828A4A-6806-49FC-ABE6-E648FFA755EC}" dt="2022-08-03T17:48:39.128" v="106"/>
        <pc:sldMkLst>
          <pc:docMk/>
          <pc:sldMk cId="566530249" sldId="282"/>
        </pc:sldMkLst>
        <pc:spChg chg="mod">
          <ac:chgData name="Tirupati, Venkata" userId="f158bf16-7c33-4cff-afb7-2f4396d4ca51" providerId="ADAL" clId="{89828A4A-6806-49FC-ABE6-E648FFA755EC}" dt="2022-08-03T17:48:39.128" v="106"/>
          <ac:spMkLst>
            <pc:docMk/>
            <pc:sldMk cId="566530249" sldId="282"/>
            <ac:spMk id="2" creationId="{7B8151E1-2C81-4572-8292-14ECB03C8605}"/>
          </ac:spMkLst>
        </pc:spChg>
        <pc:spChg chg="mod">
          <ac:chgData name="Tirupati, Venkata" userId="f158bf16-7c33-4cff-afb7-2f4396d4ca51" providerId="ADAL" clId="{89828A4A-6806-49FC-ABE6-E648FFA755EC}" dt="2022-08-03T17:48:30.529" v="105" actId="108"/>
          <ac:spMkLst>
            <pc:docMk/>
            <pc:sldMk cId="566530249" sldId="282"/>
            <ac:spMk id="3" creationId="{82C04859-81FA-4DAF-8C04-F2FC17CE0894}"/>
          </ac:spMkLst>
        </pc:spChg>
      </pc:sldChg>
      <pc:sldChg chg="del">
        <pc:chgData name="Tirupati, Venkata" userId="f158bf16-7c33-4cff-afb7-2f4396d4ca51" providerId="ADAL" clId="{89828A4A-6806-49FC-ABE6-E648FFA755EC}" dt="2022-08-03T17:46:24.191" v="76" actId="2696"/>
        <pc:sldMkLst>
          <pc:docMk/>
          <pc:sldMk cId="4096765580" sldId="283"/>
        </pc:sldMkLst>
      </pc:sldChg>
      <pc:sldChg chg="del">
        <pc:chgData name="Tirupati, Venkata" userId="f158bf16-7c33-4cff-afb7-2f4396d4ca51" providerId="ADAL" clId="{89828A4A-6806-49FC-ABE6-E648FFA755EC}" dt="2022-08-03T17:46:30.433" v="78" actId="2696"/>
        <pc:sldMkLst>
          <pc:docMk/>
          <pc:sldMk cId="1226620800" sldId="284"/>
        </pc:sldMkLst>
      </pc:sldChg>
      <pc:sldChg chg="del">
        <pc:chgData name="Tirupati, Venkata" userId="f158bf16-7c33-4cff-afb7-2f4396d4ca51" providerId="ADAL" clId="{89828A4A-6806-49FC-ABE6-E648FFA755EC}" dt="2022-08-03T17:46:33.408" v="79" actId="2696"/>
        <pc:sldMkLst>
          <pc:docMk/>
          <pc:sldMk cId="1140447561" sldId="285"/>
        </pc:sldMkLst>
      </pc:sldChg>
      <pc:sldChg chg="del">
        <pc:chgData name="Tirupati, Venkata" userId="f158bf16-7c33-4cff-afb7-2f4396d4ca51" providerId="ADAL" clId="{89828A4A-6806-49FC-ABE6-E648FFA755EC}" dt="2022-08-03T17:46:38.974" v="81" actId="2696"/>
        <pc:sldMkLst>
          <pc:docMk/>
          <pc:sldMk cId="4015341251" sldId="286"/>
        </pc:sldMkLst>
      </pc:sldChg>
      <pc:sldChg chg="del">
        <pc:chgData name="Tirupati, Venkata" userId="f158bf16-7c33-4cff-afb7-2f4396d4ca51" providerId="ADAL" clId="{89828A4A-6806-49FC-ABE6-E648FFA755EC}" dt="2022-08-03T17:46:35.856" v="80" actId="2696"/>
        <pc:sldMkLst>
          <pc:docMk/>
          <pc:sldMk cId="2144991743" sldId="287"/>
        </pc:sldMkLst>
      </pc:sldChg>
    </pc:docChg>
  </pc:docChgLst>
  <pc:docChgLst>
    <pc:chgData name="Tirupati, Venkata" userId="f158bf16-7c33-4cff-afb7-2f4396d4ca51" providerId="ADAL" clId="{D057F781-DAF3-4556-B78A-4C448B18769D}"/>
    <pc:docChg chg="undo custSel addSld delSld modSld sldOrd">
      <pc:chgData name="Tirupati, Venkata" userId="f158bf16-7c33-4cff-afb7-2f4396d4ca51" providerId="ADAL" clId="{D057F781-DAF3-4556-B78A-4C448B18769D}" dt="2022-09-29T18:52:32.713" v="556" actId="20577"/>
      <pc:docMkLst>
        <pc:docMk/>
      </pc:docMkLst>
      <pc:sldChg chg="modSp mod">
        <pc:chgData name="Tirupati, Venkata" userId="f158bf16-7c33-4cff-afb7-2f4396d4ca51" providerId="ADAL" clId="{D057F781-DAF3-4556-B78A-4C448B18769D}" dt="2022-09-29T10:13:58.862" v="11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D057F781-DAF3-4556-B78A-4C448B18769D}" dt="2022-09-29T10:13:58.862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Tirupati, Venkata" userId="f158bf16-7c33-4cff-afb7-2f4396d4ca51" providerId="ADAL" clId="{D057F781-DAF3-4556-B78A-4C448B18769D}" dt="2022-09-29T10:29:53.391" v="255" actId="20577"/>
        <pc:sldMkLst>
          <pc:docMk/>
          <pc:sldMk cId="3190927396" sldId="267"/>
        </pc:sldMkLst>
        <pc:graphicFrameChg chg="mod modGraphic">
          <ac:chgData name="Tirupati, Venkata" userId="f158bf16-7c33-4cff-afb7-2f4396d4ca51" providerId="ADAL" clId="{D057F781-DAF3-4556-B78A-4C448B18769D}" dt="2022-09-29T10:29:53.391" v="255" actId="20577"/>
          <ac:graphicFrameMkLst>
            <pc:docMk/>
            <pc:sldMk cId="3190927396" sldId="267"/>
            <ac:graphicFrameMk id="5" creationId="{B9AC4765-34C5-497A-876D-70578DC99F75}"/>
          </ac:graphicFrameMkLst>
        </pc:graphicFrameChg>
      </pc:sldChg>
      <pc:sldChg chg="modSp mod">
        <pc:chgData name="Tirupati, Venkata" userId="f158bf16-7c33-4cff-afb7-2f4396d4ca51" providerId="ADAL" clId="{D057F781-DAF3-4556-B78A-4C448B18769D}" dt="2022-09-29T18:52:32.713" v="556" actId="20577"/>
        <pc:sldMkLst>
          <pc:docMk/>
          <pc:sldMk cId="964636123" sldId="273"/>
        </pc:sldMkLst>
        <pc:spChg chg="mod">
          <ac:chgData name="Tirupati, Venkata" userId="f158bf16-7c33-4cff-afb7-2f4396d4ca51" providerId="ADAL" clId="{D057F781-DAF3-4556-B78A-4C448B18769D}" dt="2022-09-29T18:52:32.713" v="556" actId="20577"/>
          <ac:spMkLst>
            <pc:docMk/>
            <pc:sldMk cId="964636123" sldId="273"/>
            <ac:spMk id="3" creationId="{1C26B049-CB4B-40B1-989B-39EA943A3423}"/>
          </ac:spMkLst>
        </pc:spChg>
      </pc:sldChg>
      <pc:sldChg chg="ord">
        <pc:chgData name="Tirupati, Venkata" userId="f158bf16-7c33-4cff-afb7-2f4396d4ca51" providerId="ADAL" clId="{D057F781-DAF3-4556-B78A-4C448B18769D}" dt="2022-09-29T10:18:40.213" v="77"/>
        <pc:sldMkLst>
          <pc:docMk/>
          <pc:sldMk cId="3565483746" sldId="274"/>
        </pc:sldMkLst>
      </pc:sldChg>
      <pc:sldChg chg="ord">
        <pc:chgData name="Tirupati, Venkata" userId="f158bf16-7c33-4cff-afb7-2f4396d4ca51" providerId="ADAL" clId="{D057F781-DAF3-4556-B78A-4C448B18769D}" dt="2022-09-29T10:35:15.532" v="367"/>
        <pc:sldMkLst>
          <pc:docMk/>
          <pc:sldMk cId="266417456" sldId="277"/>
        </pc:sldMkLst>
      </pc:sldChg>
      <pc:sldChg chg="modSp mod">
        <pc:chgData name="Tirupati, Venkata" userId="f158bf16-7c33-4cff-afb7-2f4396d4ca51" providerId="ADAL" clId="{D057F781-DAF3-4556-B78A-4C448B18769D}" dt="2022-09-29T10:42:29.355" v="505" actId="6549"/>
        <pc:sldMkLst>
          <pc:docMk/>
          <pc:sldMk cId="2605013178" sldId="281"/>
        </pc:sldMkLst>
        <pc:spChg chg="mod">
          <ac:chgData name="Tirupati, Venkata" userId="f158bf16-7c33-4cff-afb7-2f4396d4ca51" providerId="ADAL" clId="{D057F781-DAF3-4556-B78A-4C448B18769D}" dt="2022-09-29T10:42:29.355" v="505" actId="6549"/>
          <ac:spMkLst>
            <pc:docMk/>
            <pc:sldMk cId="2605013178" sldId="281"/>
            <ac:spMk id="3" creationId="{CF6407B3-6973-445D-977B-98F13F984B30}"/>
          </ac:spMkLst>
        </pc:spChg>
      </pc:sldChg>
      <pc:sldChg chg="modSp mod">
        <pc:chgData name="Tirupati, Venkata" userId="f158bf16-7c33-4cff-afb7-2f4396d4ca51" providerId="ADAL" clId="{D057F781-DAF3-4556-B78A-4C448B18769D}" dt="2022-09-29T10:43:10.523" v="540" actId="255"/>
        <pc:sldMkLst>
          <pc:docMk/>
          <pc:sldMk cId="566530249" sldId="282"/>
        </pc:sldMkLst>
        <pc:spChg chg="mod">
          <ac:chgData name="Tirupati, Venkata" userId="f158bf16-7c33-4cff-afb7-2f4396d4ca51" providerId="ADAL" clId="{D057F781-DAF3-4556-B78A-4C448B18769D}" dt="2022-09-29T10:43:10.523" v="540" actId="255"/>
          <ac:spMkLst>
            <pc:docMk/>
            <pc:sldMk cId="566530249" sldId="282"/>
            <ac:spMk id="3" creationId="{82C04859-81FA-4DAF-8C04-F2FC17CE0894}"/>
          </ac:spMkLst>
        </pc:spChg>
      </pc:sldChg>
      <pc:sldChg chg="addSp delSp modSp new mod">
        <pc:chgData name="Tirupati, Venkata" userId="f158bf16-7c33-4cff-afb7-2f4396d4ca51" providerId="ADAL" clId="{D057F781-DAF3-4556-B78A-4C448B18769D}" dt="2022-09-29T10:30:17.601" v="272" actId="20577"/>
        <pc:sldMkLst>
          <pc:docMk/>
          <pc:sldMk cId="1849489532" sldId="283"/>
        </pc:sldMkLst>
        <pc:spChg chg="mod">
          <ac:chgData name="Tirupati, Venkata" userId="f158bf16-7c33-4cff-afb7-2f4396d4ca51" providerId="ADAL" clId="{D057F781-DAF3-4556-B78A-4C448B18769D}" dt="2022-09-29T10:30:17.601" v="272" actId="20577"/>
          <ac:spMkLst>
            <pc:docMk/>
            <pc:sldMk cId="1849489532" sldId="283"/>
            <ac:spMk id="2" creationId="{4EE920BF-0501-4F07-A3A2-59B71DC84BE4}"/>
          </ac:spMkLst>
        </pc:spChg>
        <pc:spChg chg="del">
          <ac:chgData name="Tirupati, Venkata" userId="f158bf16-7c33-4cff-afb7-2f4396d4ca51" providerId="ADAL" clId="{D057F781-DAF3-4556-B78A-4C448B18769D}" dt="2022-09-29T10:23:57.661" v="126"/>
          <ac:spMkLst>
            <pc:docMk/>
            <pc:sldMk cId="1849489532" sldId="283"/>
            <ac:spMk id="3" creationId="{3A2E042D-B92D-4CEB-AD61-E7D945DBA47D}"/>
          </ac:spMkLst>
        </pc:spChg>
        <pc:picChg chg="add mod">
          <ac:chgData name="Tirupati, Venkata" userId="f158bf16-7c33-4cff-afb7-2f4396d4ca51" providerId="ADAL" clId="{D057F781-DAF3-4556-B78A-4C448B18769D}" dt="2022-09-29T10:24:50.613" v="135" actId="14100"/>
          <ac:picMkLst>
            <pc:docMk/>
            <pc:sldMk cId="1849489532" sldId="283"/>
            <ac:picMk id="5" creationId="{3C42F501-96F5-43C5-8C61-012D48E0970F}"/>
          </ac:picMkLst>
        </pc:picChg>
        <pc:picChg chg="add mod">
          <ac:chgData name="Tirupati, Venkata" userId="f158bf16-7c33-4cff-afb7-2f4396d4ca51" providerId="ADAL" clId="{D057F781-DAF3-4556-B78A-4C448B18769D}" dt="2022-09-29T10:24:33.994" v="132" actId="1582"/>
          <ac:picMkLst>
            <pc:docMk/>
            <pc:sldMk cId="1849489532" sldId="283"/>
            <ac:picMk id="6" creationId="{EDEB6EF9-3632-4241-9DE1-8D1F01EE05B5}"/>
          </ac:picMkLst>
        </pc:picChg>
      </pc:sldChg>
      <pc:sldChg chg="addSp delSp modSp new mod">
        <pc:chgData name="Tirupati, Venkata" userId="f158bf16-7c33-4cff-afb7-2f4396d4ca51" providerId="ADAL" clId="{D057F781-DAF3-4556-B78A-4C448B18769D}" dt="2022-09-29T10:30:07.153" v="266" actId="20577"/>
        <pc:sldMkLst>
          <pc:docMk/>
          <pc:sldMk cId="950609714" sldId="284"/>
        </pc:sldMkLst>
        <pc:spChg chg="mod">
          <ac:chgData name="Tirupati, Venkata" userId="f158bf16-7c33-4cff-afb7-2f4396d4ca51" providerId="ADAL" clId="{D057F781-DAF3-4556-B78A-4C448B18769D}" dt="2022-09-29T10:30:07.153" v="266" actId="20577"/>
          <ac:spMkLst>
            <pc:docMk/>
            <pc:sldMk cId="950609714" sldId="284"/>
            <ac:spMk id="2" creationId="{53FF2D5E-051F-4C2C-A0AA-2828E8C0579F}"/>
          </ac:spMkLst>
        </pc:spChg>
        <pc:spChg chg="del mod">
          <ac:chgData name="Tirupati, Venkata" userId="f158bf16-7c33-4cff-afb7-2f4396d4ca51" providerId="ADAL" clId="{D057F781-DAF3-4556-B78A-4C448B18769D}" dt="2022-09-29T10:27:36.460" v="164"/>
          <ac:spMkLst>
            <pc:docMk/>
            <pc:sldMk cId="950609714" sldId="284"/>
            <ac:spMk id="3" creationId="{E831C147-C18B-43E9-B51E-2821A8FCE936}"/>
          </ac:spMkLst>
        </pc:spChg>
        <pc:spChg chg="add mod">
          <ac:chgData name="Tirupati, Venkata" userId="f158bf16-7c33-4cff-afb7-2f4396d4ca51" providerId="ADAL" clId="{D057F781-DAF3-4556-B78A-4C448B18769D}" dt="2022-09-29T10:28:17.168" v="172" actId="1076"/>
          <ac:spMkLst>
            <pc:docMk/>
            <pc:sldMk cId="950609714" sldId="284"/>
            <ac:spMk id="5" creationId="{476D76D1-84F9-4640-911B-24B9BACD4399}"/>
          </ac:spMkLst>
        </pc:spChg>
        <pc:picChg chg="add mod">
          <ac:chgData name="Tirupati, Venkata" userId="f158bf16-7c33-4cff-afb7-2f4396d4ca51" providerId="ADAL" clId="{D057F781-DAF3-4556-B78A-4C448B18769D}" dt="2022-09-29T10:28:27.723" v="175" actId="1582"/>
          <ac:picMkLst>
            <pc:docMk/>
            <pc:sldMk cId="950609714" sldId="284"/>
            <ac:picMk id="6" creationId="{C9D61E39-EE34-48B1-8489-6CCD83AA2158}"/>
          </ac:picMkLst>
        </pc:picChg>
      </pc:sldChg>
      <pc:sldChg chg="modSp new del mod">
        <pc:chgData name="Tirupati, Venkata" userId="f158bf16-7c33-4cff-afb7-2f4396d4ca51" providerId="ADAL" clId="{D057F781-DAF3-4556-B78A-4C448B18769D}" dt="2022-09-29T16:04:01.697" v="554" actId="47"/>
        <pc:sldMkLst>
          <pc:docMk/>
          <pc:sldMk cId="44299035" sldId="285"/>
        </pc:sldMkLst>
        <pc:spChg chg="mod">
          <ac:chgData name="Tirupati, Venkata" userId="f158bf16-7c33-4cff-afb7-2f4396d4ca51" providerId="ADAL" clId="{D057F781-DAF3-4556-B78A-4C448B18769D}" dt="2022-09-29T10:34:00.775" v="365" actId="20577"/>
          <ac:spMkLst>
            <pc:docMk/>
            <pc:sldMk cId="44299035" sldId="285"/>
            <ac:spMk id="2" creationId="{FBDA2B6E-95CB-44ED-BD23-EA4E7FFED5E6}"/>
          </ac:spMkLst>
        </pc:spChg>
        <pc:spChg chg="mod">
          <ac:chgData name="Tirupati, Venkata" userId="f158bf16-7c33-4cff-afb7-2f4396d4ca51" providerId="ADAL" clId="{D057F781-DAF3-4556-B78A-4C448B18769D}" dt="2022-09-29T10:33:23.894" v="343" actId="20577"/>
          <ac:spMkLst>
            <pc:docMk/>
            <pc:sldMk cId="44299035" sldId="285"/>
            <ac:spMk id="3" creationId="{BBE0AE10-D7D7-4ECB-A4C0-52F7EE68C84B}"/>
          </ac:spMkLst>
        </pc:spChg>
      </pc:sldChg>
      <pc:sldChg chg="modSp new mod">
        <pc:chgData name="Tirupati, Venkata" userId="f158bf16-7c33-4cff-afb7-2f4396d4ca51" providerId="ADAL" clId="{D057F781-DAF3-4556-B78A-4C448B18769D}" dt="2022-09-29T10:38:11.381" v="459" actId="20577"/>
        <pc:sldMkLst>
          <pc:docMk/>
          <pc:sldMk cId="1406482595" sldId="286"/>
        </pc:sldMkLst>
        <pc:spChg chg="mod">
          <ac:chgData name="Tirupati, Venkata" userId="f158bf16-7c33-4cff-afb7-2f4396d4ca51" providerId="ADAL" clId="{D057F781-DAF3-4556-B78A-4C448B18769D}" dt="2022-09-29T10:37:49.212" v="449" actId="20577"/>
          <ac:spMkLst>
            <pc:docMk/>
            <pc:sldMk cId="1406482595" sldId="286"/>
            <ac:spMk id="2" creationId="{69F79559-2650-4B56-8393-1CDF7D5F7C1D}"/>
          </ac:spMkLst>
        </pc:spChg>
        <pc:spChg chg="mod">
          <ac:chgData name="Tirupati, Venkata" userId="f158bf16-7c33-4cff-afb7-2f4396d4ca51" providerId="ADAL" clId="{D057F781-DAF3-4556-B78A-4C448B18769D}" dt="2022-09-29T10:38:11.381" v="459" actId="20577"/>
          <ac:spMkLst>
            <pc:docMk/>
            <pc:sldMk cId="1406482595" sldId="286"/>
            <ac:spMk id="3" creationId="{F52BD21F-6BAF-4696-9DEB-4FEE9046A050}"/>
          </ac:spMkLst>
        </pc:spChg>
      </pc:sldChg>
      <pc:sldChg chg="modSp new mod">
        <pc:chgData name="Tirupati, Venkata" userId="f158bf16-7c33-4cff-afb7-2f4396d4ca51" providerId="ADAL" clId="{D057F781-DAF3-4556-B78A-4C448B18769D}" dt="2022-09-29T15:31:29.429" v="553" actId="6549"/>
        <pc:sldMkLst>
          <pc:docMk/>
          <pc:sldMk cId="1098560180" sldId="287"/>
        </pc:sldMkLst>
        <pc:spChg chg="mod">
          <ac:chgData name="Tirupati, Venkata" userId="f158bf16-7c33-4cff-afb7-2f4396d4ca51" providerId="ADAL" clId="{D057F781-DAF3-4556-B78A-4C448B18769D}" dt="2022-09-29T10:38:42.963" v="489" actId="313"/>
          <ac:spMkLst>
            <pc:docMk/>
            <pc:sldMk cId="1098560180" sldId="287"/>
            <ac:spMk id="2" creationId="{1153FC15-1231-4832-AEFE-F17001D3C850}"/>
          </ac:spMkLst>
        </pc:spChg>
        <pc:spChg chg="mod">
          <ac:chgData name="Tirupati, Venkata" userId="f158bf16-7c33-4cff-afb7-2f4396d4ca51" providerId="ADAL" clId="{D057F781-DAF3-4556-B78A-4C448B18769D}" dt="2022-09-29T15:31:29.429" v="553" actId="6549"/>
          <ac:spMkLst>
            <pc:docMk/>
            <pc:sldMk cId="1098560180" sldId="287"/>
            <ac:spMk id="3" creationId="{995EA4A9-A931-427C-A960-98505FF7E7EA}"/>
          </ac:spMkLst>
        </pc:spChg>
      </pc:sldChg>
    </pc:docChg>
  </pc:docChgLst>
  <pc:docChgLst>
    <pc:chgData name="Tirupati, Venkata" userId="f158bf16-7c33-4cff-afb7-2f4396d4ca51" providerId="ADAL" clId="{25023516-1048-40D3-A5DA-B582A2DCA1EF}"/>
    <pc:docChg chg="undo custSel addSld delSld modSld sldOrd">
      <pc:chgData name="Tirupati, Venkata" userId="f158bf16-7c33-4cff-afb7-2f4396d4ca51" providerId="ADAL" clId="{25023516-1048-40D3-A5DA-B582A2DCA1EF}" dt="2022-11-10T21:08:42.118" v="598" actId="6549"/>
      <pc:docMkLst>
        <pc:docMk/>
      </pc:docMkLst>
      <pc:sldChg chg="modSp mod">
        <pc:chgData name="Tirupati, Venkata" userId="f158bf16-7c33-4cff-afb7-2f4396d4ca51" providerId="ADAL" clId="{25023516-1048-40D3-A5DA-B582A2DCA1EF}" dt="2022-11-10T09:17:18.122" v="15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25023516-1048-40D3-A5DA-B582A2DCA1EF}" dt="2022-11-10T09:17:18.122" v="1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Tirupati, Venkata" userId="f158bf16-7c33-4cff-afb7-2f4396d4ca51" providerId="ADAL" clId="{25023516-1048-40D3-A5DA-B582A2DCA1EF}" dt="2022-11-10T09:20:58.755" v="31" actId="14734"/>
        <pc:sldMkLst>
          <pc:docMk/>
          <pc:sldMk cId="3190927396" sldId="267"/>
        </pc:sldMkLst>
        <pc:graphicFrameChg chg="mod modGraphic">
          <ac:chgData name="Tirupati, Venkata" userId="f158bf16-7c33-4cff-afb7-2f4396d4ca51" providerId="ADAL" clId="{25023516-1048-40D3-A5DA-B582A2DCA1EF}" dt="2022-11-10T09:20:58.755" v="31" actId="14734"/>
          <ac:graphicFrameMkLst>
            <pc:docMk/>
            <pc:sldMk cId="3190927396" sldId="267"/>
            <ac:graphicFrameMk id="5" creationId="{B9AC4765-34C5-497A-876D-70578DC99F75}"/>
          </ac:graphicFrameMkLst>
        </pc:graphicFrameChg>
        <pc:picChg chg="add del">
          <ac:chgData name="Tirupati, Venkata" userId="f158bf16-7c33-4cff-afb7-2f4396d4ca51" providerId="ADAL" clId="{25023516-1048-40D3-A5DA-B582A2DCA1EF}" dt="2022-11-10T09:19:41.946" v="18" actId="478"/>
          <ac:picMkLst>
            <pc:docMk/>
            <pc:sldMk cId="3190927396" sldId="267"/>
            <ac:picMk id="6" creationId="{C8CD846A-F431-449E-8531-F9C3386FE58E}"/>
          </ac:picMkLst>
        </pc:picChg>
      </pc:sldChg>
      <pc:sldChg chg="modSp mod">
        <pc:chgData name="Tirupati, Venkata" userId="f158bf16-7c33-4cff-afb7-2f4396d4ca51" providerId="ADAL" clId="{25023516-1048-40D3-A5DA-B582A2DCA1EF}" dt="2022-11-10T09:30:30.625" v="44" actId="6549"/>
        <pc:sldMkLst>
          <pc:docMk/>
          <pc:sldMk cId="964636123" sldId="273"/>
        </pc:sldMkLst>
        <pc:spChg chg="mod">
          <ac:chgData name="Tirupati, Venkata" userId="f158bf16-7c33-4cff-afb7-2f4396d4ca51" providerId="ADAL" clId="{25023516-1048-40D3-A5DA-B582A2DCA1EF}" dt="2022-11-10T09:30:30.625" v="44" actId="6549"/>
          <ac:spMkLst>
            <pc:docMk/>
            <pc:sldMk cId="964636123" sldId="273"/>
            <ac:spMk id="3" creationId="{1C26B049-CB4B-40B1-989B-39EA943A3423}"/>
          </ac:spMkLst>
        </pc:spChg>
      </pc:sldChg>
      <pc:sldChg chg="ord">
        <pc:chgData name="Tirupati, Venkata" userId="f158bf16-7c33-4cff-afb7-2f4396d4ca51" providerId="ADAL" clId="{25023516-1048-40D3-A5DA-B582A2DCA1EF}" dt="2022-11-10T09:54:30.158" v="538"/>
        <pc:sldMkLst>
          <pc:docMk/>
          <pc:sldMk cId="3565483746" sldId="274"/>
        </pc:sldMkLst>
      </pc:sldChg>
      <pc:sldChg chg="del ord">
        <pc:chgData name="Tirupati, Venkata" userId="f158bf16-7c33-4cff-afb7-2f4396d4ca51" providerId="ADAL" clId="{25023516-1048-40D3-A5DA-B582A2DCA1EF}" dt="2022-11-10T09:44:35.882" v="275" actId="47"/>
        <pc:sldMkLst>
          <pc:docMk/>
          <pc:sldMk cId="266417456" sldId="277"/>
        </pc:sldMkLst>
      </pc:sldChg>
      <pc:sldChg chg="del">
        <pc:chgData name="Tirupati, Venkata" userId="f158bf16-7c33-4cff-afb7-2f4396d4ca51" providerId="ADAL" clId="{25023516-1048-40D3-A5DA-B582A2DCA1EF}" dt="2022-11-10T09:54:44.752" v="542" actId="47"/>
        <pc:sldMkLst>
          <pc:docMk/>
          <pc:sldMk cId="2605013178" sldId="281"/>
        </pc:sldMkLst>
      </pc:sldChg>
      <pc:sldChg chg="del">
        <pc:chgData name="Tirupati, Venkata" userId="f158bf16-7c33-4cff-afb7-2f4396d4ca51" providerId="ADAL" clId="{25023516-1048-40D3-A5DA-B582A2DCA1EF}" dt="2022-11-10T09:54:46.719" v="543" actId="47"/>
        <pc:sldMkLst>
          <pc:docMk/>
          <pc:sldMk cId="566530249" sldId="282"/>
        </pc:sldMkLst>
      </pc:sldChg>
      <pc:sldChg chg="add del">
        <pc:chgData name="Tirupati, Venkata" userId="f158bf16-7c33-4cff-afb7-2f4396d4ca51" providerId="ADAL" clId="{25023516-1048-40D3-A5DA-B582A2DCA1EF}" dt="2022-11-10T09:43:51.742" v="272" actId="47"/>
        <pc:sldMkLst>
          <pc:docMk/>
          <pc:sldMk cId="1849489532" sldId="283"/>
        </pc:sldMkLst>
      </pc:sldChg>
      <pc:sldChg chg="del">
        <pc:chgData name="Tirupati, Venkata" userId="f158bf16-7c33-4cff-afb7-2f4396d4ca51" providerId="ADAL" clId="{25023516-1048-40D3-A5DA-B582A2DCA1EF}" dt="2022-11-10T09:54:35.454" v="539" actId="47"/>
        <pc:sldMkLst>
          <pc:docMk/>
          <pc:sldMk cId="950609714" sldId="284"/>
        </pc:sldMkLst>
      </pc:sldChg>
      <pc:sldChg chg="del">
        <pc:chgData name="Tirupati, Venkata" userId="f158bf16-7c33-4cff-afb7-2f4396d4ca51" providerId="ADAL" clId="{25023516-1048-40D3-A5DA-B582A2DCA1EF}" dt="2022-11-10T09:54:41.079" v="540" actId="47"/>
        <pc:sldMkLst>
          <pc:docMk/>
          <pc:sldMk cId="1406482595" sldId="286"/>
        </pc:sldMkLst>
      </pc:sldChg>
      <pc:sldChg chg="del">
        <pc:chgData name="Tirupati, Venkata" userId="f158bf16-7c33-4cff-afb7-2f4396d4ca51" providerId="ADAL" clId="{25023516-1048-40D3-A5DA-B582A2DCA1EF}" dt="2022-11-10T09:54:41.998" v="541" actId="47"/>
        <pc:sldMkLst>
          <pc:docMk/>
          <pc:sldMk cId="1098560180" sldId="287"/>
        </pc:sldMkLst>
      </pc:sldChg>
      <pc:sldChg chg="modSp new mod">
        <pc:chgData name="Tirupati, Venkata" userId="f158bf16-7c33-4cff-afb7-2f4396d4ca51" providerId="ADAL" clId="{25023516-1048-40D3-A5DA-B582A2DCA1EF}" dt="2022-11-10T09:38:24.726" v="114" actId="6549"/>
        <pc:sldMkLst>
          <pc:docMk/>
          <pc:sldMk cId="1751681202" sldId="288"/>
        </pc:sldMkLst>
        <pc:spChg chg="mod">
          <ac:chgData name="Tirupati, Venkata" userId="f158bf16-7c33-4cff-afb7-2f4396d4ca51" providerId="ADAL" clId="{25023516-1048-40D3-A5DA-B582A2DCA1EF}" dt="2022-11-10T09:38:08.720" v="81" actId="20577"/>
          <ac:spMkLst>
            <pc:docMk/>
            <pc:sldMk cId="1751681202" sldId="288"/>
            <ac:spMk id="2" creationId="{BC25545C-8E15-450B-9353-A80ECAB1384E}"/>
          </ac:spMkLst>
        </pc:spChg>
        <pc:spChg chg="mod">
          <ac:chgData name="Tirupati, Venkata" userId="f158bf16-7c33-4cff-afb7-2f4396d4ca51" providerId="ADAL" clId="{25023516-1048-40D3-A5DA-B582A2DCA1EF}" dt="2022-11-10T09:38:24.726" v="114" actId="6549"/>
          <ac:spMkLst>
            <pc:docMk/>
            <pc:sldMk cId="1751681202" sldId="288"/>
            <ac:spMk id="3" creationId="{F129960E-D7AF-45A2-A855-3C2D3413F712}"/>
          </ac:spMkLst>
        </pc:spChg>
      </pc:sldChg>
      <pc:sldChg chg="modSp new mod">
        <pc:chgData name="Tirupati, Venkata" userId="f158bf16-7c33-4cff-afb7-2f4396d4ca51" providerId="ADAL" clId="{25023516-1048-40D3-A5DA-B582A2DCA1EF}" dt="2022-11-10T21:08:42.118" v="598" actId="6549"/>
        <pc:sldMkLst>
          <pc:docMk/>
          <pc:sldMk cId="2559539305" sldId="289"/>
        </pc:sldMkLst>
        <pc:spChg chg="mod">
          <ac:chgData name="Tirupati, Venkata" userId="f158bf16-7c33-4cff-afb7-2f4396d4ca51" providerId="ADAL" clId="{25023516-1048-40D3-A5DA-B582A2DCA1EF}" dt="2022-11-10T09:40:53.968" v="151" actId="20577"/>
          <ac:spMkLst>
            <pc:docMk/>
            <pc:sldMk cId="2559539305" sldId="289"/>
            <ac:spMk id="2" creationId="{F50075E5-8D5E-4713-B0CE-FE93A86278CB}"/>
          </ac:spMkLst>
        </pc:spChg>
        <pc:spChg chg="mod">
          <ac:chgData name="Tirupati, Venkata" userId="f158bf16-7c33-4cff-afb7-2f4396d4ca51" providerId="ADAL" clId="{25023516-1048-40D3-A5DA-B582A2DCA1EF}" dt="2022-11-10T21:08:42.118" v="598" actId="6549"/>
          <ac:spMkLst>
            <pc:docMk/>
            <pc:sldMk cId="2559539305" sldId="289"/>
            <ac:spMk id="3" creationId="{372C54A1-CB7D-4281-9904-1EEE5D532B24}"/>
          </ac:spMkLst>
        </pc:spChg>
      </pc:sldChg>
      <pc:sldChg chg="modSp new mod">
        <pc:chgData name="Tirupati, Venkata" userId="f158bf16-7c33-4cff-afb7-2f4396d4ca51" providerId="ADAL" clId="{25023516-1048-40D3-A5DA-B582A2DCA1EF}" dt="2022-11-10T09:43:33.201" v="270" actId="20577"/>
        <pc:sldMkLst>
          <pc:docMk/>
          <pc:sldMk cId="2157090428" sldId="290"/>
        </pc:sldMkLst>
        <pc:spChg chg="mod">
          <ac:chgData name="Tirupati, Venkata" userId="f158bf16-7c33-4cff-afb7-2f4396d4ca51" providerId="ADAL" clId="{25023516-1048-40D3-A5DA-B582A2DCA1EF}" dt="2022-11-10T09:43:15.840" v="209" actId="20577"/>
          <ac:spMkLst>
            <pc:docMk/>
            <pc:sldMk cId="2157090428" sldId="290"/>
            <ac:spMk id="2" creationId="{8D9D9BAD-6AB8-4DD5-B30F-F47D4F6C02C9}"/>
          </ac:spMkLst>
        </pc:spChg>
        <pc:spChg chg="mod">
          <ac:chgData name="Tirupati, Venkata" userId="f158bf16-7c33-4cff-afb7-2f4396d4ca51" providerId="ADAL" clId="{25023516-1048-40D3-A5DA-B582A2DCA1EF}" dt="2022-11-10T09:43:33.201" v="270" actId="20577"/>
          <ac:spMkLst>
            <pc:docMk/>
            <pc:sldMk cId="2157090428" sldId="290"/>
            <ac:spMk id="3" creationId="{F3CFD230-3221-44D6-A4BD-200257151640}"/>
          </ac:spMkLst>
        </pc:spChg>
      </pc:sldChg>
      <pc:sldChg chg="modSp new mod">
        <pc:chgData name="Tirupati, Venkata" userId="f158bf16-7c33-4cff-afb7-2f4396d4ca51" providerId="ADAL" clId="{25023516-1048-40D3-A5DA-B582A2DCA1EF}" dt="2022-11-10T09:46:48.776" v="363" actId="20577"/>
        <pc:sldMkLst>
          <pc:docMk/>
          <pc:sldMk cId="1102227093" sldId="291"/>
        </pc:sldMkLst>
        <pc:spChg chg="mod">
          <ac:chgData name="Tirupati, Venkata" userId="f158bf16-7c33-4cff-afb7-2f4396d4ca51" providerId="ADAL" clId="{25023516-1048-40D3-A5DA-B582A2DCA1EF}" dt="2022-11-10T09:46:18.923" v="329" actId="20577"/>
          <ac:spMkLst>
            <pc:docMk/>
            <pc:sldMk cId="1102227093" sldId="291"/>
            <ac:spMk id="2" creationId="{F26BEDB9-8020-4B97-AB5E-79F177A7C045}"/>
          </ac:spMkLst>
        </pc:spChg>
        <pc:spChg chg="mod">
          <ac:chgData name="Tirupati, Venkata" userId="f158bf16-7c33-4cff-afb7-2f4396d4ca51" providerId="ADAL" clId="{25023516-1048-40D3-A5DA-B582A2DCA1EF}" dt="2022-11-10T09:46:48.776" v="363" actId="20577"/>
          <ac:spMkLst>
            <pc:docMk/>
            <pc:sldMk cId="1102227093" sldId="291"/>
            <ac:spMk id="3" creationId="{5D70B8B0-EBDD-4911-9F9F-F9895707340D}"/>
          </ac:spMkLst>
        </pc:spChg>
      </pc:sldChg>
      <pc:sldChg chg="modSp new mod">
        <pc:chgData name="Tirupati, Venkata" userId="f158bf16-7c33-4cff-afb7-2f4396d4ca51" providerId="ADAL" clId="{25023516-1048-40D3-A5DA-B582A2DCA1EF}" dt="2022-11-10T09:49:29.616" v="458" actId="20577"/>
        <pc:sldMkLst>
          <pc:docMk/>
          <pc:sldMk cId="2649520699" sldId="292"/>
        </pc:sldMkLst>
        <pc:spChg chg="mod">
          <ac:chgData name="Tirupati, Venkata" userId="f158bf16-7c33-4cff-afb7-2f4396d4ca51" providerId="ADAL" clId="{25023516-1048-40D3-A5DA-B582A2DCA1EF}" dt="2022-11-10T09:48:57.458" v="413" actId="255"/>
          <ac:spMkLst>
            <pc:docMk/>
            <pc:sldMk cId="2649520699" sldId="292"/>
            <ac:spMk id="2" creationId="{29213027-BE1A-4A6F-8004-9435C5EC275A}"/>
          </ac:spMkLst>
        </pc:spChg>
        <pc:spChg chg="mod">
          <ac:chgData name="Tirupati, Venkata" userId="f158bf16-7c33-4cff-afb7-2f4396d4ca51" providerId="ADAL" clId="{25023516-1048-40D3-A5DA-B582A2DCA1EF}" dt="2022-11-10T09:49:29.616" v="458" actId="20577"/>
          <ac:spMkLst>
            <pc:docMk/>
            <pc:sldMk cId="2649520699" sldId="292"/>
            <ac:spMk id="3" creationId="{55E21EB8-D6E2-4E33-88A1-9704FE98BA88}"/>
          </ac:spMkLst>
        </pc:spChg>
      </pc:sldChg>
      <pc:sldChg chg="modSp new mod">
        <pc:chgData name="Tirupati, Venkata" userId="f158bf16-7c33-4cff-afb7-2f4396d4ca51" providerId="ADAL" clId="{25023516-1048-40D3-A5DA-B582A2DCA1EF}" dt="2022-11-10T09:56:47.234" v="585" actId="20577"/>
        <pc:sldMkLst>
          <pc:docMk/>
          <pc:sldMk cId="3556087222" sldId="293"/>
        </pc:sldMkLst>
        <pc:spChg chg="mod">
          <ac:chgData name="Tirupati, Venkata" userId="f158bf16-7c33-4cff-afb7-2f4396d4ca51" providerId="ADAL" clId="{25023516-1048-40D3-A5DA-B582A2DCA1EF}" dt="2022-11-10T09:53:07.342" v="505" actId="20577"/>
          <ac:spMkLst>
            <pc:docMk/>
            <pc:sldMk cId="3556087222" sldId="293"/>
            <ac:spMk id="2" creationId="{71B480C9-F360-4112-9A23-9EE3CAB3794A}"/>
          </ac:spMkLst>
        </pc:spChg>
        <pc:spChg chg="mod">
          <ac:chgData name="Tirupati, Venkata" userId="f158bf16-7c33-4cff-afb7-2f4396d4ca51" providerId="ADAL" clId="{25023516-1048-40D3-A5DA-B582A2DCA1EF}" dt="2022-11-10T09:56:47.234" v="585" actId="20577"/>
          <ac:spMkLst>
            <pc:docMk/>
            <pc:sldMk cId="3556087222" sldId="293"/>
            <ac:spMk id="3" creationId="{3FD09DD8-7D6B-40D2-9F49-4C52FFFEAE9B}"/>
          </ac:spMkLst>
        </pc:spChg>
      </pc:sldChg>
    </pc:docChg>
  </pc:docChgLst>
  <pc:docChgLst>
    <pc:chgData name="Tirupati, Venkata" userId="f158bf16-7c33-4cff-afb7-2f4396d4ca51" providerId="ADAL" clId="{E562F93D-F99D-4E49-BB30-0EE43F09945E}"/>
    <pc:docChg chg="undo redo custSel addSld delSld modSld">
      <pc:chgData name="Tirupati, Venkata" userId="f158bf16-7c33-4cff-afb7-2f4396d4ca51" providerId="ADAL" clId="{E562F93D-F99D-4E49-BB30-0EE43F09945E}" dt="2023-02-16T11:58:05.322" v="657" actId="6549"/>
      <pc:docMkLst>
        <pc:docMk/>
      </pc:docMkLst>
      <pc:sldChg chg="modSp mod">
        <pc:chgData name="Tirupati, Venkata" userId="f158bf16-7c33-4cff-afb7-2f4396d4ca51" providerId="ADAL" clId="{E562F93D-F99D-4E49-BB30-0EE43F09945E}" dt="2023-02-16T10:54:56.011" v="11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E562F93D-F99D-4E49-BB30-0EE43F09945E}" dt="2023-02-16T10:54:56.011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Tirupati, Venkata" userId="f158bf16-7c33-4cff-afb7-2f4396d4ca51" providerId="ADAL" clId="{E562F93D-F99D-4E49-BB30-0EE43F09945E}" dt="2023-02-16T11:11:29.906" v="536" actId="20577"/>
        <pc:sldMkLst>
          <pc:docMk/>
          <pc:sldMk cId="3190927396" sldId="267"/>
        </pc:sldMkLst>
        <pc:graphicFrameChg chg="add mod modGraphic">
          <ac:chgData name="Tirupati, Venkata" userId="f158bf16-7c33-4cff-afb7-2f4396d4ca51" providerId="ADAL" clId="{E562F93D-F99D-4E49-BB30-0EE43F09945E}" dt="2023-02-16T11:11:29.906" v="536" actId="20577"/>
          <ac:graphicFrameMkLst>
            <pc:docMk/>
            <pc:sldMk cId="3190927396" sldId="267"/>
            <ac:graphicFrameMk id="3" creationId="{2562DEFB-3BEF-459F-966E-75FAAC0C8795}"/>
          </ac:graphicFrameMkLst>
        </pc:graphicFrameChg>
        <pc:graphicFrameChg chg="del">
          <ac:chgData name="Tirupati, Venkata" userId="f158bf16-7c33-4cff-afb7-2f4396d4ca51" providerId="ADAL" clId="{E562F93D-F99D-4E49-BB30-0EE43F09945E}" dt="2023-02-16T10:55:08.092" v="12" actId="478"/>
          <ac:graphicFrameMkLst>
            <pc:docMk/>
            <pc:sldMk cId="3190927396" sldId="267"/>
            <ac:graphicFrameMk id="5" creationId="{B9AC4765-34C5-497A-876D-70578DC99F75}"/>
          </ac:graphicFrameMkLst>
        </pc:graphicFrameChg>
      </pc:sldChg>
      <pc:sldChg chg="modSp mod">
        <pc:chgData name="Tirupati, Venkata" userId="f158bf16-7c33-4cff-afb7-2f4396d4ca51" providerId="ADAL" clId="{E562F93D-F99D-4E49-BB30-0EE43F09945E}" dt="2023-02-16T10:59:07.689" v="105" actId="20577"/>
        <pc:sldMkLst>
          <pc:docMk/>
          <pc:sldMk cId="964636123" sldId="273"/>
        </pc:sldMkLst>
        <pc:spChg chg="mod">
          <ac:chgData name="Tirupati, Venkata" userId="f158bf16-7c33-4cff-afb7-2f4396d4ca51" providerId="ADAL" clId="{E562F93D-F99D-4E49-BB30-0EE43F09945E}" dt="2023-02-16T10:59:07.689" v="105" actId="20577"/>
          <ac:spMkLst>
            <pc:docMk/>
            <pc:sldMk cId="964636123" sldId="273"/>
            <ac:spMk id="3" creationId="{1C26B049-CB4B-40B1-989B-39EA943A3423}"/>
          </ac:spMkLst>
        </pc:spChg>
      </pc:sldChg>
      <pc:sldChg chg="del">
        <pc:chgData name="Tirupati, Venkata" userId="f158bf16-7c33-4cff-afb7-2f4396d4ca51" providerId="ADAL" clId="{E562F93D-F99D-4E49-BB30-0EE43F09945E}" dt="2023-02-16T11:09:59.054" v="449" actId="47"/>
        <pc:sldMkLst>
          <pc:docMk/>
          <pc:sldMk cId="1849489532" sldId="283"/>
        </pc:sldMkLst>
      </pc:sldChg>
      <pc:sldChg chg="del">
        <pc:chgData name="Tirupati, Venkata" userId="f158bf16-7c33-4cff-afb7-2f4396d4ca51" providerId="ADAL" clId="{E562F93D-F99D-4E49-BB30-0EE43F09945E}" dt="2023-02-16T10:59:22.214" v="106" actId="47"/>
        <pc:sldMkLst>
          <pc:docMk/>
          <pc:sldMk cId="1751681202" sldId="288"/>
        </pc:sldMkLst>
      </pc:sldChg>
      <pc:sldChg chg="modSp mod">
        <pc:chgData name="Tirupati, Venkata" userId="f158bf16-7c33-4cff-afb7-2f4396d4ca51" providerId="ADAL" clId="{E562F93D-F99D-4E49-BB30-0EE43F09945E}" dt="2023-02-16T10:59:48.977" v="126" actId="20577"/>
        <pc:sldMkLst>
          <pc:docMk/>
          <pc:sldMk cId="2559539305" sldId="289"/>
        </pc:sldMkLst>
        <pc:spChg chg="mod">
          <ac:chgData name="Tirupati, Venkata" userId="f158bf16-7c33-4cff-afb7-2f4396d4ca51" providerId="ADAL" clId="{E562F93D-F99D-4E49-BB30-0EE43F09945E}" dt="2023-02-16T10:59:32.918" v="119" actId="20577"/>
          <ac:spMkLst>
            <pc:docMk/>
            <pc:sldMk cId="2559539305" sldId="289"/>
            <ac:spMk id="2" creationId="{F50075E5-8D5E-4713-B0CE-FE93A86278CB}"/>
          </ac:spMkLst>
        </pc:spChg>
        <pc:spChg chg="mod">
          <ac:chgData name="Tirupati, Venkata" userId="f158bf16-7c33-4cff-afb7-2f4396d4ca51" providerId="ADAL" clId="{E562F93D-F99D-4E49-BB30-0EE43F09945E}" dt="2023-02-16T10:59:48.977" v="126" actId="20577"/>
          <ac:spMkLst>
            <pc:docMk/>
            <pc:sldMk cId="2559539305" sldId="289"/>
            <ac:spMk id="3" creationId="{372C54A1-CB7D-4281-9904-1EEE5D532B24}"/>
          </ac:spMkLst>
        </pc:spChg>
      </pc:sldChg>
      <pc:sldChg chg="addSp delSp modSp mod">
        <pc:chgData name="Tirupati, Venkata" userId="f158bf16-7c33-4cff-afb7-2f4396d4ca51" providerId="ADAL" clId="{E562F93D-F99D-4E49-BB30-0EE43F09945E}" dt="2023-02-16T11:09:20.390" v="448" actId="1076"/>
        <pc:sldMkLst>
          <pc:docMk/>
          <pc:sldMk cId="2157090428" sldId="290"/>
        </pc:sldMkLst>
        <pc:spChg chg="mod">
          <ac:chgData name="Tirupati, Venkata" userId="f158bf16-7c33-4cff-afb7-2f4396d4ca51" providerId="ADAL" clId="{E562F93D-F99D-4E49-BB30-0EE43F09945E}" dt="2023-02-16T11:00:36.458" v="143" actId="20577"/>
          <ac:spMkLst>
            <pc:docMk/>
            <pc:sldMk cId="2157090428" sldId="290"/>
            <ac:spMk id="2" creationId="{8D9D9BAD-6AB8-4DD5-B30F-F47D4F6C02C9}"/>
          </ac:spMkLst>
        </pc:spChg>
        <pc:spChg chg="del mod">
          <ac:chgData name="Tirupati, Venkata" userId="f158bf16-7c33-4cff-afb7-2f4396d4ca51" providerId="ADAL" clId="{E562F93D-F99D-4E49-BB30-0EE43F09945E}" dt="2023-02-16T11:02:57.807" v="154" actId="478"/>
          <ac:spMkLst>
            <pc:docMk/>
            <pc:sldMk cId="2157090428" sldId="290"/>
            <ac:spMk id="3" creationId="{F3CFD230-3221-44D6-A4BD-200257151640}"/>
          </ac:spMkLst>
        </pc:spChg>
        <pc:spChg chg="add mod">
          <ac:chgData name="Tirupati, Venkata" userId="f158bf16-7c33-4cff-afb7-2f4396d4ca51" providerId="ADAL" clId="{E562F93D-F99D-4E49-BB30-0EE43F09945E}" dt="2023-02-16T11:09:20.390" v="448" actId="1076"/>
          <ac:spMkLst>
            <pc:docMk/>
            <pc:sldMk cId="2157090428" sldId="290"/>
            <ac:spMk id="5" creationId="{EFDBB85F-FF0D-43BA-BCAB-5411B1EDB726}"/>
          </ac:spMkLst>
        </pc:spChg>
        <pc:spChg chg="add del mod">
          <ac:chgData name="Tirupati, Venkata" userId="f158bf16-7c33-4cff-afb7-2f4396d4ca51" providerId="ADAL" clId="{E562F93D-F99D-4E49-BB30-0EE43F09945E}" dt="2023-02-16T11:03:01.021" v="155" actId="478"/>
          <ac:spMkLst>
            <pc:docMk/>
            <pc:sldMk cId="2157090428" sldId="290"/>
            <ac:spMk id="7" creationId="{8C76F7A3-C844-40E5-B48E-67DB8FC639FD}"/>
          </ac:spMkLst>
        </pc:spChg>
      </pc:sldChg>
      <pc:sldChg chg="modSp mod">
        <pc:chgData name="Tirupati, Venkata" userId="f158bf16-7c33-4cff-afb7-2f4396d4ca51" providerId="ADAL" clId="{E562F93D-F99D-4E49-BB30-0EE43F09945E}" dt="2023-02-16T11:58:05.322" v="657" actId="6549"/>
        <pc:sldMkLst>
          <pc:docMk/>
          <pc:sldMk cId="3556087222" sldId="293"/>
        </pc:sldMkLst>
        <pc:spChg chg="mod">
          <ac:chgData name="Tirupati, Venkata" userId="f158bf16-7c33-4cff-afb7-2f4396d4ca51" providerId="ADAL" clId="{E562F93D-F99D-4E49-BB30-0EE43F09945E}" dt="2023-02-16T11:11:18.601" v="525" actId="20577"/>
          <ac:spMkLst>
            <pc:docMk/>
            <pc:sldMk cId="3556087222" sldId="293"/>
            <ac:spMk id="2" creationId="{71B480C9-F360-4112-9A23-9EE3CAB3794A}"/>
          </ac:spMkLst>
        </pc:spChg>
        <pc:spChg chg="mod">
          <ac:chgData name="Tirupati, Venkata" userId="f158bf16-7c33-4cff-afb7-2f4396d4ca51" providerId="ADAL" clId="{E562F93D-F99D-4E49-BB30-0EE43F09945E}" dt="2023-02-16T11:58:05.322" v="657" actId="6549"/>
          <ac:spMkLst>
            <pc:docMk/>
            <pc:sldMk cId="3556087222" sldId="293"/>
            <ac:spMk id="3" creationId="{3FD09DD8-7D6B-40D2-9F49-4C52FFFEAE9B}"/>
          </ac:spMkLst>
        </pc:spChg>
      </pc:sldChg>
      <pc:sldChg chg="modSp new mod">
        <pc:chgData name="Tirupati, Venkata" userId="f158bf16-7c33-4cff-afb7-2f4396d4ca51" providerId="ADAL" clId="{E562F93D-F99D-4E49-BB30-0EE43F09945E}" dt="2023-02-16T11:10:35.814" v="507" actId="20577"/>
        <pc:sldMkLst>
          <pc:docMk/>
          <pc:sldMk cId="1361423340" sldId="294"/>
        </pc:sldMkLst>
        <pc:spChg chg="mod">
          <ac:chgData name="Tirupati, Venkata" userId="f158bf16-7c33-4cff-afb7-2f4396d4ca51" providerId="ADAL" clId="{E562F93D-F99D-4E49-BB30-0EE43F09945E}" dt="2023-02-16T11:10:13.929" v="480" actId="20577"/>
          <ac:spMkLst>
            <pc:docMk/>
            <pc:sldMk cId="1361423340" sldId="294"/>
            <ac:spMk id="2" creationId="{33CE50C0-2C5E-4C48-B4CF-4A1D4E0EBC87}"/>
          </ac:spMkLst>
        </pc:spChg>
        <pc:spChg chg="mod">
          <ac:chgData name="Tirupati, Venkata" userId="f158bf16-7c33-4cff-afb7-2f4396d4ca51" providerId="ADAL" clId="{E562F93D-F99D-4E49-BB30-0EE43F09945E}" dt="2023-02-16T11:10:35.814" v="507" actId="20577"/>
          <ac:spMkLst>
            <pc:docMk/>
            <pc:sldMk cId="1361423340" sldId="294"/>
            <ac:spMk id="3" creationId="{1DC6BB7A-E48A-4A25-ACCE-CDE6799B32E8}"/>
          </ac:spMkLst>
        </pc:spChg>
      </pc:sldChg>
      <pc:sldChg chg="addSp delSp modSp new mod">
        <pc:chgData name="Tirupati, Venkata" userId="f158bf16-7c33-4cff-afb7-2f4396d4ca51" providerId="ADAL" clId="{E562F93D-F99D-4E49-BB30-0EE43F09945E}" dt="2023-02-16T11:30:37.297" v="581" actId="1582"/>
        <pc:sldMkLst>
          <pc:docMk/>
          <pc:sldMk cId="878804571" sldId="295"/>
        </pc:sldMkLst>
        <pc:spChg chg="mod">
          <ac:chgData name="Tirupati, Venkata" userId="f158bf16-7c33-4cff-afb7-2f4396d4ca51" providerId="ADAL" clId="{E562F93D-F99D-4E49-BB30-0EE43F09945E}" dt="2023-02-16T11:30:27.916" v="580" actId="20577"/>
          <ac:spMkLst>
            <pc:docMk/>
            <pc:sldMk cId="878804571" sldId="295"/>
            <ac:spMk id="2" creationId="{BEC1F2E1-C00C-4790-8FEE-5F438A18E1DE}"/>
          </ac:spMkLst>
        </pc:spChg>
        <pc:spChg chg="del">
          <ac:chgData name="Tirupati, Venkata" userId="f158bf16-7c33-4cff-afb7-2f4396d4ca51" providerId="ADAL" clId="{E562F93D-F99D-4E49-BB30-0EE43F09945E}" dt="2023-02-16T11:26:57.319" v="538" actId="22"/>
          <ac:spMkLst>
            <pc:docMk/>
            <pc:sldMk cId="878804571" sldId="295"/>
            <ac:spMk id="3" creationId="{449D983C-2FA8-4917-9F6F-025B109F0D42}"/>
          </ac:spMkLst>
        </pc:spChg>
        <pc:spChg chg="add del mod">
          <ac:chgData name="Tirupati, Venkata" userId="f158bf16-7c33-4cff-afb7-2f4396d4ca51" providerId="ADAL" clId="{E562F93D-F99D-4E49-BB30-0EE43F09945E}" dt="2023-02-16T11:27:52.626" v="541" actId="22"/>
          <ac:spMkLst>
            <pc:docMk/>
            <pc:sldMk cId="878804571" sldId="295"/>
            <ac:spMk id="8" creationId="{11F5B456-F679-4173-BB45-625AA430E7EC}"/>
          </ac:spMkLst>
        </pc:spChg>
        <pc:picChg chg="add del mod ord">
          <ac:chgData name="Tirupati, Venkata" userId="f158bf16-7c33-4cff-afb7-2f4396d4ca51" providerId="ADAL" clId="{E562F93D-F99D-4E49-BB30-0EE43F09945E}" dt="2023-02-16T11:27:12.437" v="540" actId="478"/>
          <ac:picMkLst>
            <pc:docMk/>
            <pc:sldMk cId="878804571" sldId="295"/>
            <ac:picMk id="6" creationId="{118D8562-E518-46F3-9F1C-E67DCE9DCB56}"/>
          </ac:picMkLst>
        </pc:picChg>
        <pc:picChg chg="add mod ord">
          <ac:chgData name="Tirupati, Venkata" userId="f158bf16-7c33-4cff-afb7-2f4396d4ca51" providerId="ADAL" clId="{E562F93D-F99D-4E49-BB30-0EE43F09945E}" dt="2023-02-16T11:30:37.297" v="581" actId="1582"/>
          <ac:picMkLst>
            <pc:docMk/>
            <pc:sldMk cId="878804571" sldId="295"/>
            <ac:picMk id="10" creationId="{E0EC4625-4824-4158-B208-C3EB70D5FE11}"/>
          </ac:picMkLst>
        </pc:picChg>
      </pc:sldChg>
      <pc:sldChg chg="modSp new mod">
        <pc:chgData name="Tirupati, Venkata" userId="f158bf16-7c33-4cff-afb7-2f4396d4ca51" providerId="ADAL" clId="{E562F93D-F99D-4E49-BB30-0EE43F09945E}" dt="2023-02-16T11:55:47.799" v="651" actId="115"/>
        <pc:sldMkLst>
          <pc:docMk/>
          <pc:sldMk cId="674597416" sldId="296"/>
        </pc:sldMkLst>
        <pc:spChg chg="mod">
          <ac:chgData name="Tirupati, Venkata" userId="f158bf16-7c33-4cff-afb7-2f4396d4ca51" providerId="ADAL" clId="{E562F93D-F99D-4E49-BB30-0EE43F09945E}" dt="2023-02-16T11:31:24.069" v="602" actId="20577"/>
          <ac:spMkLst>
            <pc:docMk/>
            <pc:sldMk cId="674597416" sldId="296"/>
            <ac:spMk id="2" creationId="{22FDED8E-87F2-4F76-A68B-5C23A3EBF492}"/>
          </ac:spMkLst>
        </pc:spChg>
        <pc:spChg chg="mod">
          <ac:chgData name="Tirupati, Venkata" userId="f158bf16-7c33-4cff-afb7-2f4396d4ca51" providerId="ADAL" clId="{E562F93D-F99D-4E49-BB30-0EE43F09945E}" dt="2023-02-16T11:55:47.799" v="651" actId="115"/>
          <ac:spMkLst>
            <pc:docMk/>
            <pc:sldMk cId="674597416" sldId="296"/>
            <ac:spMk id="3" creationId="{C19DE628-F5EB-4406-BFB8-6F2734ACA4EF}"/>
          </ac:spMkLst>
        </pc:spChg>
      </pc:sldChg>
      <pc:sldChg chg="addSp delSp modSp new mod">
        <pc:chgData name="Tirupati, Venkata" userId="f158bf16-7c33-4cff-afb7-2f4396d4ca51" providerId="ADAL" clId="{E562F93D-F99D-4E49-BB30-0EE43F09945E}" dt="2023-02-16T11:54:02.913" v="633" actId="1582"/>
        <pc:sldMkLst>
          <pc:docMk/>
          <pc:sldMk cId="3828936364" sldId="297"/>
        </pc:sldMkLst>
        <pc:spChg chg="mod">
          <ac:chgData name="Tirupati, Venkata" userId="f158bf16-7c33-4cff-afb7-2f4396d4ca51" providerId="ADAL" clId="{E562F93D-F99D-4E49-BB30-0EE43F09945E}" dt="2023-02-16T11:53:53.861" v="632" actId="20577"/>
          <ac:spMkLst>
            <pc:docMk/>
            <pc:sldMk cId="3828936364" sldId="297"/>
            <ac:spMk id="2" creationId="{73DA5535-C0A9-496E-8BF2-D06191BBF992}"/>
          </ac:spMkLst>
        </pc:spChg>
        <pc:spChg chg="del">
          <ac:chgData name="Tirupati, Venkata" userId="f158bf16-7c33-4cff-afb7-2f4396d4ca51" providerId="ADAL" clId="{E562F93D-F99D-4E49-BB30-0EE43F09945E}" dt="2023-02-16T11:53:43.079" v="604" actId="22"/>
          <ac:spMkLst>
            <pc:docMk/>
            <pc:sldMk cId="3828936364" sldId="297"/>
            <ac:spMk id="3" creationId="{5ECF96B9-0990-4BAE-95EC-A353D3B1EB5A}"/>
          </ac:spMkLst>
        </pc:spChg>
        <pc:picChg chg="add mod ord">
          <ac:chgData name="Tirupati, Venkata" userId="f158bf16-7c33-4cff-afb7-2f4396d4ca51" providerId="ADAL" clId="{E562F93D-F99D-4E49-BB30-0EE43F09945E}" dt="2023-02-16T11:54:02.913" v="633" actId="1582"/>
          <ac:picMkLst>
            <pc:docMk/>
            <pc:sldMk cId="3828936364" sldId="297"/>
            <ac:picMk id="6" creationId="{8FA2EA77-F82B-4121-9AB9-683BB5565850}"/>
          </ac:picMkLst>
        </pc:picChg>
      </pc:sldChg>
    </pc:docChg>
  </pc:docChgLst>
  <pc:docChgLst>
    <pc:chgData name="Tirupati, Venkata" userId="f158bf16-7c33-4cff-afb7-2f4396d4ca51" providerId="ADAL" clId="{EA169829-9C41-4522-B250-D2C5B4ED65C9}"/>
    <pc:docChg chg="undo custSel addSld delSld modSld">
      <pc:chgData name="Tirupati, Venkata" userId="f158bf16-7c33-4cff-afb7-2f4396d4ca51" providerId="ADAL" clId="{EA169829-9C41-4522-B250-D2C5B4ED65C9}" dt="2023-05-18T14:55:08.091" v="469" actId="729"/>
      <pc:docMkLst>
        <pc:docMk/>
      </pc:docMkLst>
      <pc:sldChg chg="modSp mod">
        <pc:chgData name="Tirupati, Venkata" userId="f158bf16-7c33-4cff-afb7-2f4396d4ca51" providerId="ADAL" clId="{EA169829-9C41-4522-B250-D2C5B4ED65C9}" dt="2023-05-18T13:54:28.973" v="4" actId="20577"/>
        <pc:sldMkLst>
          <pc:docMk/>
          <pc:sldMk cId="730603795" sldId="260"/>
        </pc:sldMkLst>
        <pc:spChg chg="mod">
          <ac:chgData name="Tirupati, Venkata" userId="f158bf16-7c33-4cff-afb7-2f4396d4ca51" providerId="ADAL" clId="{EA169829-9C41-4522-B250-D2C5B4ED65C9}" dt="2023-05-18T13:54:28.973" v="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Tirupati, Venkata" userId="f158bf16-7c33-4cff-afb7-2f4396d4ca51" providerId="ADAL" clId="{EA169829-9C41-4522-B250-D2C5B4ED65C9}" dt="2023-05-18T14:53:47.861" v="390" actId="20577"/>
        <pc:sldMkLst>
          <pc:docMk/>
          <pc:sldMk cId="3190927396" sldId="267"/>
        </pc:sldMkLst>
        <pc:graphicFrameChg chg="mod modGraphic">
          <ac:chgData name="Tirupati, Venkata" userId="f158bf16-7c33-4cff-afb7-2f4396d4ca51" providerId="ADAL" clId="{EA169829-9C41-4522-B250-D2C5B4ED65C9}" dt="2023-05-18T14:53:47.861" v="390" actId="20577"/>
          <ac:graphicFrameMkLst>
            <pc:docMk/>
            <pc:sldMk cId="3190927396" sldId="267"/>
            <ac:graphicFrameMk id="3" creationId="{2562DEFB-3BEF-459F-966E-75FAAC0C8795}"/>
          </ac:graphicFrameMkLst>
        </pc:graphicFrameChg>
      </pc:sldChg>
      <pc:sldChg chg="modSp mod">
        <pc:chgData name="Tirupati, Venkata" userId="f158bf16-7c33-4cff-afb7-2f4396d4ca51" providerId="ADAL" clId="{EA169829-9C41-4522-B250-D2C5B4ED65C9}" dt="2023-05-18T14:50:49.625" v="200" actId="20577"/>
        <pc:sldMkLst>
          <pc:docMk/>
          <pc:sldMk cId="964636123" sldId="273"/>
        </pc:sldMkLst>
        <pc:spChg chg="mod">
          <ac:chgData name="Tirupati, Venkata" userId="f158bf16-7c33-4cff-afb7-2f4396d4ca51" providerId="ADAL" clId="{EA169829-9C41-4522-B250-D2C5B4ED65C9}" dt="2023-05-18T14:50:49.625" v="200" actId="20577"/>
          <ac:spMkLst>
            <pc:docMk/>
            <pc:sldMk cId="964636123" sldId="273"/>
            <ac:spMk id="2" creationId="{560EDE43-97C6-4E06-8DF2-5F9DD49F714A}"/>
          </ac:spMkLst>
        </pc:spChg>
      </pc:sldChg>
      <pc:sldChg chg="del">
        <pc:chgData name="Tirupati, Venkata" userId="f158bf16-7c33-4cff-afb7-2f4396d4ca51" providerId="ADAL" clId="{EA169829-9C41-4522-B250-D2C5B4ED65C9}" dt="2023-05-18T14:50:54.512" v="201" actId="2696"/>
        <pc:sldMkLst>
          <pc:docMk/>
          <pc:sldMk cId="2559539305" sldId="289"/>
        </pc:sldMkLst>
      </pc:sldChg>
      <pc:sldChg chg="addSp delSp modSp mod">
        <pc:chgData name="Tirupati, Venkata" userId="f158bf16-7c33-4cff-afb7-2f4396d4ca51" providerId="ADAL" clId="{EA169829-9C41-4522-B250-D2C5B4ED65C9}" dt="2023-05-18T14:52:42.028" v="310" actId="20577"/>
        <pc:sldMkLst>
          <pc:docMk/>
          <pc:sldMk cId="2157090428" sldId="290"/>
        </pc:sldMkLst>
        <pc:spChg chg="mod">
          <ac:chgData name="Tirupati, Venkata" userId="f158bf16-7c33-4cff-afb7-2f4396d4ca51" providerId="ADAL" clId="{EA169829-9C41-4522-B250-D2C5B4ED65C9}" dt="2023-05-18T14:51:09.307" v="205" actId="6549"/>
          <ac:spMkLst>
            <pc:docMk/>
            <pc:sldMk cId="2157090428" sldId="290"/>
            <ac:spMk id="2" creationId="{8D9D9BAD-6AB8-4DD5-B30F-F47D4F6C02C9}"/>
          </ac:spMkLst>
        </pc:spChg>
        <pc:spChg chg="add mod">
          <ac:chgData name="Tirupati, Venkata" userId="f158bf16-7c33-4cff-afb7-2f4396d4ca51" providerId="ADAL" clId="{EA169829-9C41-4522-B250-D2C5B4ED65C9}" dt="2023-05-18T14:52:42.028" v="310" actId="20577"/>
          <ac:spMkLst>
            <pc:docMk/>
            <pc:sldMk cId="2157090428" sldId="290"/>
            <ac:spMk id="3" creationId="{9CE23014-930F-CCEF-E87B-2EF3C7E8C0BE}"/>
          </ac:spMkLst>
        </pc:spChg>
        <pc:spChg chg="del mod">
          <ac:chgData name="Tirupati, Venkata" userId="f158bf16-7c33-4cff-afb7-2f4396d4ca51" providerId="ADAL" clId="{EA169829-9C41-4522-B250-D2C5B4ED65C9}" dt="2023-05-18T14:51:07.673" v="204"/>
          <ac:spMkLst>
            <pc:docMk/>
            <pc:sldMk cId="2157090428" sldId="290"/>
            <ac:spMk id="5" creationId="{EFDBB85F-FF0D-43BA-BCAB-5411B1EDB726}"/>
          </ac:spMkLst>
        </pc:spChg>
      </pc:sldChg>
      <pc:sldChg chg="modSp mod">
        <pc:chgData name="Tirupati, Venkata" userId="f158bf16-7c33-4cff-afb7-2f4396d4ca51" providerId="ADAL" clId="{EA169829-9C41-4522-B250-D2C5B4ED65C9}" dt="2023-05-18T14:51:38.922" v="251" actId="20577"/>
        <pc:sldMkLst>
          <pc:docMk/>
          <pc:sldMk cId="1102227093" sldId="291"/>
        </pc:sldMkLst>
        <pc:spChg chg="mod">
          <ac:chgData name="Tirupati, Venkata" userId="f158bf16-7c33-4cff-afb7-2f4396d4ca51" providerId="ADAL" clId="{EA169829-9C41-4522-B250-D2C5B4ED65C9}" dt="2023-05-18T14:51:38.922" v="251" actId="20577"/>
          <ac:spMkLst>
            <pc:docMk/>
            <pc:sldMk cId="1102227093" sldId="291"/>
            <ac:spMk id="2" creationId="{F26BEDB9-8020-4B97-AB5E-79F177A7C045}"/>
          </ac:spMkLst>
        </pc:spChg>
      </pc:sldChg>
      <pc:sldChg chg="modSp mod">
        <pc:chgData name="Tirupati, Venkata" userId="f158bf16-7c33-4cff-afb7-2f4396d4ca51" providerId="ADAL" clId="{EA169829-9C41-4522-B250-D2C5B4ED65C9}" dt="2023-05-18T14:51:58.038" v="256"/>
        <pc:sldMkLst>
          <pc:docMk/>
          <pc:sldMk cId="2649520699" sldId="292"/>
        </pc:sldMkLst>
        <pc:spChg chg="mod">
          <ac:chgData name="Tirupati, Venkata" userId="f158bf16-7c33-4cff-afb7-2f4396d4ca51" providerId="ADAL" clId="{EA169829-9C41-4522-B250-D2C5B4ED65C9}" dt="2023-05-18T14:51:58.038" v="256"/>
          <ac:spMkLst>
            <pc:docMk/>
            <pc:sldMk cId="2649520699" sldId="292"/>
            <ac:spMk id="2" creationId="{29213027-BE1A-4A6F-8004-9435C5EC275A}"/>
          </ac:spMkLst>
        </pc:spChg>
        <pc:spChg chg="mod">
          <ac:chgData name="Tirupati, Venkata" userId="f158bf16-7c33-4cff-afb7-2f4396d4ca51" providerId="ADAL" clId="{EA169829-9C41-4522-B250-D2C5B4ED65C9}" dt="2023-05-18T14:51:20.837" v="214" actId="20577"/>
          <ac:spMkLst>
            <pc:docMk/>
            <pc:sldMk cId="2649520699" sldId="292"/>
            <ac:spMk id="3" creationId="{55E21EB8-D6E2-4E33-88A1-9704FE98BA88}"/>
          </ac:spMkLst>
        </pc:spChg>
      </pc:sldChg>
      <pc:sldChg chg="modSp mod">
        <pc:chgData name="Tirupati, Venkata" userId="f158bf16-7c33-4cff-afb7-2f4396d4ca51" providerId="ADAL" clId="{EA169829-9C41-4522-B250-D2C5B4ED65C9}" dt="2023-05-18T14:54:29.215" v="465" actId="6549"/>
        <pc:sldMkLst>
          <pc:docMk/>
          <pc:sldMk cId="3556087222" sldId="293"/>
        </pc:sldMkLst>
        <pc:spChg chg="mod">
          <ac:chgData name="Tirupati, Venkata" userId="f158bf16-7c33-4cff-afb7-2f4396d4ca51" providerId="ADAL" clId="{EA169829-9C41-4522-B250-D2C5B4ED65C9}" dt="2023-05-18T14:54:29.215" v="465" actId="6549"/>
          <ac:spMkLst>
            <pc:docMk/>
            <pc:sldMk cId="3556087222" sldId="293"/>
            <ac:spMk id="3" creationId="{3FD09DD8-7D6B-40D2-9F49-4C52FFFEAE9B}"/>
          </ac:spMkLst>
        </pc:spChg>
      </pc:sldChg>
      <pc:sldChg chg="mod modShow">
        <pc:chgData name="Tirupati, Venkata" userId="f158bf16-7c33-4cff-afb7-2f4396d4ca51" providerId="ADAL" clId="{EA169829-9C41-4522-B250-D2C5B4ED65C9}" dt="2023-05-18T14:55:08.091" v="469" actId="729"/>
        <pc:sldMkLst>
          <pc:docMk/>
          <pc:sldMk cId="1361423340" sldId="294"/>
        </pc:sldMkLst>
      </pc:sldChg>
      <pc:sldChg chg="add del mod modShow">
        <pc:chgData name="Tirupati, Venkata" userId="f158bf16-7c33-4cff-afb7-2f4396d4ca51" providerId="ADAL" clId="{EA169829-9C41-4522-B250-D2C5B4ED65C9}" dt="2023-05-18T14:54:42.255" v="466" actId="729"/>
        <pc:sldMkLst>
          <pc:docMk/>
          <pc:sldMk cId="878804571" sldId="295"/>
        </pc:sldMkLst>
      </pc:sldChg>
      <pc:sldChg chg="add del mod modShow">
        <pc:chgData name="Tirupati, Venkata" userId="f158bf16-7c33-4cff-afb7-2f4396d4ca51" providerId="ADAL" clId="{EA169829-9C41-4522-B250-D2C5B4ED65C9}" dt="2023-05-18T14:54:44.294" v="467" actId="729"/>
        <pc:sldMkLst>
          <pc:docMk/>
          <pc:sldMk cId="674597416" sldId="296"/>
        </pc:sldMkLst>
      </pc:sldChg>
      <pc:sldChg chg="add del mod modShow">
        <pc:chgData name="Tirupati, Venkata" userId="f158bf16-7c33-4cff-afb7-2f4396d4ca51" providerId="ADAL" clId="{EA169829-9C41-4522-B250-D2C5B4ED65C9}" dt="2023-05-18T14:54:47.660" v="468" actId="729"/>
        <pc:sldMkLst>
          <pc:docMk/>
          <pc:sldMk cId="3828936364" sldId="297"/>
        </pc:sldMkLst>
      </pc:sldChg>
      <pc:sldChg chg="modSp new mod">
        <pc:chgData name="Tirupati, Venkata" userId="f158bf16-7c33-4cff-afb7-2f4396d4ca51" providerId="ADAL" clId="{EA169829-9C41-4522-B250-D2C5B4ED65C9}" dt="2023-05-18T14:53:30.517" v="362" actId="20577"/>
        <pc:sldMkLst>
          <pc:docMk/>
          <pc:sldMk cId="2680493425" sldId="298"/>
        </pc:sldMkLst>
        <pc:spChg chg="mod">
          <ac:chgData name="Tirupati, Venkata" userId="f158bf16-7c33-4cff-afb7-2f4396d4ca51" providerId="ADAL" clId="{EA169829-9C41-4522-B250-D2C5B4ED65C9}" dt="2023-05-18T14:53:23.958" v="336" actId="20577"/>
          <ac:spMkLst>
            <pc:docMk/>
            <pc:sldMk cId="2680493425" sldId="298"/>
            <ac:spMk id="2" creationId="{312879E7-E9B2-C93A-D715-BB56BB9210FA}"/>
          </ac:spMkLst>
        </pc:spChg>
        <pc:spChg chg="mod">
          <ac:chgData name="Tirupati, Venkata" userId="f158bf16-7c33-4cff-afb7-2f4396d4ca51" providerId="ADAL" clId="{EA169829-9C41-4522-B250-D2C5B4ED65C9}" dt="2023-05-18T14:53:30.517" v="362" actId="20577"/>
          <ac:spMkLst>
            <pc:docMk/>
            <pc:sldMk cId="2680493425" sldId="298"/>
            <ac:spMk id="3" creationId="{F867397A-925E-3EFD-609F-4C9F21758795}"/>
          </ac:spMkLst>
        </pc:spChg>
      </pc:sldChg>
      <pc:sldChg chg="modSp new mod">
        <pc:chgData name="Tirupati, Venkata" userId="f158bf16-7c33-4cff-afb7-2f4396d4ca51" providerId="ADAL" clId="{EA169829-9C41-4522-B250-D2C5B4ED65C9}" dt="2023-05-18T14:54:15.595" v="458" actId="20577"/>
        <pc:sldMkLst>
          <pc:docMk/>
          <pc:sldMk cId="1140886431" sldId="299"/>
        </pc:sldMkLst>
        <pc:spChg chg="mod">
          <ac:chgData name="Tirupati, Venkata" userId="f158bf16-7c33-4cff-afb7-2f4396d4ca51" providerId="ADAL" clId="{EA169829-9C41-4522-B250-D2C5B4ED65C9}" dt="2023-05-18T14:54:07.658" v="431" actId="20577"/>
          <ac:spMkLst>
            <pc:docMk/>
            <pc:sldMk cId="1140886431" sldId="299"/>
            <ac:spMk id="2" creationId="{559F22C3-D08B-B8FE-CDCF-E72784922B85}"/>
          </ac:spMkLst>
        </pc:spChg>
        <pc:spChg chg="mod">
          <ac:chgData name="Tirupati, Venkata" userId="f158bf16-7c33-4cff-afb7-2f4396d4ca51" providerId="ADAL" clId="{EA169829-9C41-4522-B250-D2C5B4ED65C9}" dt="2023-05-18T14:54:15.595" v="458" actId="20577"/>
          <ac:spMkLst>
            <pc:docMk/>
            <pc:sldMk cId="1140886431" sldId="299"/>
            <ac:spMk id="3" creationId="{CB1647A6-551C-224E-8926-E977D191EFA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August 24,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F22C3-D08B-B8FE-CDCF-E72784922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Joel Koepke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647A6-551C-224E-8926-E977D191E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NMMS CIM 16 Project -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9B1EE-1732-73A1-C057-23DB53FF9C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512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13027-BE1A-4A6F-8004-9435C5EC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ERCOT TWG – Sreenivas Badri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21EB8-D6E2-4E33-88A1-9704FE98B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EMS upgrade</a:t>
            </a:r>
          </a:p>
          <a:p>
            <a:r>
              <a:rPr lang="en-US" dirty="0"/>
              <a:t>NERC Project 2015-09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DD2CF0-3202-4933-B19C-0D5AB1289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20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480C9-F360-4112-9A23-9EE3CAB37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Kevin McGarrahan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09DD8-7D6B-40D2-9F49-4C52FFFEA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hangingPunct="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dirty="0">
              <a:effectLst/>
            </a:endParaRPr>
          </a:p>
          <a:p>
            <a:pPr marL="342900" marR="0" lvl="0" indent="-342900" hangingPunct="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dirty="0"/>
          </a:p>
          <a:p>
            <a:pPr marL="342900" marR="0" lvl="0" indent="-342900" hangingPunct="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dirty="0">
              <a:effectLst/>
            </a:endParaRPr>
          </a:p>
          <a:p>
            <a:pPr marL="342900" marR="0" lvl="0" indent="-342900" hangingPunct="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dirty="0"/>
          </a:p>
          <a:p>
            <a:pPr marL="342900" marR="0" lvl="0" indent="-342900" hangingPunct="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dirty="0">
              <a:effectLst/>
            </a:endParaRPr>
          </a:p>
          <a:p>
            <a:pPr marL="342900" marR="0" lvl="0" indent="-342900" hangingPunct="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dirty="0"/>
          </a:p>
          <a:p>
            <a:pPr marL="342900" marR="0" lvl="0" indent="-342900" hangingPunct="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effectLst/>
              </a:rPr>
              <a:t>Energy Storage Resource related ICCP Points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51AFB3-A558-4F34-9B3C-12BB296E73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87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ABE2-1456-496C-AFCA-827A081F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Open Forum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BE09-A511-4A0F-A8A5-224ED667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/>
              <a:t>Q &amp;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642D-E444-4D69-B195-5043057A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66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85F-1180-4531-A811-679650A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348D-3465-46B4-89D9-D0499BC1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4000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37C10-9C43-4D1E-A853-17126AC6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Venkat Tirupati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14D84-59AA-4F5F-96EE-0981A638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WELCOME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2649-6A95-478D-981B-8845A2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F59095-AD7B-40FF-9AC1-8C680D698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53" y="1295400"/>
            <a:ext cx="8534400" cy="37038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CBA0-74E0-4246-82D5-60D3EF9D6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TWG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562DEFB-3BEF-459F-966E-75FAAC0C87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54568"/>
              </p:ext>
            </p:extLst>
          </p:nvPr>
        </p:nvGraphicFramePr>
        <p:xfrm>
          <a:off x="381000" y="776068"/>
          <a:ext cx="8305800" cy="43496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0580">
                  <a:extLst>
                    <a:ext uri="{9D8B030D-6E8A-4147-A177-3AD203B41FA5}">
                      <a16:colId xmlns:a16="http://schemas.microsoft.com/office/drawing/2014/main" val="2239701288"/>
                    </a:ext>
                  </a:extLst>
                </a:gridCol>
                <a:gridCol w="5217081">
                  <a:extLst>
                    <a:ext uri="{9D8B030D-6E8A-4147-A177-3AD203B41FA5}">
                      <a16:colId xmlns:a16="http://schemas.microsoft.com/office/drawing/2014/main" val="2794919303"/>
                    </a:ext>
                  </a:extLst>
                </a:gridCol>
                <a:gridCol w="2258139">
                  <a:extLst>
                    <a:ext uri="{9D8B030D-6E8A-4147-A177-3AD203B41FA5}">
                      <a16:colId xmlns:a16="http://schemas.microsoft.com/office/drawing/2014/main" val="2833665097"/>
                    </a:ext>
                  </a:extLst>
                </a:gridCol>
              </a:tblGrid>
              <a:tr h="514148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Item #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Item Description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Presenter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594323754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Antitrust admonition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strike="noStrike" dirty="0">
                          <a:effectLst/>
                        </a:rPr>
                        <a:t>Venkat</a:t>
                      </a:r>
                      <a:r>
                        <a:rPr lang="en-US" sz="1100" dirty="0">
                          <a:effectLst/>
                        </a:rPr>
                        <a:t> Tirupati 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399957864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algn="l" defTabSz="914400" rtl="0" eaLnBrk="1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Update</a:t>
                      </a: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Troy Anderson 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1569905166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NERC Update - EMSWG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Wei Qiu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1991041315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algn="l" defTabSz="914400" rtl="0" eaLnBrk="1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 API and API Improvements Update</a:t>
                      </a:r>
                    </a:p>
                  </a:txBody>
                  <a:tcPr marL="95250" marR="95250" marT="66675" marB="66675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Omar Soberanis</a:t>
                      </a: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106618292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Retail API Update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Mike James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2665810929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ERCOT WAN Provider Update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Jason C./Todd J.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894742124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NMMS CIM 16 Update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Joel Koepke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3986282749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algn="l" defTabSz="914400" rtl="0" eaLnBrk="1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EMS Upgrade Project Update</a:t>
                      </a: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Sreenivas Badri</a:t>
                      </a: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305338455"/>
                  </a:ext>
                </a:extLst>
              </a:tr>
              <a:tr h="306760">
                <a:tc>
                  <a:txBody>
                    <a:bodyPr/>
                    <a:lstStyle/>
                    <a:p>
                      <a:pPr marL="0" marR="0" algn="l" defTabSz="914400" rtl="0" eaLnBrk="1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NERC Project 2015-09 Update</a:t>
                      </a: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Sreenivas Badri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339111867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Energy Storage Resource (ESR) related ICCP Points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Kevin McGarrahan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1773483691"/>
                  </a:ext>
                </a:extLst>
              </a:tr>
              <a:tr h="324253">
                <a:tc>
                  <a:txBody>
                    <a:bodyPr/>
                    <a:lstStyle/>
                    <a:p>
                      <a:pPr marL="0" marR="0" algn="l" defTabSz="914400" rtl="0" eaLnBrk="1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Future Topics of Interest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Venkat Tirupati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12450481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914400" rtl="0" eaLnBrk="1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Adjourn</a:t>
                      </a:r>
                    </a:p>
                  </a:txBody>
                  <a:tcPr marL="84722" marR="84722" marT="59306" marB="59306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Venkat Tirupati</a:t>
                      </a:r>
                    </a:p>
                  </a:txBody>
                  <a:tcPr marL="84722" marR="84722" marT="59306" marB="59306"/>
                </a:tc>
                <a:extLst>
                  <a:ext uri="{0D108BD9-81ED-4DB2-BD59-A6C34878D82A}">
                    <a16:rowId xmlns:a16="http://schemas.microsoft.com/office/drawing/2014/main" val="3542760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Troy Anderson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3200" dirty="0"/>
              <a:t>Project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83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D9BAD-6AB8-4DD5-B30F-F47D4F6C0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NERC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8E15C5-C17C-4D6C-AA45-5CE3C42C9C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23014-930F-CCEF-E87B-2EF3C7E8C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EMSWG Update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090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BEDB9-8020-4B97-AB5E-79F177A7C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Omar Soberanis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0B8B0-EBDD-4911-9F9F-F98957073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Public API &amp; API Improvements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2D999A-02AD-435A-9BC7-BF6380F09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27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BEDB9-8020-4B97-AB5E-79F177A7C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Mike James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0B8B0-EBDD-4911-9F9F-F98957073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Retail API Updates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2D999A-02AD-435A-9BC7-BF6380F09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734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F22C3-D08B-B8FE-CDCF-E72784922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 – Jason Chamber/Todd Jaksch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647A6-551C-224E-8926-E977D191E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WAN Provider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9B1EE-1732-73A1-C057-23DB53FF9C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88643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1556</TotalTime>
  <Words>229</Words>
  <Application>Microsoft Office PowerPoint</Application>
  <PresentationFormat>On-screen Show (4:3)</PresentationFormat>
  <Paragraphs>127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Symbol</vt:lpstr>
      <vt:lpstr>Times New Roman</vt:lpstr>
      <vt:lpstr>1_Custom Design</vt:lpstr>
      <vt:lpstr>Office Theme</vt:lpstr>
      <vt:lpstr>PowerPoint Presentation</vt:lpstr>
      <vt:lpstr>ERCOT TWG – Venkat Tirupati</vt:lpstr>
      <vt:lpstr>ERCOT TWG</vt:lpstr>
      <vt:lpstr>ERCOT TWG Agenda</vt:lpstr>
      <vt:lpstr>ERCOT TWG – Troy Anderson</vt:lpstr>
      <vt:lpstr>ERCOT TWG – NERC Update</vt:lpstr>
      <vt:lpstr>ERCOT TWG – Omar Soberanis</vt:lpstr>
      <vt:lpstr>ERCOT TWG – Mike James</vt:lpstr>
      <vt:lpstr>ERCOT TWG – Jason Chamber/Todd Jaksch</vt:lpstr>
      <vt:lpstr>ERCOT TWG – Joel Koepke</vt:lpstr>
      <vt:lpstr>ERCOT TWG – Sreenivas Badri</vt:lpstr>
      <vt:lpstr>ERCOT TWG – Kevin McGarrahan</vt:lpstr>
      <vt:lpstr>ERCOT TWG – Open Forum</vt:lpstr>
      <vt:lpstr>ERCOT TWG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Tirupati, Venkata</cp:lastModifiedBy>
  <cp:revision>76</cp:revision>
  <cp:lastPrinted>2016-01-21T20:53:15Z</cp:lastPrinted>
  <dcterms:created xsi:type="dcterms:W3CDTF">2016-01-21T15:20:31Z</dcterms:created>
  <dcterms:modified xsi:type="dcterms:W3CDTF">2023-08-24T12:52:59Z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2023-08-24T12:32:40Z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7386c787-a9e2-4071-9df9-8ce2c4a2d282</vt:lpwstr>
  </property>
  <property fmtid="{D5CDD505-2E9C-101B-9397-08002B2CF9AE}" pid="9" name="MSIP_Label_7084cbda-52b8-46fb-a7b7-cb5bd465ed85_ContentBits">
    <vt:lpwstr>0</vt:lpwstr>
  </property>
</Properties>
</file>