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0" r:id="rId2"/>
    <p:sldMasterId id="2147483702" r:id="rId3"/>
  </p:sldMasterIdLst>
  <p:notesMasterIdLst>
    <p:notesMasterId r:id="rId6"/>
  </p:notesMasterIdLst>
  <p:handoutMasterIdLst>
    <p:handoutMasterId r:id="rId7"/>
  </p:handoutMasterIdLst>
  <p:sldIdLst>
    <p:sldId id="270" r:id="rId4"/>
    <p:sldId id="57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5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  <p:cmAuthor id="5" name="Li, Weifeng" initials="LW" lastIdx="10" clrIdx="5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FC2D03-5735-48CB-8A43-19E4C5B50DD4}" v="8" dt="2023-08-21T16:14:37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57" d="100"/>
          <a:sy n="57" d="100"/>
        </p:scale>
        <p:origin x="72" y="4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o, Nitika" userId="eb4dfd7f-5a13-4bd1-acb0-2d627733e6c8" providerId="ADAL" clId="{92FC2D03-5735-48CB-8A43-19E4C5B50DD4}"/>
    <pc:docChg chg="undo custSel delSld modSld">
      <pc:chgData name="Mago, Nitika" userId="eb4dfd7f-5a13-4bd1-acb0-2d627733e6c8" providerId="ADAL" clId="{92FC2D03-5735-48CB-8A43-19E4C5B50DD4}" dt="2023-08-21T17:26:03.635" v="1768" actId="20577"/>
      <pc:docMkLst>
        <pc:docMk/>
      </pc:docMkLst>
      <pc:sldChg chg="modSp mod">
        <pc:chgData name="Mago, Nitika" userId="eb4dfd7f-5a13-4bd1-acb0-2d627733e6c8" providerId="ADAL" clId="{92FC2D03-5735-48CB-8A43-19E4C5B50DD4}" dt="2023-08-21T16:17:46.570" v="385" actId="20577"/>
        <pc:sldMkLst>
          <pc:docMk/>
          <pc:sldMk cId="2188054726" sldId="270"/>
        </pc:sldMkLst>
        <pc:spChg chg="mod">
          <ac:chgData name="Mago, Nitika" userId="eb4dfd7f-5a13-4bd1-acb0-2d627733e6c8" providerId="ADAL" clId="{92FC2D03-5735-48CB-8A43-19E4C5B50DD4}" dt="2023-08-21T16:17:08.337" v="370" actId="20577"/>
          <ac:spMkLst>
            <pc:docMk/>
            <pc:sldMk cId="2188054726" sldId="270"/>
            <ac:spMk id="3" creationId="{00000000-0000-0000-0000-000000000000}"/>
          </ac:spMkLst>
        </pc:spChg>
        <pc:spChg chg="mod">
          <ac:chgData name="Mago, Nitika" userId="eb4dfd7f-5a13-4bd1-acb0-2d627733e6c8" providerId="ADAL" clId="{92FC2D03-5735-48CB-8A43-19E4C5B50DD4}" dt="2023-08-21T16:16:47.474" v="314" actId="20577"/>
          <ac:spMkLst>
            <pc:docMk/>
            <pc:sldMk cId="2188054726" sldId="270"/>
            <ac:spMk id="4" creationId="{00000000-0000-0000-0000-000000000000}"/>
          </ac:spMkLst>
        </pc:spChg>
        <pc:spChg chg="mod">
          <ac:chgData name="Mago, Nitika" userId="eb4dfd7f-5a13-4bd1-acb0-2d627733e6c8" providerId="ADAL" clId="{92FC2D03-5735-48CB-8A43-19E4C5B50DD4}" dt="2023-08-21T16:17:46.570" v="385" actId="20577"/>
          <ac:spMkLst>
            <pc:docMk/>
            <pc:sldMk cId="2188054726" sldId="270"/>
            <ac:spMk id="5" creationId="{00000000-0000-0000-0000-000000000000}"/>
          </ac:spMkLst>
        </pc:spChg>
      </pc:sldChg>
      <pc:sldChg chg="del">
        <pc:chgData name="Mago, Nitika" userId="eb4dfd7f-5a13-4bd1-acb0-2d627733e6c8" providerId="ADAL" clId="{92FC2D03-5735-48CB-8A43-19E4C5B50DD4}" dt="2023-08-21T16:17:51.222" v="386" actId="47"/>
        <pc:sldMkLst>
          <pc:docMk/>
          <pc:sldMk cId="1175610155" sldId="562"/>
        </pc:sldMkLst>
      </pc:sldChg>
      <pc:sldChg chg="del">
        <pc:chgData name="Mago, Nitika" userId="eb4dfd7f-5a13-4bd1-acb0-2d627733e6c8" providerId="ADAL" clId="{92FC2D03-5735-48CB-8A43-19E4C5B50DD4}" dt="2023-08-21T16:17:51.222" v="386" actId="47"/>
        <pc:sldMkLst>
          <pc:docMk/>
          <pc:sldMk cId="3014508496" sldId="570"/>
        </pc:sldMkLst>
      </pc:sldChg>
      <pc:sldChg chg="addSp delSp modSp mod modClrScheme chgLayout">
        <pc:chgData name="Mago, Nitika" userId="eb4dfd7f-5a13-4bd1-acb0-2d627733e6c8" providerId="ADAL" clId="{92FC2D03-5735-48CB-8A43-19E4C5B50DD4}" dt="2023-08-21T17:26:03.635" v="1768" actId="20577"/>
        <pc:sldMkLst>
          <pc:docMk/>
          <pc:sldMk cId="1302254282" sldId="571"/>
        </pc:sldMkLst>
        <pc:spChg chg="add del mod ord">
          <ac:chgData name="Mago, Nitika" userId="eb4dfd7f-5a13-4bd1-acb0-2d627733e6c8" providerId="ADAL" clId="{92FC2D03-5735-48CB-8A43-19E4C5B50DD4}" dt="2023-08-21T15:29:58.130" v="9" actId="700"/>
          <ac:spMkLst>
            <pc:docMk/>
            <pc:sldMk cId="1302254282" sldId="571"/>
            <ac:spMk id="2" creationId="{DCD2D631-F4DE-025A-C8FE-ED35F953EFEE}"/>
          </ac:spMkLst>
        </pc:spChg>
        <pc:spChg chg="add del mod ord">
          <ac:chgData name="Mago, Nitika" userId="eb4dfd7f-5a13-4bd1-acb0-2d627733e6c8" providerId="ADAL" clId="{92FC2D03-5735-48CB-8A43-19E4C5B50DD4}" dt="2023-08-21T15:28:09.762" v="8" actId="478"/>
          <ac:spMkLst>
            <pc:docMk/>
            <pc:sldMk cId="1302254282" sldId="571"/>
            <ac:spMk id="3" creationId="{C966C11A-359B-6277-2CE7-EC0F0E13522B}"/>
          </ac:spMkLst>
        </pc:spChg>
        <pc:spChg chg="mod ord">
          <ac:chgData name="Mago, Nitika" userId="eb4dfd7f-5a13-4bd1-acb0-2d627733e6c8" providerId="ADAL" clId="{92FC2D03-5735-48CB-8A43-19E4C5B50DD4}" dt="2023-08-21T16:15:12.192" v="179" actId="700"/>
          <ac:spMkLst>
            <pc:docMk/>
            <pc:sldMk cId="1302254282" sldId="571"/>
            <ac:spMk id="4" creationId="{00000000-0000-0000-0000-000000000000}"/>
          </ac:spMkLst>
        </pc:spChg>
        <pc:spChg chg="del mod">
          <ac:chgData name="Mago, Nitika" userId="eb4dfd7f-5a13-4bd1-acb0-2d627733e6c8" providerId="ADAL" clId="{92FC2D03-5735-48CB-8A43-19E4C5B50DD4}" dt="2023-08-21T16:14:39.299" v="166" actId="478"/>
          <ac:spMkLst>
            <pc:docMk/>
            <pc:sldMk cId="1302254282" sldId="571"/>
            <ac:spMk id="6" creationId="{C18F3E4E-A21A-4B96-5167-9720C664364D}"/>
          </ac:spMkLst>
        </pc:spChg>
        <pc:spChg chg="del mod">
          <ac:chgData name="Mago, Nitika" userId="eb4dfd7f-5a13-4bd1-acb0-2d627733e6c8" providerId="ADAL" clId="{92FC2D03-5735-48CB-8A43-19E4C5B50DD4}" dt="2023-08-21T16:14:37.316" v="165" actId="478"/>
          <ac:spMkLst>
            <pc:docMk/>
            <pc:sldMk cId="1302254282" sldId="571"/>
            <ac:spMk id="7" creationId="{449FD43C-3AF0-229F-01F0-C074EC5B7A7C}"/>
          </ac:spMkLst>
        </pc:spChg>
        <pc:spChg chg="del mod ord">
          <ac:chgData name="Mago, Nitika" userId="eb4dfd7f-5a13-4bd1-acb0-2d627733e6c8" providerId="ADAL" clId="{92FC2D03-5735-48CB-8A43-19E4C5B50DD4}" dt="2023-08-21T15:23:20.814" v="0" actId="700"/>
          <ac:spMkLst>
            <pc:docMk/>
            <pc:sldMk cId="1302254282" sldId="571"/>
            <ac:spMk id="8" creationId="{00000000-0000-0000-0000-000000000000}"/>
          </ac:spMkLst>
        </pc:spChg>
        <pc:spChg chg="del mod ord">
          <ac:chgData name="Mago, Nitika" userId="eb4dfd7f-5a13-4bd1-acb0-2d627733e6c8" providerId="ADAL" clId="{92FC2D03-5735-48CB-8A43-19E4C5B50DD4}" dt="2023-08-21T15:23:20.814" v="0" actId="700"/>
          <ac:spMkLst>
            <pc:docMk/>
            <pc:sldMk cId="1302254282" sldId="571"/>
            <ac:spMk id="9" creationId="{00000000-0000-0000-0000-000000000000}"/>
          </ac:spMkLst>
        </pc:spChg>
        <pc:spChg chg="del">
          <ac:chgData name="Mago, Nitika" userId="eb4dfd7f-5a13-4bd1-acb0-2d627733e6c8" providerId="ADAL" clId="{92FC2D03-5735-48CB-8A43-19E4C5B50DD4}" dt="2023-08-21T15:23:20.814" v="0" actId="700"/>
          <ac:spMkLst>
            <pc:docMk/>
            <pc:sldMk cId="1302254282" sldId="571"/>
            <ac:spMk id="10" creationId="{00000000-0000-0000-0000-000000000000}"/>
          </ac:spMkLst>
        </pc:spChg>
        <pc:spChg chg="del">
          <ac:chgData name="Mago, Nitika" userId="eb4dfd7f-5a13-4bd1-acb0-2d627733e6c8" providerId="ADAL" clId="{92FC2D03-5735-48CB-8A43-19E4C5B50DD4}" dt="2023-08-21T15:23:20.814" v="0" actId="700"/>
          <ac:spMkLst>
            <pc:docMk/>
            <pc:sldMk cId="1302254282" sldId="571"/>
            <ac:spMk id="11" creationId="{00000000-0000-0000-0000-000000000000}"/>
          </ac:spMkLst>
        </pc:spChg>
        <pc:spChg chg="del">
          <ac:chgData name="Mago, Nitika" userId="eb4dfd7f-5a13-4bd1-acb0-2d627733e6c8" providerId="ADAL" clId="{92FC2D03-5735-48CB-8A43-19E4C5B50DD4}" dt="2023-08-21T15:23:20.814" v="0" actId="700"/>
          <ac:spMkLst>
            <pc:docMk/>
            <pc:sldMk cId="1302254282" sldId="571"/>
            <ac:spMk id="12" creationId="{00000000-0000-0000-0000-000000000000}"/>
          </ac:spMkLst>
        </pc:spChg>
        <pc:spChg chg="add del mod ord">
          <ac:chgData name="Mago, Nitika" userId="eb4dfd7f-5a13-4bd1-acb0-2d627733e6c8" providerId="ADAL" clId="{92FC2D03-5735-48CB-8A43-19E4C5B50DD4}" dt="2023-08-21T16:07:04.733" v="130" actId="700"/>
          <ac:spMkLst>
            <pc:docMk/>
            <pc:sldMk cId="1302254282" sldId="571"/>
            <ac:spMk id="13" creationId="{DE6D6FD0-5CB1-A419-2D75-6D34FD8E8D64}"/>
          </ac:spMkLst>
        </pc:spChg>
        <pc:spChg chg="add mod ord">
          <ac:chgData name="Mago, Nitika" userId="eb4dfd7f-5a13-4bd1-acb0-2d627733e6c8" providerId="ADAL" clId="{92FC2D03-5735-48CB-8A43-19E4C5B50DD4}" dt="2023-08-21T17:26:03.635" v="1768" actId="20577"/>
          <ac:spMkLst>
            <pc:docMk/>
            <pc:sldMk cId="1302254282" sldId="571"/>
            <ac:spMk id="14" creationId="{A12E6491-A96A-E5EE-A56D-2DB2E588B6B8}"/>
          </ac:spMkLst>
        </pc:spChg>
        <pc:spChg chg="add del mod">
          <ac:chgData name="Mago, Nitika" userId="eb4dfd7f-5a13-4bd1-acb0-2d627733e6c8" providerId="ADAL" clId="{92FC2D03-5735-48CB-8A43-19E4C5B50DD4}" dt="2023-08-21T16:15:22.333" v="183" actId="478"/>
          <ac:spMkLst>
            <pc:docMk/>
            <pc:sldMk cId="1302254282" sldId="571"/>
            <ac:spMk id="15" creationId="{660C9324-544F-4E07-F40B-DD910DDE8033}"/>
          </ac:spMkLst>
        </pc:spChg>
        <pc:spChg chg="add del mod ord">
          <ac:chgData name="Mago, Nitika" userId="eb4dfd7f-5a13-4bd1-acb0-2d627733e6c8" providerId="ADAL" clId="{92FC2D03-5735-48CB-8A43-19E4C5B50DD4}" dt="2023-08-21T16:15:12.192" v="179" actId="700"/>
          <ac:spMkLst>
            <pc:docMk/>
            <pc:sldMk cId="1302254282" sldId="571"/>
            <ac:spMk id="16" creationId="{0DF160CA-C346-B6FA-C500-3A841136AC85}"/>
          </ac:spMkLst>
        </pc:spChg>
        <pc:spChg chg="add mod ord">
          <ac:chgData name="Mago, Nitika" userId="eb4dfd7f-5a13-4bd1-acb0-2d627733e6c8" providerId="ADAL" clId="{92FC2D03-5735-48CB-8A43-19E4C5B50DD4}" dt="2023-08-21T16:18:49.522" v="543" actId="20577"/>
          <ac:spMkLst>
            <pc:docMk/>
            <pc:sldMk cId="1302254282" sldId="571"/>
            <ac:spMk id="17" creationId="{C65DD900-E414-0671-DEAA-9C5C01A85DEC}"/>
          </ac:spMkLst>
        </pc:spChg>
        <pc:spChg chg="add mod ord">
          <ac:chgData name="Mago, Nitika" userId="eb4dfd7f-5a13-4bd1-acb0-2d627733e6c8" providerId="ADAL" clId="{92FC2D03-5735-48CB-8A43-19E4C5B50DD4}" dt="2023-08-21T16:42:50.352" v="896"/>
          <ac:spMkLst>
            <pc:docMk/>
            <pc:sldMk cId="1302254282" sldId="571"/>
            <ac:spMk id="18" creationId="{6355D24C-CA22-83E1-92FB-665913C14413}"/>
          </ac:spMkLst>
        </pc:spChg>
        <pc:grpChg chg="add del mod">
          <ac:chgData name="Mago, Nitika" userId="eb4dfd7f-5a13-4bd1-acb0-2d627733e6c8" providerId="ADAL" clId="{92FC2D03-5735-48CB-8A43-19E4C5B50DD4}" dt="2023-08-21T16:14:37.316" v="165" actId="478"/>
          <ac:grpSpMkLst>
            <pc:docMk/>
            <pc:sldMk cId="1302254282" sldId="571"/>
            <ac:grpSpMk id="5" creationId="{2BCDFB90-E259-2477-E084-3437E5EDF575}"/>
          </ac:grpSpMkLst>
        </pc:grpChg>
      </pc:sldChg>
      <pc:sldChg chg="del">
        <pc:chgData name="Mago, Nitika" userId="eb4dfd7f-5a13-4bd1-acb0-2d627733e6c8" providerId="ADAL" clId="{92FC2D03-5735-48CB-8A43-19E4C5B50DD4}" dt="2023-08-21T16:17:51.222" v="386" actId="47"/>
        <pc:sldMkLst>
          <pc:docMk/>
          <pc:sldMk cId="275656178" sldId="5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81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237483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18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32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402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90" r:id="rId3"/>
    <p:sldLayoutId id="2147483691" r:id="rId4"/>
    <p:sldLayoutId id="2147483682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2024 Ancillary Service Methodology Review Timeline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August 22, 2023</a:t>
            </a:r>
          </a:p>
          <a:p>
            <a:r>
              <a:rPr lang="en-US" dirty="0"/>
              <a:t>Technical Advisory Committee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Nitika Mago</a:t>
            </a:r>
          </a:p>
          <a:p>
            <a:r>
              <a:rPr lang="en-US" dirty="0"/>
              <a:t>Manager, Balancing Operations Planning</a:t>
            </a: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6355D24C-CA22-83E1-92FB-665913C1441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36008" y="863347"/>
            <a:ext cx="4206240" cy="4043934"/>
          </a:xfrm>
          <a:solidFill>
            <a:schemeClr val="bg1">
              <a:lumMod val="95000"/>
            </a:schemeClr>
          </a:solidFill>
          <a:ln w="28575"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1600" b="1" u="sng" cap="all" dirty="0">
                <a:solidFill>
                  <a:schemeClr val="tx1"/>
                </a:solidFill>
              </a:rPr>
              <a:t>2024 Methodology Review Timeline </a:t>
            </a:r>
          </a:p>
          <a:p>
            <a:endParaRPr lang="en-US" sz="16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September 20, 2023 – PDCWG 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September 22, 2023 – WMWG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i="1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October 6, 2023 – WMWG (Proposed)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October 10, 2022 – PDCWG (Proposed)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October 19, 2023 – OWG (Proposed)</a:t>
            </a:r>
          </a:p>
          <a:p>
            <a:endParaRPr lang="en-US" sz="12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November 01, 2023 – WMS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November 02, 2023 – ROS</a:t>
            </a:r>
          </a:p>
          <a:p>
            <a:endParaRPr lang="en-US" sz="16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December 04, 2023 – TAC</a:t>
            </a:r>
            <a:endParaRPr lang="en-US" sz="12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December 19, 2023 – </a:t>
            </a:r>
            <a:r>
              <a:rPr lang="en-US" sz="1600" dirty="0" err="1">
                <a:solidFill>
                  <a:schemeClr val="accent2"/>
                </a:solidFill>
              </a:rPr>
              <a:t>BoD</a:t>
            </a:r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A12E6491-A96A-E5EE-A56D-2DB2E588B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ERCOT will be initiating discussion on the 2024 Ancillary Service Methodology beginning September 20 PDCWG meeting. </a:t>
            </a:r>
          </a:p>
          <a:p>
            <a:endParaRPr lang="en-US" sz="1400" dirty="0"/>
          </a:p>
          <a:p>
            <a:r>
              <a:rPr lang="en-US" sz="1400" dirty="0"/>
              <a:t>The proposed timeline for this review is included in the image alongside.</a:t>
            </a:r>
          </a:p>
          <a:p>
            <a:endParaRPr lang="en-US" sz="1400" dirty="0"/>
          </a:p>
          <a:p>
            <a:r>
              <a:rPr lang="en-US" sz="1400" dirty="0"/>
              <a:t>Based of feedback received, to make the AS Methodology review process more efficient, this year, ERCOT plans to provide all relevant details on the proposed methodology during the September/October working group discussions and provide just a summary of the proposed changes during the November/December discussions. </a:t>
            </a:r>
          </a:p>
          <a:p>
            <a:endParaRPr lang="en-US" sz="1400" dirty="0"/>
          </a:p>
          <a:p>
            <a:r>
              <a:rPr lang="en-US" sz="1400" dirty="0"/>
              <a:t>Interested Stakeholders are requested to attend September PDCWG and/or WMWG meetings to provide any feedback on the AS Methodology.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C65DD900-E414-0671-DEAA-9C5C01A85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30225428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24929</TotalTime>
  <Words>195</Words>
  <Application>Microsoft Office PowerPoint</Application>
  <PresentationFormat>On-screen Show 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Introduction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Mago, Nitika</cp:lastModifiedBy>
  <cp:revision>577</cp:revision>
  <dcterms:created xsi:type="dcterms:W3CDTF">2016-04-16T13:25:21Z</dcterms:created>
  <dcterms:modified xsi:type="dcterms:W3CDTF">2023-08-21T17:26:09Z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2023-08-21T15:23:29Z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ff0d77a5-b785-48fa-a03d-718721674400</vt:lpwstr>
  </property>
  <property fmtid="{D5CDD505-2E9C-101B-9397-08002B2CF9AE}" pid="8" name="MSIP_Label_7084cbda-52b8-46fb-a7b7-cb5bd465ed85_ContentBits">
    <vt:lpwstr>0</vt:lpwstr>
  </property>
</Properties>
</file>