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303" r:id="rId8"/>
    <p:sldId id="300" r:id="rId9"/>
    <p:sldId id="301" r:id="rId10"/>
    <p:sldId id="302" r:id="rId11"/>
    <p:sldId id="304" r:id="rId12"/>
    <p:sldId id="264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nojosa, Jose Luis" initials="HJL" lastIdx="1" clrIdx="0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23" autoAdjust="0"/>
    <p:restoredTop sz="70153" autoAdjust="0"/>
  </p:normalViewPr>
  <p:slideViewPr>
    <p:cSldViewPr showGuides="1">
      <p:cViewPr varScale="1">
        <p:scale>
          <a:sx n="61" d="100"/>
          <a:sy n="61" d="100"/>
        </p:scale>
        <p:origin x="750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unit tripped offline while carrying approximately 487MW gen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60.013Hz</a:t>
            </a:r>
          </a:p>
          <a:p>
            <a:r>
              <a:rPr lang="en-US" baseline="0" dirty="0"/>
              <a:t>Minimum Frequency: 59.934 Hz</a:t>
            </a:r>
          </a:p>
          <a:p>
            <a:r>
              <a:rPr lang="en-US" baseline="0" dirty="0"/>
              <a:t>A-C Time : 4 seconds</a:t>
            </a:r>
          </a:p>
          <a:p>
            <a:r>
              <a:rPr lang="en-US" baseline="0" dirty="0"/>
              <a:t>Recovery Time(back to deadband): 1 minute 47 seconds</a:t>
            </a:r>
          </a:p>
          <a:p>
            <a:r>
              <a:rPr lang="en-US" baseline="0" dirty="0"/>
              <a:t>RRS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</a:t>
            </a:r>
            <a:r>
              <a:rPr lang="en-US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Trip was due to drum level. Plant is investigating further.</a:t>
            </a: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529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Six units in 2 combine cycle trains at the same station tripped offline in sequence within 5 minutes. Total loss is about 989 MW</a:t>
            </a:r>
            <a:endParaRPr lang="en-US" baseline="0" dirty="0"/>
          </a:p>
          <a:p>
            <a:r>
              <a:rPr lang="en-US" baseline="0" dirty="0"/>
              <a:t>Starting Frequency: 60.014Hz</a:t>
            </a:r>
          </a:p>
          <a:p>
            <a:r>
              <a:rPr lang="en-US" baseline="0" dirty="0"/>
              <a:t>Minimum Frequency: 59.934 Hz</a:t>
            </a:r>
          </a:p>
          <a:p>
            <a:r>
              <a:rPr lang="en-US" baseline="0" dirty="0"/>
              <a:t>Recovery Time(back to deadband): 8 minutes 30 seconds</a:t>
            </a:r>
          </a:p>
          <a:p>
            <a:r>
              <a:rPr lang="en-US" baseline="0" dirty="0"/>
              <a:t>RRS/ECRS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Unknow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Contextual Information: A total of 428 MW of regulation Up was deployed during the event.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A 200 MW SCED offset was applied as well. </a:t>
            </a:r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49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unit has a runback from 1235 MW to 639 MW and then tripped offline.</a:t>
            </a:r>
            <a:endParaRPr lang="en-US" baseline="0" dirty="0"/>
          </a:p>
          <a:p>
            <a:r>
              <a:rPr lang="en-US" baseline="0" dirty="0"/>
              <a:t>Starting Frequency: 59.958Hz</a:t>
            </a:r>
          </a:p>
          <a:p>
            <a:r>
              <a:rPr lang="en-US" baseline="0" dirty="0"/>
              <a:t>Minimum Frequency: 59.880 Hz</a:t>
            </a:r>
          </a:p>
          <a:p>
            <a:r>
              <a:rPr lang="en-US" baseline="0" dirty="0"/>
              <a:t>A-C Time : 5 seconds</a:t>
            </a:r>
          </a:p>
          <a:p>
            <a:r>
              <a:rPr lang="en-US" baseline="0" dirty="0"/>
              <a:t>Recovery Time(back to deadband): 4 minutes 54 seconds</a:t>
            </a:r>
          </a:p>
          <a:p>
            <a:r>
              <a:rPr lang="en-US" baseline="0" dirty="0"/>
              <a:t>ECRS Released: 430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</a:t>
            </a:r>
            <a:r>
              <a:rPr lang="en-US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Loss of main boiler feed pump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Contextual Information: A total of 473 MW of regulation Up was deployed during the event. </a:t>
            </a:r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0664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unit tripped offline while carrying approximately 615MW gen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59.996Hz</a:t>
            </a:r>
          </a:p>
          <a:p>
            <a:r>
              <a:rPr lang="en-US" baseline="0" dirty="0"/>
              <a:t>Minimum Frequency: 59.921 Hz</a:t>
            </a:r>
          </a:p>
          <a:p>
            <a:r>
              <a:rPr lang="en-US" baseline="0" dirty="0"/>
              <a:t>A-C Time : 5 seconds</a:t>
            </a:r>
          </a:p>
          <a:p>
            <a:r>
              <a:rPr lang="en-US" baseline="0" dirty="0"/>
              <a:t>Recovery Time(back to deadband): 17 minutes 46 seconds</a:t>
            </a:r>
          </a:p>
          <a:p>
            <a:r>
              <a:rPr lang="en-US" baseline="0" dirty="0"/>
              <a:t>ECRS Released: 1200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</a:t>
            </a:r>
            <a:r>
              <a:rPr lang="en-US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Boiler feed pump lube oil filter clog.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Contextual Information: A total of 465MW of regulation Up was deployed during the event </a:t>
            </a:r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82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unit tripped offline while carrying approximately 410MW gen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60.008Hz</a:t>
            </a:r>
          </a:p>
          <a:p>
            <a:r>
              <a:rPr lang="en-US" baseline="0" dirty="0"/>
              <a:t>Minimum Frequency: 59.946 Hz</a:t>
            </a:r>
          </a:p>
          <a:p>
            <a:r>
              <a:rPr lang="en-US" baseline="0" dirty="0"/>
              <a:t>A-C Time : 7 seconds</a:t>
            </a:r>
          </a:p>
          <a:p>
            <a:r>
              <a:rPr lang="en-US" baseline="0" dirty="0"/>
              <a:t>Recovery Time(back to deadband): 3 minutes 54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</a:t>
            </a:r>
            <a:r>
              <a:rPr lang="en-US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Unknown.</a:t>
            </a:r>
            <a:endParaRPr lang="en-US" baseline="0" dirty="0"/>
          </a:p>
          <a:p>
            <a:r>
              <a:rPr lang="en-US" baseline="0" dirty="0"/>
              <a:t>Contextual Information: A total of 307 MW of regulation Up was deployed during the event 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596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</a:rPr>
              <a:t>ERCOT Frequency Events</a:t>
            </a:r>
          </a:p>
          <a:p>
            <a:r>
              <a:rPr lang="en-US" b="1">
                <a:solidFill>
                  <a:srgbClr val="5B6770"/>
                </a:solidFill>
              </a:rPr>
              <a:t>June </a:t>
            </a:r>
            <a:r>
              <a:rPr lang="en-US" b="1" dirty="0">
                <a:solidFill>
                  <a:srgbClr val="5B6770"/>
                </a:solidFill>
              </a:rPr>
              <a:t>2023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ERCOT</a:t>
            </a:r>
          </a:p>
          <a:p>
            <a:r>
              <a:rPr lang="en-US" dirty="0">
                <a:solidFill>
                  <a:srgbClr val="5B6770"/>
                </a:solidFill>
              </a:rPr>
              <a:t>Operations Planning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PDCWG |July 19th,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6/3/2023 12:27:05 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916D182-F65D-9724-28BB-94BEADB1F0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19957"/>
            <a:ext cx="9144000" cy="4818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421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6/10/2023 17:12:44 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796024-6132-8916-BE0A-6B99A08EE2C9}"/>
              </a:ext>
            </a:extLst>
          </p:cNvPr>
          <p:cNvSpPr/>
          <p:nvPr/>
        </p:nvSpPr>
        <p:spPr>
          <a:xfrm>
            <a:off x="8001000" y="4038600"/>
            <a:ext cx="914400" cy="1524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2412607-0A43-7F68-962F-89354032C2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516" y="1401763"/>
            <a:ext cx="8819504" cy="4068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751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6/16/2023 18:31:51 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FDB06C8-28FC-864A-F400-A9DA722F0B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43373"/>
            <a:ext cx="9144000" cy="3771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897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6/20/2023 18:57:06 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ED28B5E-D280-F418-BFF5-D849F191DD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67774"/>
            <a:ext cx="9144000" cy="3722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11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6/25/2023 16:08:22 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18BFA50-486C-014F-7892-7EB9BC8C2B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61563"/>
            <a:ext cx="9144000" cy="3734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988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42978</TotalTime>
  <Words>393</Words>
  <Application>Microsoft Office PowerPoint</Application>
  <PresentationFormat>On-screen Show (4:3)</PresentationFormat>
  <Paragraphs>66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Palatino Linotype</vt:lpstr>
      <vt:lpstr>Trade Gothic Pro Light</vt:lpstr>
      <vt:lpstr>1_Custom Design</vt:lpstr>
      <vt:lpstr>Office Theme</vt:lpstr>
      <vt:lpstr>Custom Design</vt:lpstr>
      <vt:lpstr>PowerPoint Presentation</vt:lpstr>
      <vt:lpstr>6/3/2023 12:27:05 (Non-FME) </vt:lpstr>
      <vt:lpstr>6/10/2023 17:12:44 (Non-FME) </vt:lpstr>
      <vt:lpstr>6/16/2023 18:31:51 (Non-FME) </vt:lpstr>
      <vt:lpstr>6/20/2023 18:57:06 (Non-FME) </vt:lpstr>
      <vt:lpstr>6/25/2023 16:08:22 (Non-FME) 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Li, Weifeng</cp:lastModifiedBy>
  <cp:revision>769</cp:revision>
  <cp:lastPrinted>2016-01-21T20:53:15Z</cp:lastPrinted>
  <dcterms:created xsi:type="dcterms:W3CDTF">2016-01-21T15:20:31Z</dcterms:created>
  <dcterms:modified xsi:type="dcterms:W3CDTF">2023-07-21T18:14:52Z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2023-07-21T18:14:52Z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ef36276c-4e93-4dd7-9fce-9b1633a0e85a</vt:lpwstr>
  </property>
  <property fmtid="{D5CDD505-2E9C-101B-9397-08002B2CF9AE}" pid="9" name="MSIP_Label_7084cbda-52b8-46fb-a7b7-cb5bd465ed85_ContentBits">
    <vt:lpwstr>0</vt:lpwstr>
  </property>
</Properties>
</file>