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402" r:id="rId8"/>
    <p:sldId id="286" r:id="rId9"/>
    <p:sldId id="413" r:id="rId10"/>
    <p:sldId id="414" r:id="rId11"/>
    <p:sldId id="410" r:id="rId12"/>
    <p:sldId id="415" r:id="rId13"/>
    <p:sldId id="41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0"/>
            <p14:sldId id="415"/>
            <p14:sldId id="4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F161E1-F272-479F-A524-344522E7C70C}" v="9" dt="2023-08-02T20:39:21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9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9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6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July 2023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July 2023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26329"/>
              </p:ext>
            </p:extLst>
          </p:nvPr>
        </p:nvGraphicFramePr>
        <p:xfrm>
          <a:off x="381000" y="959830"/>
          <a:ext cx="8382000" cy="94869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438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July</a:t>
            </a:r>
            <a:r>
              <a:rPr lang="en-US" altLang="en-US" dirty="0"/>
              <a:t> 2023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33766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36,628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20,490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July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065017"/>
              </p:ext>
            </p:extLst>
          </p:nvPr>
        </p:nvGraphicFramePr>
        <p:xfrm>
          <a:off x="378069" y="838200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July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32109"/>
              </p:ext>
            </p:extLst>
          </p:nvPr>
        </p:nvGraphicFramePr>
        <p:xfrm>
          <a:off x="419100" y="838200"/>
          <a:ext cx="8382000" cy="321945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58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July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794098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July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8956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73986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94513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24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July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182439"/>
              </p:ext>
            </p:extLst>
          </p:nvPr>
        </p:nvGraphicFramePr>
        <p:xfrm>
          <a:off x="438509" y="732605"/>
          <a:ext cx="8382000" cy="94869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4411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dd993567-7575-4eaa-a9db-e233308877d6">
      <Terms xmlns="http://schemas.microsoft.com/office/infopath/2007/PartnerControls"/>
    </lcf76f155ced4ddcb4097134ff3c332f>
    <Information_x0020_Classification xmlns="fb345aca-afcc-41ce-93cb-87b3e88e776f">ERCOT Limited</Information_x0020_Classification>
    <ReviewComments xmlns="dd993567-7575-4eaa-a9db-e233308877d6" xsi:nil="true"/>
    <ReviewStatus xmlns="dd993567-7575-4eaa-a9db-e233308877d6">(2) Normal</Review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1F39A6C07D14D9555E8A431C20419" ma:contentTypeVersion="30" ma:contentTypeDescription="Create a new document." ma:contentTypeScope="" ma:versionID="21942f980d7a00048ad3deaf04c848df">
  <xsd:schema xmlns:xsd="http://www.w3.org/2001/XMLSchema" xmlns:xs="http://www.w3.org/2001/XMLSchema" xmlns:p="http://schemas.microsoft.com/office/2006/metadata/properties" xmlns:ns2="fb345aca-afcc-41ce-93cb-87b3e88e776f" xmlns:ns3="dd993567-7575-4eaa-a9db-e233308877d6" targetNamespace="http://schemas.microsoft.com/office/2006/metadata/properties" ma:root="true" ma:fieldsID="38d83bcf680b50dc6156e6c38966e0d2" ns2:_="" ns3:_="">
    <xsd:import namespace="fb345aca-afcc-41ce-93cb-87b3e88e776f"/>
    <xsd:import namespace="dd993567-7575-4eaa-a9db-e233308877d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MediaServiceMetadata" minOccurs="0"/>
                <xsd:element ref="ns3:MediaServiceFastMetadata" minOccurs="0"/>
                <xsd:element ref="ns3:ReviewComments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  <xsd:element name="TaxCatchAll" ma:index="15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93567-7575-4eaa-a9db-e233308877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ReviewComments" ma:index="11" nillable="true" ma:displayName="Review Comments" ma:internalName="ReviewComments">
      <xsd:simpleType>
        <xsd:restriction base="dms:Note">
          <xsd:maxLength value="255"/>
        </xsd:restriction>
      </xsd:simpleType>
    </xsd:element>
    <xsd:element name="ReviewStatus" ma:index="12" nillable="true" ma:displayName="Review Status" ma:default="(2) Normal" ma:format="Dropdown" ma:internalName="ReviewStatus" ma:readOnly="false">
      <xsd:simpleType>
        <xsd:union memberTypes="dms:Text">
          <xsd:simpleType>
            <xsd:restriction base="dms:Choice">
              <xsd:enumeration value="In Progress"/>
              <xsd:enumeration value="Completed"/>
            </xsd:restriction>
          </xsd:simpleType>
        </xsd:un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1A587-AD7A-498E-9B42-FCEAF714C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b345aca-afcc-41ce-93cb-87b3e88e776f"/>
    <ds:schemaRef ds:uri="54b9945b-bdc1-47d8-839f-cb700d43e85f"/>
    <ds:schemaRef ds:uri="dd993567-7575-4eaa-a9db-e233308877d6"/>
  </ds:schemaRefs>
</ds:datastoreItem>
</file>

<file path=customXml/itemProps3.xml><?xml version="1.0" encoding="utf-8"?>
<ds:datastoreItem xmlns:ds="http://schemas.openxmlformats.org/officeDocument/2006/customXml" ds:itemID="{C3849C15-B8E9-457F-A13D-5A0C132BD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345aca-afcc-41ce-93cb-87b3e88e776f"/>
    <ds:schemaRef ds:uri="dd993567-7575-4eaa-a9db-e233308877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6571</TotalTime>
  <Words>677</Words>
  <Application>Microsoft Office PowerPoint</Application>
  <PresentationFormat>On-screen Show (4:3)</PresentationFormat>
  <Paragraphs>424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2023</vt:lpstr>
      <vt:lpstr>IRR Summary – July 2023</vt:lpstr>
      <vt:lpstr>IRR ≥ 95%, ≥ 100 Scored Intervals – July 2023</vt:lpstr>
      <vt:lpstr>IRR ≥ 95%, ≥ 100 Scored Intervals – July 2023</vt:lpstr>
      <vt:lpstr>IRR &lt; 95%, ≥ 100 Scored Intervals – July 2023</vt:lpstr>
      <vt:lpstr>IRR &lt; 95%, ≥ 100 Scored Intervals – July 2023</vt:lpstr>
      <vt:lpstr>IRR &lt; 95%, ≥ 100 Scored Intervals – July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301</cp:revision>
  <cp:lastPrinted>2016-01-21T20:53:15Z</cp:lastPrinted>
  <dcterms:created xsi:type="dcterms:W3CDTF">2016-01-21T15:20:31Z</dcterms:created>
  <dcterms:modified xsi:type="dcterms:W3CDTF">2023-08-02T20:40:15Z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0x0101009331F39A6C07D14D9555E8A431C20419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