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303" r:id="rId8"/>
    <p:sldId id="306" r:id="rId9"/>
    <p:sldId id="300" r:id="rId10"/>
    <p:sldId id="301" r:id="rId11"/>
    <p:sldId id="305" r:id="rId12"/>
    <p:sldId id="302" r:id="rId13"/>
    <p:sldId id="304" r:id="rId14"/>
    <p:sldId id="26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70153" autoAdjust="0"/>
  </p:normalViewPr>
  <p:slideViewPr>
    <p:cSldViewPr showGuides="1">
      <p:cViewPr varScale="1">
        <p:scale>
          <a:sx n="80" d="100"/>
          <a:sy n="80" d="100"/>
        </p:scale>
        <p:origin x="144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79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offline while carrying approximately 852MW gen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60.008Hz</a:t>
            </a:r>
          </a:p>
          <a:p>
            <a:r>
              <a:rPr lang="en-US" baseline="0" dirty="0"/>
              <a:t>Minimum Frequency: 59.945 Hz</a:t>
            </a:r>
          </a:p>
          <a:p>
            <a:r>
              <a:rPr lang="en-US" baseline="0" dirty="0"/>
              <a:t>A-C Time : 5 seconds</a:t>
            </a:r>
          </a:p>
          <a:p>
            <a:r>
              <a:rPr lang="en-US" baseline="0" dirty="0"/>
              <a:t>Recovery Time(back to deadband): 7 minutes 54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253 MW of regulation Up was deployed during the event.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9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offline while carrying approximately 751MW gen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60.009Hz</a:t>
            </a:r>
          </a:p>
          <a:p>
            <a:r>
              <a:rPr lang="en-US" baseline="0" dirty="0"/>
              <a:t>Minimum Frequency: 59.899 Hz</a:t>
            </a:r>
          </a:p>
          <a:p>
            <a:r>
              <a:rPr lang="en-US" baseline="0" dirty="0"/>
              <a:t>A-C Time : 5 seconds</a:t>
            </a:r>
          </a:p>
          <a:p>
            <a:r>
              <a:rPr lang="en-US" baseline="0" dirty="0"/>
              <a:t>Recovery Time(back to deadband): 7 minutes 26 seconds</a:t>
            </a:r>
          </a:p>
          <a:p>
            <a:r>
              <a:rPr lang="en-US" baseline="0" dirty="0"/>
              <a:t>ECRS Released: 724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461 MW of regulation Up was deployed during the event, along with a manual SCED run following ECRS release.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76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offline while carrying approximately 451MW gen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60.006Hz</a:t>
            </a:r>
          </a:p>
          <a:p>
            <a:r>
              <a:rPr lang="en-US" baseline="0" dirty="0"/>
              <a:t>Minimum Frequency: 59.934 Hz</a:t>
            </a:r>
          </a:p>
          <a:p>
            <a:r>
              <a:rPr lang="en-US" baseline="0" dirty="0"/>
              <a:t>A-C Time : 6 seconds</a:t>
            </a:r>
          </a:p>
          <a:p>
            <a:r>
              <a:rPr lang="en-US" baseline="0" dirty="0"/>
              <a:t>Recovery Time(back to deadband): 4 minutes 41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</a:t>
            </a: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Bus differential on gen bus</a:t>
            </a:r>
            <a:endParaRPr lang="en-US" b="0" i="0" dirty="0">
              <a:solidFill>
                <a:srgbClr val="5B6770"/>
              </a:solidFill>
              <a:effectLst/>
              <a:latin typeface="Trade Gothic Pro Ligh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304 MW of regulation Up was deployed during the event, and a 200 MW manual GTBD offset to SCED was also issued, along with a manual SCED run.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offline while carrying approximately 470MW gen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59.980Hz</a:t>
            </a:r>
          </a:p>
          <a:p>
            <a:r>
              <a:rPr lang="en-US" baseline="0" dirty="0"/>
              <a:t>Minimum Frequency: 59.893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4 minutes 44 seconds</a:t>
            </a:r>
          </a:p>
          <a:p>
            <a:r>
              <a:rPr lang="en-US" baseline="0" dirty="0"/>
              <a:t>ECRS Released: 133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Lightning strike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622 MW of regulation Up was deployed during the event, and a 250 MW manual GTBD offset to SCED was also issued, along with a manual SCED run. 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66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offline while carrying approximately 525 MW gen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59.988Hz</a:t>
            </a:r>
          </a:p>
          <a:p>
            <a:r>
              <a:rPr lang="en-US" baseline="0" dirty="0"/>
              <a:t>Minimum Frequency: 59.931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7 minutes 10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Boiler feed pump issue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260 MW of regulation Up was deployed during the event, along with 2 manual SCED runs. 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43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offline while carrying approximately 619 MW gen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59.996Hz</a:t>
            </a:r>
          </a:p>
          <a:p>
            <a:r>
              <a:rPr lang="en-US" baseline="0" dirty="0"/>
              <a:t>Minimum Frequency: 59.924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6 minutes 58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</a:t>
            </a:r>
            <a:endParaRPr lang="en-US" sz="1800" b="0" i="0" dirty="0">
              <a:solidFill>
                <a:srgbClr val="5B6770"/>
              </a:solidFill>
              <a:effectLst/>
              <a:latin typeface="Palatino Linotype" panose="0204050205050503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160 MW of regulation Up was deployed during the event recovery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2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offline while carrying approximately 437MW gen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59.953Hz</a:t>
            </a:r>
          </a:p>
          <a:p>
            <a:r>
              <a:rPr lang="en-US" baseline="0" dirty="0"/>
              <a:t>Minimum Frequency: 59.904 Hz</a:t>
            </a:r>
          </a:p>
          <a:p>
            <a:r>
              <a:rPr lang="en-US" baseline="0" dirty="0"/>
              <a:t>A-C Time : 5 seconds</a:t>
            </a:r>
          </a:p>
          <a:p>
            <a:r>
              <a:rPr lang="en-US" baseline="0" dirty="0"/>
              <a:t>Recovery Time(back to deadband): 8 minutes 18 seconds</a:t>
            </a:r>
          </a:p>
          <a:p>
            <a:r>
              <a:rPr lang="en-US" baseline="0" dirty="0"/>
              <a:t>ECRS Released: 657MW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</a:t>
            </a: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Unknown.</a:t>
            </a:r>
            <a:endParaRPr lang="en-US" baseline="0" dirty="0"/>
          </a:p>
          <a:p>
            <a:r>
              <a:rPr lang="en-US" baseline="0" dirty="0"/>
              <a:t>Contextual Information: A total of 375 MW of regulation Up was deployed during the event. A 500 MW SCED offset was applied as well, along with multiple manual SCED runs.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96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July 2023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|August 16</a:t>
            </a:r>
            <a:r>
              <a:rPr lang="en-US" baseline="30000" dirty="0">
                <a:solidFill>
                  <a:srgbClr val="5B6770"/>
                </a:solidFill>
              </a:rPr>
              <a:t>th</a:t>
            </a:r>
            <a:r>
              <a:rPr lang="en-US" dirty="0">
                <a:solidFill>
                  <a:srgbClr val="5B6770"/>
                </a:solidFill>
              </a:rPr>
              <a:t>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7/2/2023 5:02:48 (Non-FME)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0C8318-504B-0131-4619-C54B348076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48118"/>
            <a:ext cx="9144000" cy="31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421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7/6/2023 21:05:09 (FME)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CA152C-8532-9A20-7A71-7CBBDF72B3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50342"/>
            <a:ext cx="9144000" cy="315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986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7/14/2023 6:23:49 (Non-FME)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FFD7F2-0768-B6FF-387F-24EEBA3F0C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45888"/>
            <a:ext cx="9144000" cy="316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7/16/2023 10:41:20 (Non-FME)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B23F8A-8114-2BA1-D15E-28A262D53E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56772"/>
            <a:ext cx="9144000" cy="314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897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7/17/2023 7:56:10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DB0393-56E0-6456-9DF5-D52090B254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41545"/>
            <a:ext cx="9144000" cy="31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526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7/21/2023 4:21:59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812268-A282-67E0-0FEB-3146488B3B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75661"/>
            <a:ext cx="9144000" cy="370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11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7/31/2023 18:35:50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EDF988-FD54-DD8B-964F-E24FA9EE19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78965"/>
            <a:ext cx="9144000" cy="370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988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44150</TotalTime>
  <Words>578</Words>
  <Application>Microsoft Office PowerPoint</Application>
  <PresentationFormat>On-screen Show (4:3)</PresentationFormat>
  <Paragraphs>96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Palatino Linotype</vt:lpstr>
      <vt:lpstr>Trade Gothic Pro Light</vt:lpstr>
      <vt:lpstr>1_Custom Design</vt:lpstr>
      <vt:lpstr>Office Theme</vt:lpstr>
      <vt:lpstr>Custom Design</vt:lpstr>
      <vt:lpstr>PowerPoint Presentation</vt:lpstr>
      <vt:lpstr>7/2/2023 5:02:48 (Non-FME)</vt:lpstr>
      <vt:lpstr>7/6/2023 21:05:09 (FME)</vt:lpstr>
      <vt:lpstr>7/14/2023 6:23:49 (Non-FME)</vt:lpstr>
      <vt:lpstr>7/16/2023 10:41:20 (Non-FME)</vt:lpstr>
      <vt:lpstr>7/17/2023 7:56:10 (Non-FME) </vt:lpstr>
      <vt:lpstr>7/21/2023 4:21:59 (Non-FME) </vt:lpstr>
      <vt:lpstr>7/31/2023 18:35:50 (Non-FME)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Vermillion, Brandt</cp:lastModifiedBy>
  <cp:revision>772</cp:revision>
  <cp:lastPrinted>2016-01-21T20:53:15Z</cp:lastPrinted>
  <dcterms:created xsi:type="dcterms:W3CDTF">2016-01-21T15:20:31Z</dcterms:created>
  <dcterms:modified xsi:type="dcterms:W3CDTF">2023-08-15T21:05:09Z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2023-08-14T20:48:17Z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6f76fc83-86a0-4121-9e03-6f3646cb86e7</vt:lpwstr>
  </property>
  <property fmtid="{D5CDD505-2E9C-101B-9397-08002B2CF9AE}" pid="9" name="MSIP_Label_7084cbda-52b8-46fb-a7b7-cb5bd465ed85_ContentBits">
    <vt:lpwstr>0</vt:lpwstr>
  </property>
</Properties>
</file>