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8" r:id="rId8"/>
    <p:sldId id="319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4" d="100"/>
          <a:sy n="114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EMS Upgrade 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August 17,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Thinesh Devadhas Mohanadhas </a:t>
            </a:r>
          </a:p>
          <a:p>
            <a:r>
              <a:rPr lang="en-US" dirty="0"/>
              <a:t>ERCOT Operations 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1534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EMS Upgrade Go-Live Scheduled for November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5462"/>
            <a:ext cx="8686800" cy="5162938"/>
          </a:xfrm>
        </p:spPr>
        <p:txBody>
          <a:bodyPr/>
          <a:lstStyle/>
          <a:p>
            <a:pPr marL="0" indent="0" algn="just">
              <a:buNone/>
            </a:pPr>
            <a:r>
              <a:rPr lang="en-US" sz="1600" dirty="0"/>
              <a:t>Closed Loop Testing in EMS 3.3 Environment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600" b="0" dirty="0"/>
              <a:t>Planned time window </a:t>
            </a:r>
            <a:r>
              <a:rPr lang="en-US" sz="1600" dirty="0"/>
              <a:t>between </a:t>
            </a:r>
            <a:r>
              <a:rPr lang="en-US" sz="1600" b="0" dirty="0"/>
              <a:t>09/18 – 11/16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Actual Closed Loop testing dates &amp; duration of closed loops will be communicated in coming weeks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600" dirty="0"/>
          </a:p>
          <a:p>
            <a:pPr marL="0" indent="0" algn="just">
              <a:buNone/>
            </a:pPr>
            <a:r>
              <a:rPr lang="en-US" sz="1600" dirty="0"/>
              <a:t>Definitions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EMS 3.0 – Current EMS environment that is </a:t>
            </a:r>
            <a:r>
              <a:rPr lang="en-US" sz="1600" b="0"/>
              <a:t>being upgraded</a:t>
            </a:r>
            <a:endParaRPr lang="en-US" sz="1600" b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EMS 3.3 – Upgraded EMS environment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Cutover – Temporary transfer of control from EMS 3.0 to EMS 3.3 for Closed Loop 			testing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Cutback – Return to normal operations using EMS 3.0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1534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EMS Upgrade Go-Live Scheduled for November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600" dirty="0"/>
              <a:t>ERCOT Activities for Closed Loop Testing (Duration: 2</a:t>
            </a:r>
            <a:r>
              <a:rPr lang="en-US" sz="1600" b="0" dirty="0"/>
              <a:t>–</a:t>
            </a:r>
            <a:r>
              <a:rPr lang="en-US" sz="1600" dirty="0"/>
              <a:t>4 hours)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Cutover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0" dirty="0"/>
              <a:t>EMS 3.0 systems cutover to EMS 3.3 with a local failover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0" dirty="0"/>
              <a:t>Production market systems will be connected to EMS 3.3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Control room will utilize EMS 3.3 to control ERCOT Grid for Frequency and Congestion Management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dirty="0"/>
              <a:t>Cutback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/>
              <a:t>Frequency control and congestion management returns to EMS 3.0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0" dirty="0"/>
              <a:t>EMS 3.0 will reconnect to production market systems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600" dirty="0"/>
              <a:t>Market Impacts During Closed Loop Testing (Duration: 2</a:t>
            </a:r>
            <a:r>
              <a:rPr lang="en-US" sz="1600" b="0" dirty="0"/>
              <a:t>–</a:t>
            </a:r>
            <a:r>
              <a:rPr lang="en-US" sz="1600" dirty="0"/>
              <a:t>4 hours)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 changes to Telemetry points and ICCP communications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SCED Base Points, Updated Desired Base Points, portfolio level QSE deployment signals will continue to be sent to MPs on same telemetry points as today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EMS functionalities continue to remain same between EMS 3.0 and EMS 3.3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Market Submissions and Reports will not be impacted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Existing communication channels will be used to communicate with MPs during cutover and cutback activities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525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480525</TotalTime>
  <Words>255</Words>
  <Application>Microsoft Office PowerPoint</Application>
  <PresentationFormat>On-screen Show 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EMS Upgrade Go-Live Scheduled for November 2023</vt:lpstr>
      <vt:lpstr>EMS Upgrade Go-Live Scheduled for November 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Devadhas Mohanadhas, Thinesh</cp:lastModifiedBy>
  <cp:revision>3123</cp:revision>
  <cp:lastPrinted>2022-08-13T23:36:00Z</cp:lastPrinted>
  <dcterms:created xsi:type="dcterms:W3CDTF">2016-01-21T15:20:31Z</dcterms:created>
  <dcterms:modified xsi:type="dcterms:W3CDTF">2023-08-14T22:03:23Z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