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93467" r:id="rId3"/>
    <p:sldMasterId id="2147493652" r:id="rId4"/>
    <p:sldMasterId id="2147494357" r:id="rId5"/>
  </p:sldMasterIdLst>
  <p:notesMasterIdLst>
    <p:notesMasterId r:id="rId12"/>
  </p:notesMasterIdLst>
  <p:handoutMasterIdLst>
    <p:handoutMasterId r:id="rId13"/>
  </p:handoutMasterIdLst>
  <p:sldIdLst>
    <p:sldId id="260" r:id="rId6"/>
    <p:sldId id="328" r:id="rId7"/>
    <p:sldId id="333" r:id="rId8"/>
    <p:sldId id="323" r:id="rId9"/>
    <p:sldId id="334" r:id="rId10"/>
    <p:sldId id="318" r:id="rId11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95417" autoAdjust="0"/>
  </p:normalViewPr>
  <p:slideViewPr>
    <p:cSldViewPr snapToGrid="0" snapToObjects="1">
      <p:cViewPr varScale="1">
        <p:scale>
          <a:sx n="59" d="100"/>
          <a:sy n="59" d="100"/>
        </p:scale>
        <p:origin x="1232" y="52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3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8/12/2023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8/12/2023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7754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24588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64777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2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6"/>
            <a:chOff x="787400" y="1852613"/>
            <a:chExt cx="7543800" cy="2618499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August 22, 2023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Chase Smith</a:t>
              </a:r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0C0EA-1227-2339-AA4C-A9FDB282D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Voting</a:t>
            </a:r>
            <a:r>
              <a:rPr lang="en-US" b="1" dirty="0"/>
              <a:t>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03471-DE7D-004E-AF85-3211305271C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NOGRR215, Limit Use of Remedial Action Schemes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NOGRR249, Communication of System Operating Limit Exceedances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NOGRR250, Related to NPRR1171, Requirements for DGRs and DESRs on Circuits Subject to Load Shedding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RRGRR033, Related to NPRR1164, Black Start and Isochronous Control Capable Identification </a:t>
            </a: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RRGRR035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Related to NPRR1171, Requirements for DGRs and DESRs on Circuits Subject to Load Shedding</a:t>
            </a:r>
          </a:p>
          <a:p>
            <a:endParaRPr lang="en-US" sz="1800" dirty="0">
              <a:effectLst/>
              <a:latin typeface="Calibri" panose="020F050202020403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478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E898-6C17-4AC5-B509-9EF730DE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F4D18-6F17-4CCF-B6DB-289C91F805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en-US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Endorsed SPWG leadership</a:t>
            </a:r>
          </a:p>
          <a:p>
            <a:pPr lvl="1"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SPWG Chair: Andrew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Mattei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Brazos Electric Cooperative</a:t>
            </a:r>
          </a:p>
          <a:p>
            <a:pPr lvl="1">
              <a:spcAft>
                <a:spcPts val="0"/>
              </a:spcAft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SPWG Vice Chair: Mark </a:t>
            </a:r>
            <a:r>
              <a:rPr lang="en-US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McChesny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Oncor Electric Delivery</a:t>
            </a:r>
          </a:p>
          <a:p>
            <a:pPr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6082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Revision Requests under ROS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588724"/>
            <a:ext cx="8551269" cy="4495800"/>
          </a:xfrm>
        </p:spPr>
        <p:txBody>
          <a:bodyPr/>
          <a:lstStyle/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NPRR1070, Planning Criteria for GTC Exit Solutions (OWG, PLWG)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NPRR1180, Inclusion of Forecasted Load in Planning Analyses (PLWG)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NOGRR245, </a:t>
            </a:r>
            <a:r>
              <a:rPr lang="en-US" sz="1950" dirty="0">
                <a:latin typeface="Arial" panose="020B0604020202020204" pitchFamily="34" charset="0"/>
                <a:cs typeface="Arial" panose="020B0604020202020204" pitchFamily="34" charset="0"/>
              </a:rPr>
              <a:t>Inverter-Based Resource (IBR) Ride-Through Requirements (DWG, OWG, IBRTF)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50" dirty="0">
                <a:latin typeface="Arial" panose="020B0604020202020204" pitchFamily="34" charset="0"/>
                <a:cs typeface="Arial" panose="020B0604020202020204" pitchFamily="34" charset="0"/>
              </a:rPr>
              <a:t>NOGRR255, High Resolution Data Requirements (DWG, IBRWG, SPWG)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PGRR073, Related to NPRR956, Designation of Providers of Transmission Additions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PGRR105, Deliverability Criteria for DC Tie Imports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PGRR106, Clarify Projects Included in Transmission Project Information and Tracking Report (SSWG)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5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PGRR107, </a:t>
            </a:r>
            <a:r>
              <a:rPr lang="en-US" sz="1950" dirty="0">
                <a:latin typeface="Arial" panose="020B0604020202020204" pitchFamily="34" charset="0"/>
                <a:cs typeface="Arial" panose="020B0604020202020204" pitchFamily="34" charset="0"/>
              </a:rPr>
              <a:t>Related to NPRR1180, Inclusion of Forecasted Load in Planning Analyses (PLWG)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50" dirty="0">
                <a:latin typeface="Arial" panose="020B0604020202020204" pitchFamily="34" charset="0"/>
                <a:cs typeface="Arial" panose="020B0604020202020204" pitchFamily="34" charset="0"/>
              </a:rPr>
              <a:t>PGRR109, Dynamic Model Review Process Improvements for Inverter-Based Resource Modification (IBRWG, PLWG)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50" dirty="0">
                <a:latin typeface="Arial" panose="020B0604020202020204" pitchFamily="34" charset="0"/>
                <a:cs typeface="Arial" panose="020B0604020202020204" pitchFamily="34" charset="0"/>
              </a:rPr>
              <a:t>PGRR110, Revision to Accommodate Steady-State Node-Breaker Modeling (SSWG)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9534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Discussion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686698"/>
            <a:ext cx="8551269" cy="44958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2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NOGRR245, Inverter-Based Resource Ride-Through Requirements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Remains tabled at ROS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ERCOT has communicated the need to improve IBR performance during grid fault events.  Some stakeholders have expressed concern with certain parts of proposal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ERCOT and stakeholders plan to file additional comments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ROS plans to make a recommendation at its September meeting to support ERCOT’s request that the NOGRR be considered at the October Board of Directors meeting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9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ROS will consider an urgency vote at its September meeting or may schedule an additional ROS meeting in September if necessary</a:t>
            </a:r>
          </a:p>
        </p:txBody>
      </p:sp>
    </p:spTree>
    <p:extLst>
      <p:ext uri="{BB962C8B-B14F-4D97-AF65-F5344CB8AC3E}">
        <p14:creationId xmlns:p14="http://schemas.microsoft.com/office/powerpoint/2010/main" val="23637302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ROS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Next Regularly Scheduled Meeting – September 7, 2023</a:t>
            </a:r>
            <a:endParaRPr lang="en-US" sz="23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7488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63252</TotalTime>
  <Words>356</Words>
  <Application>Microsoft Office PowerPoint</Application>
  <PresentationFormat>On-screen Show (4:3)</PresentationFormat>
  <Paragraphs>44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Recent ROS Actions</vt:lpstr>
      <vt:lpstr>Revision Requests under ROS Review</vt:lpstr>
      <vt:lpstr>Recent ROS Discussion Items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Smith, Chase (SPC)</cp:lastModifiedBy>
  <cp:revision>1209</cp:revision>
  <cp:lastPrinted>2017-05-22T18:26:12Z</cp:lastPrinted>
  <dcterms:created xsi:type="dcterms:W3CDTF">2010-04-12T23:12:02Z</dcterms:created>
  <dcterms:modified xsi:type="dcterms:W3CDTF">2023-08-12T21:32:42Z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  <property fmtid="{D5CDD505-2E9C-101B-9397-08002B2CF9AE}" pid="4" name="MSIP_Label_ed3826ce-7c18-471d-9596-93de5bae332e_Enabled">
    <vt:lpwstr>true</vt:lpwstr>
  </property>
  <property fmtid="{D5CDD505-2E9C-101B-9397-08002B2CF9AE}" pid="5" name="MSIP_Label_ed3826ce-7c18-471d-9596-93de5bae332e_SetDate">
    <vt:lpwstr>2022-09-16T20:33:34Z</vt:lpwstr>
  </property>
  <property fmtid="{D5CDD505-2E9C-101B-9397-08002B2CF9AE}" pid="6" name="MSIP_Label_ed3826ce-7c18-471d-9596-93de5bae332e_Method">
    <vt:lpwstr>Standard</vt:lpwstr>
  </property>
  <property fmtid="{D5CDD505-2E9C-101B-9397-08002B2CF9AE}" pid="7" name="MSIP_Label_ed3826ce-7c18-471d-9596-93de5bae332e_Name">
    <vt:lpwstr>Internal</vt:lpwstr>
  </property>
  <property fmtid="{D5CDD505-2E9C-101B-9397-08002B2CF9AE}" pid="8" name="MSIP_Label_ed3826ce-7c18-471d-9596-93de5bae332e_SiteId">
    <vt:lpwstr>c0a02e2d-1186-410a-8895-0a4a252ebf17</vt:lpwstr>
  </property>
  <property fmtid="{D5CDD505-2E9C-101B-9397-08002B2CF9AE}" pid="9" name="MSIP_Label_ed3826ce-7c18-471d-9596-93de5bae332e_ActionId">
    <vt:lpwstr>21f9a628-f7f7-4131-8c67-83733886bc3b</vt:lpwstr>
  </property>
  <property fmtid="{D5CDD505-2E9C-101B-9397-08002B2CF9AE}" pid="10" name="MSIP_Label_ed3826ce-7c18-471d-9596-93de5bae332e_ContentBits">
    <vt:lpwstr>0</vt:lpwstr>
  </property>
</Properties>
</file>