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8"/>
  </p:notesMasterIdLst>
  <p:handoutMasterIdLst>
    <p:handoutMasterId r:id="rId9"/>
  </p:handoutMasterIdLst>
  <p:sldIdLst>
    <p:sldId id="357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4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744" userDrawn="1">
          <p15:clr>
            <a:srgbClr val="A4A3A4"/>
          </p15:clr>
        </p15:guide>
        <p15:guide id="4" pos="672" userDrawn="1">
          <p15:clr>
            <a:srgbClr val="A4A3A4"/>
          </p15:clr>
        </p15:guide>
        <p15:guide id="5" pos="50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ells, Vanessa" initials="SV" lastIdx="2" clrIdx="0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1" autoAdjust="0"/>
    <p:restoredTop sz="94660"/>
  </p:normalViewPr>
  <p:slideViewPr>
    <p:cSldViewPr showGuides="1">
      <p:cViewPr varScale="1">
        <p:scale>
          <a:sx n="93" d="100"/>
          <a:sy n="93" d="100"/>
        </p:scale>
        <p:origin x="1517" y="62"/>
      </p:cViewPr>
      <p:guideLst>
        <p:guide orient="horz" pos="1104"/>
        <p:guide pos="2880"/>
        <p:guide orient="horz" pos="3744"/>
        <p:guide pos="672"/>
        <p:guide pos="508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53" d="100"/>
          <a:sy n="53" d="100"/>
        </p:scale>
        <p:origin x="282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6200" y="6651536"/>
            <a:ext cx="1164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pPr algn="ctr"/>
            <a:r>
              <a:rPr lang="en-US" sz="2000" dirty="0"/>
              <a:t>DC Ties double-counting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A0835AC-BF0E-4AAB-93DF-8A0DC56B9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295400"/>
            <a:ext cx="8534400" cy="5029200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Both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How are DC ties exports volumes are double counted in ERCOT reports? 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DC Tie Exports volume included in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 indent="-342900">
              <a:spcBef>
                <a:spcPts val="0"/>
              </a:spcBef>
              <a:buClr>
                <a:srgbClr val="FF0000"/>
              </a:buClr>
              <a:buFont typeface="+mj-lt"/>
              <a:buAutoNum type="romanLcParenBoth"/>
            </a:pP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Total ERCOT load estimates and Estimated Load Ratio Shares that are using in RTLCNS load volume component of QSE.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 indent="-342900">
              <a:spcBef>
                <a:spcPts val="0"/>
              </a:spcBef>
              <a:buClr>
                <a:srgbClr val="FF0000"/>
              </a:buClr>
              <a:buFont typeface="+mj-lt"/>
              <a:buAutoNum type="romanLcParenBoth"/>
            </a:pP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And in DC Tie Net Energy Sales Volumes of RTLCNS component of QSE.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+mj-lt"/>
              <a:buAutoNum type="romanLcParenBoth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(2) What is the technical solution for eliminating this double counting? What are the steps involved?  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Exclude DC Tie Exports from ERCOT load estimates and Estimated Load Ratio Shares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(3)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When will this be implemented?</a:t>
            </a: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Planning to implement 2024 R2 release, which is expected by April 2024 </a:t>
            </a:r>
            <a:endParaRPr lang="en-US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5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500" b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779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21172</TotalTime>
  <Words>112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1_Custom Design</vt:lpstr>
      <vt:lpstr>Office Theme</vt:lpstr>
      <vt:lpstr>Custom Design</vt:lpstr>
      <vt:lpstr>DC Ties double-counting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Dashnyam, Sanchir</cp:lastModifiedBy>
  <cp:revision>385</cp:revision>
  <cp:lastPrinted>2016-01-21T20:53:15Z</cp:lastPrinted>
  <dcterms:created xsi:type="dcterms:W3CDTF">2016-01-21T15:20:31Z</dcterms:created>
  <dcterms:modified xsi:type="dcterms:W3CDTF">2023-08-10T19:22:46Z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2023-08-10T19:13:53Z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cb2ff2d4-518b-4bde-8141-01626f2cad0e</vt:lpwstr>
  </property>
  <property fmtid="{D5CDD505-2E9C-101B-9397-08002B2CF9AE}" pid="9" name="MSIP_Label_7084cbda-52b8-46fb-a7b7-cb5bd465ed85_ContentBits">
    <vt:lpwstr>0</vt:lpwstr>
  </property>
</Properties>
</file>